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6BCF9-46C4-47DE-B1F9-D0F77981CCA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104E9E-15B4-4442-9CCE-3B33DF7C6BCE}">
      <dgm:prSet phldrT="[Text]"/>
      <dgm:spPr/>
      <dgm:t>
        <a:bodyPr/>
        <a:lstStyle/>
        <a:p>
          <a:r>
            <a:rPr lang="en-US" dirty="0" smtClean="0"/>
            <a:t>Introductions</a:t>
          </a:r>
        </a:p>
      </dgm:t>
    </dgm:pt>
    <dgm:pt modelId="{95064E15-0186-4825-9143-0DF03BB8D70B}" type="parTrans" cxnId="{956C3CE1-9EB4-4EFD-89DE-772F9AD826DC}">
      <dgm:prSet/>
      <dgm:spPr/>
      <dgm:t>
        <a:bodyPr/>
        <a:lstStyle/>
        <a:p>
          <a:endParaRPr lang="en-US"/>
        </a:p>
      </dgm:t>
    </dgm:pt>
    <dgm:pt modelId="{22444AE8-D7BD-462C-B0B0-9AE6C4965C23}" type="sibTrans" cxnId="{956C3CE1-9EB4-4EFD-89DE-772F9AD826DC}">
      <dgm:prSet/>
      <dgm:spPr/>
      <dgm:t>
        <a:bodyPr/>
        <a:lstStyle/>
        <a:p>
          <a:endParaRPr lang="en-US"/>
        </a:p>
      </dgm:t>
    </dgm:pt>
    <dgm:pt modelId="{43864E10-A820-41BD-BBF4-02AF596FBE4C}">
      <dgm:prSet phldrT="[Text]"/>
      <dgm:spPr/>
      <dgm:t>
        <a:bodyPr/>
        <a:lstStyle/>
        <a:p>
          <a:r>
            <a:rPr lang="en-US" dirty="0" smtClean="0"/>
            <a:t>Dog </a:t>
          </a:r>
          <a:r>
            <a:rPr lang="en-US" dirty="0" smtClean="0"/>
            <a:t>body language</a:t>
          </a:r>
          <a:endParaRPr lang="en-US" dirty="0"/>
        </a:p>
      </dgm:t>
    </dgm:pt>
    <dgm:pt modelId="{7FF312EB-ED13-4699-9A68-D785FF82BBC4}" type="parTrans" cxnId="{7D94C404-A629-485A-88D1-5480BB2C3876}">
      <dgm:prSet/>
      <dgm:spPr/>
      <dgm:t>
        <a:bodyPr/>
        <a:lstStyle/>
        <a:p>
          <a:endParaRPr lang="en-US"/>
        </a:p>
      </dgm:t>
    </dgm:pt>
    <dgm:pt modelId="{2C8CEB8C-FF1D-4219-A971-7F0C71AC70FE}" type="sibTrans" cxnId="{7D94C404-A629-485A-88D1-5480BB2C3876}">
      <dgm:prSet/>
      <dgm:spPr/>
      <dgm:t>
        <a:bodyPr/>
        <a:lstStyle/>
        <a:p>
          <a:endParaRPr lang="en-US"/>
        </a:p>
      </dgm:t>
    </dgm:pt>
    <dgm:pt modelId="{B6365E71-878E-4B0E-9389-14FABC3BD692}">
      <dgm:prSet phldrT="[Text]"/>
      <dgm:spPr/>
      <dgm:t>
        <a:bodyPr/>
        <a:lstStyle/>
        <a:p>
          <a:r>
            <a:rPr lang="en-US" dirty="0" smtClean="0"/>
            <a:t>Dog </a:t>
          </a:r>
          <a:r>
            <a:rPr lang="en-US" dirty="0" smtClean="0"/>
            <a:t>visit time</a:t>
          </a:r>
          <a:endParaRPr lang="en-US" dirty="0"/>
        </a:p>
      </dgm:t>
    </dgm:pt>
    <dgm:pt modelId="{308C7468-1BA2-40AF-B8C7-F7BAF3FD50A4}" type="parTrans" cxnId="{907BFF74-9CB7-4835-8914-0C2386B6E77A}">
      <dgm:prSet/>
      <dgm:spPr/>
      <dgm:t>
        <a:bodyPr/>
        <a:lstStyle/>
        <a:p>
          <a:endParaRPr lang="en-US"/>
        </a:p>
      </dgm:t>
    </dgm:pt>
    <dgm:pt modelId="{41527E03-99B4-4241-9520-3F0D5339C23C}" type="sibTrans" cxnId="{907BFF74-9CB7-4835-8914-0C2386B6E77A}">
      <dgm:prSet/>
      <dgm:spPr/>
      <dgm:t>
        <a:bodyPr/>
        <a:lstStyle/>
        <a:p>
          <a:endParaRPr lang="en-US"/>
        </a:p>
      </dgm:t>
    </dgm:pt>
    <dgm:pt modelId="{DB9DAA2A-2E1C-40F6-8C69-1FEA9FF50D29}">
      <dgm:prSet phldrT="[Text]"/>
      <dgm:spPr/>
      <dgm:t>
        <a:bodyPr/>
        <a:lstStyle/>
        <a:p>
          <a:r>
            <a:rPr lang="en-US" dirty="0" smtClean="0"/>
            <a:t>How to visit the </a:t>
          </a:r>
          <a:r>
            <a:rPr lang="en-US" dirty="0" smtClean="0"/>
            <a:t>dogs</a:t>
          </a:r>
          <a:endParaRPr lang="en-US" dirty="0"/>
        </a:p>
      </dgm:t>
    </dgm:pt>
    <dgm:pt modelId="{18C2C09B-9640-48CD-87BD-24D8F10A4F87}" type="parTrans" cxnId="{98F95A75-16AE-439F-A9EE-AC697911726F}">
      <dgm:prSet/>
      <dgm:spPr/>
      <dgm:t>
        <a:bodyPr/>
        <a:lstStyle/>
        <a:p>
          <a:endParaRPr lang="en-US"/>
        </a:p>
      </dgm:t>
    </dgm:pt>
    <dgm:pt modelId="{0F383010-4ECF-4176-BFB5-4E6D022A909A}" type="sibTrans" cxnId="{98F95A75-16AE-439F-A9EE-AC697911726F}">
      <dgm:prSet/>
      <dgm:spPr/>
      <dgm:t>
        <a:bodyPr/>
        <a:lstStyle/>
        <a:p>
          <a:endParaRPr lang="en-US"/>
        </a:p>
      </dgm:t>
    </dgm:pt>
    <dgm:pt modelId="{2556A028-0D3E-4F00-B922-3CC4481DBFF0}">
      <dgm:prSet phldrT="[Text]"/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0DC853D9-4AA2-4D06-82B9-3894253716F0}" type="parTrans" cxnId="{2CFD6319-699E-4D1B-AA69-498F97E3F489}">
      <dgm:prSet/>
      <dgm:spPr/>
      <dgm:t>
        <a:bodyPr/>
        <a:lstStyle/>
        <a:p>
          <a:endParaRPr lang="en-US"/>
        </a:p>
      </dgm:t>
    </dgm:pt>
    <dgm:pt modelId="{99DE951A-6271-41F5-8A38-7293BA214ED0}" type="sibTrans" cxnId="{2CFD6319-699E-4D1B-AA69-498F97E3F489}">
      <dgm:prSet/>
      <dgm:spPr/>
      <dgm:t>
        <a:bodyPr/>
        <a:lstStyle/>
        <a:p>
          <a:endParaRPr lang="en-US"/>
        </a:p>
      </dgm:t>
    </dgm:pt>
    <dgm:pt modelId="{955C477D-15F2-407E-A3FE-26C4A52E1C3E}" type="pres">
      <dgm:prSet presAssocID="{8526BCF9-46C4-47DE-B1F9-D0F77981CC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5F66681-32B9-4C46-AE26-399DD9BCA695}" type="pres">
      <dgm:prSet presAssocID="{8526BCF9-46C4-47DE-B1F9-D0F77981CCA5}" presName="Name1" presStyleCnt="0"/>
      <dgm:spPr/>
    </dgm:pt>
    <dgm:pt modelId="{8AA81A0A-24E8-4FD5-9863-CA70236B411F}" type="pres">
      <dgm:prSet presAssocID="{8526BCF9-46C4-47DE-B1F9-D0F77981CCA5}" presName="cycle" presStyleCnt="0"/>
      <dgm:spPr/>
    </dgm:pt>
    <dgm:pt modelId="{2E67DB0D-828F-4B11-A843-B9760CD7AB39}" type="pres">
      <dgm:prSet presAssocID="{8526BCF9-46C4-47DE-B1F9-D0F77981CCA5}" presName="srcNode" presStyleLbl="node1" presStyleIdx="0" presStyleCnt="5"/>
      <dgm:spPr/>
    </dgm:pt>
    <dgm:pt modelId="{B22401C7-E0AF-4938-B049-2DFB5F63F69C}" type="pres">
      <dgm:prSet presAssocID="{8526BCF9-46C4-47DE-B1F9-D0F77981CCA5}" presName="conn" presStyleLbl="parChTrans1D2" presStyleIdx="0" presStyleCnt="1"/>
      <dgm:spPr/>
      <dgm:t>
        <a:bodyPr/>
        <a:lstStyle/>
        <a:p>
          <a:endParaRPr lang="en-US"/>
        </a:p>
      </dgm:t>
    </dgm:pt>
    <dgm:pt modelId="{7A942860-5711-4236-A664-1EF615A0C83B}" type="pres">
      <dgm:prSet presAssocID="{8526BCF9-46C4-47DE-B1F9-D0F77981CCA5}" presName="extraNode" presStyleLbl="node1" presStyleIdx="0" presStyleCnt="5"/>
      <dgm:spPr/>
    </dgm:pt>
    <dgm:pt modelId="{134A8BB7-BA3B-461A-9EDC-DA583CA1F188}" type="pres">
      <dgm:prSet presAssocID="{8526BCF9-46C4-47DE-B1F9-D0F77981CCA5}" presName="dstNode" presStyleLbl="node1" presStyleIdx="0" presStyleCnt="5"/>
      <dgm:spPr/>
    </dgm:pt>
    <dgm:pt modelId="{98A44740-9AE4-4BB8-92F3-F7210C378A5A}" type="pres">
      <dgm:prSet presAssocID="{75104E9E-15B4-4442-9CCE-3B33DF7C6BC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7B90F-A80D-47AC-BFA8-C530275383A8}" type="pres">
      <dgm:prSet presAssocID="{75104E9E-15B4-4442-9CCE-3B33DF7C6BCE}" presName="accent_1" presStyleCnt="0"/>
      <dgm:spPr/>
    </dgm:pt>
    <dgm:pt modelId="{F5125509-5B9C-4D86-9EB3-034D6836E435}" type="pres">
      <dgm:prSet presAssocID="{75104E9E-15B4-4442-9CCE-3B33DF7C6BCE}" presName="accentRepeatNode" presStyleLbl="solidFgAcc1" presStyleIdx="0" presStyleCnt="5"/>
      <dgm:spPr>
        <a:solidFill>
          <a:schemeClr val="accent4"/>
        </a:solidFill>
      </dgm:spPr>
    </dgm:pt>
    <dgm:pt modelId="{BDF16176-E66E-4678-90C5-3CC00C36927E}" type="pres">
      <dgm:prSet presAssocID="{43864E10-A820-41BD-BBF4-02AF596FBE4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ABAF9-C009-4FDD-99C8-3ABC010330C6}" type="pres">
      <dgm:prSet presAssocID="{43864E10-A820-41BD-BBF4-02AF596FBE4C}" presName="accent_2" presStyleCnt="0"/>
      <dgm:spPr/>
    </dgm:pt>
    <dgm:pt modelId="{3EAD1D07-FCED-443F-AEA2-003548CEB9B6}" type="pres">
      <dgm:prSet presAssocID="{43864E10-A820-41BD-BBF4-02AF596FBE4C}" presName="accentRepeatNode" presStyleLbl="solidFgAcc1" presStyleIdx="1" presStyleCnt="5"/>
      <dgm:spPr>
        <a:solidFill>
          <a:schemeClr val="accent4"/>
        </a:solidFill>
      </dgm:spPr>
    </dgm:pt>
    <dgm:pt modelId="{F4877030-867D-4349-A2EB-ADFA1E0F6E20}" type="pres">
      <dgm:prSet presAssocID="{DB9DAA2A-2E1C-40F6-8C69-1FEA9FF50D2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59543-AF35-4BF6-B671-658693628E31}" type="pres">
      <dgm:prSet presAssocID="{DB9DAA2A-2E1C-40F6-8C69-1FEA9FF50D29}" presName="accent_3" presStyleCnt="0"/>
      <dgm:spPr/>
    </dgm:pt>
    <dgm:pt modelId="{4F27ED44-9390-47FA-B062-D544C67C5ADB}" type="pres">
      <dgm:prSet presAssocID="{DB9DAA2A-2E1C-40F6-8C69-1FEA9FF50D29}" presName="accentRepeatNode" presStyleLbl="solidFgAcc1" presStyleIdx="2" presStyleCnt="5"/>
      <dgm:spPr>
        <a:solidFill>
          <a:schemeClr val="accent4"/>
        </a:solidFill>
      </dgm:spPr>
    </dgm:pt>
    <dgm:pt modelId="{0309E73A-FFDC-40CE-A395-7F3A3369A0C0}" type="pres">
      <dgm:prSet presAssocID="{B6365E71-878E-4B0E-9389-14FABC3BD69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F4A85-A09A-4062-A67A-168607C95502}" type="pres">
      <dgm:prSet presAssocID="{B6365E71-878E-4B0E-9389-14FABC3BD692}" presName="accent_4" presStyleCnt="0"/>
      <dgm:spPr/>
    </dgm:pt>
    <dgm:pt modelId="{B2F7E75A-1AB3-4025-B3F7-4152487368DB}" type="pres">
      <dgm:prSet presAssocID="{B6365E71-878E-4B0E-9389-14FABC3BD692}" presName="accentRepeatNode" presStyleLbl="solidFgAcc1" presStyleIdx="3" presStyleCnt="5"/>
      <dgm:spPr>
        <a:solidFill>
          <a:schemeClr val="accent4"/>
        </a:solidFill>
      </dgm:spPr>
    </dgm:pt>
    <dgm:pt modelId="{67A3B51D-16A7-4F28-A993-98FC0333DFB2}" type="pres">
      <dgm:prSet presAssocID="{2556A028-0D3E-4F00-B922-3CC4481DBFF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5C974-CB32-4D99-A833-C58E647D3B6E}" type="pres">
      <dgm:prSet presAssocID="{2556A028-0D3E-4F00-B922-3CC4481DBFF0}" presName="accent_5" presStyleCnt="0"/>
      <dgm:spPr/>
    </dgm:pt>
    <dgm:pt modelId="{C7E4FB94-9F24-4EC6-A646-31A6828421CD}" type="pres">
      <dgm:prSet presAssocID="{2556A028-0D3E-4F00-B922-3CC4481DBFF0}" presName="accentRepeatNode" presStyleLbl="solidFgAcc1" presStyleIdx="4" presStyleCnt="5"/>
      <dgm:spPr>
        <a:solidFill>
          <a:schemeClr val="accent4"/>
        </a:solidFill>
      </dgm:spPr>
    </dgm:pt>
  </dgm:ptLst>
  <dgm:cxnLst>
    <dgm:cxn modelId="{8ACC26C6-3388-48F9-8997-1C4AD44AA38B}" type="presOf" srcId="{B6365E71-878E-4B0E-9389-14FABC3BD692}" destId="{0309E73A-FFDC-40CE-A395-7F3A3369A0C0}" srcOrd="0" destOrd="0" presId="urn:microsoft.com/office/officeart/2008/layout/VerticalCurvedList"/>
    <dgm:cxn modelId="{2E954FF0-E857-47DA-A9DF-32CF4F735D87}" type="presOf" srcId="{75104E9E-15B4-4442-9CCE-3B33DF7C6BCE}" destId="{98A44740-9AE4-4BB8-92F3-F7210C378A5A}" srcOrd="0" destOrd="0" presId="urn:microsoft.com/office/officeart/2008/layout/VerticalCurvedList"/>
    <dgm:cxn modelId="{DDAACD5C-19E6-4BC0-949B-23A8D7494860}" type="presOf" srcId="{43864E10-A820-41BD-BBF4-02AF596FBE4C}" destId="{BDF16176-E66E-4678-90C5-3CC00C36927E}" srcOrd="0" destOrd="0" presId="urn:microsoft.com/office/officeart/2008/layout/VerticalCurvedList"/>
    <dgm:cxn modelId="{2CFD6319-699E-4D1B-AA69-498F97E3F489}" srcId="{8526BCF9-46C4-47DE-B1F9-D0F77981CCA5}" destId="{2556A028-0D3E-4F00-B922-3CC4481DBFF0}" srcOrd="4" destOrd="0" parTransId="{0DC853D9-4AA2-4D06-82B9-3894253716F0}" sibTransId="{99DE951A-6271-41F5-8A38-7293BA214ED0}"/>
    <dgm:cxn modelId="{98F95A75-16AE-439F-A9EE-AC697911726F}" srcId="{8526BCF9-46C4-47DE-B1F9-D0F77981CCA5}" destId="{DB9DAA2A-2E1C-40F6-8C69-1FEA9FF50D29}" srcOrd="2" destOrd="0" parTransId="{18C2C09B-9640-48CD-87BD-24D8F10A4F87}" sibTransId="{0F383010-4ECF-4176-BFB5-4E6D022A909A}"/>
    <dgm:cxn modelId="{907BFF74-9CB7-4835-8914-0C2386B6E77A}" srcId="{8526BCF9-46C4-47DE-B1F9-D0F77981CCA5}" destId="{B6365E71-878E-4B0E-9389-14FABC3BD692}" srcOrd="3" destOrd="0" parTransId="{308C7468-1BA2-40AF-B8C7-F7BAF3FD50A4}" sibTransId="{41527E03-99B4-4241-9520-3F0D5339C23C}"/>
    <dgm:cxn modelId="{7D94C404-A629-485A-88D1-5480BB2C3876}" srcId="{8526BCF9-46C4-47DE-B1F9-D0F77981CCA5}" destId="{43864E10-A820-41BD-BBF4-02AF596FBE4C}" srcOrd="1" destOrd="0" parTransId="{7FF312EB-ED13-4699-9A68-D785FF82BBC4}" sibTransId="{2C8CEB8C-FF1D-4219-A971-7F0C71AC70FE}"/>
    <dgm:cxn modelId="{09778895-9F25-47C1-A62E-9BE2D5831A4A}" type="presOf" srcId="{8526BCF9-46C4-47DE-B1F9-D0F77981CCA5}" destId="{955C477D-15F2-407E-A3FE-26C4A52E1C3E}" srcOrd="0" destOrd="0" presId="urn:microsoft.com/office/officeart/2008/layout/VerticalCurvedList"/>
    <dgm:cxn modelId="{E3610F14-464E-4296-A449-89EFE722DC9B}" type="presOf" srcId="{DB9DAA2A-2E1C-40F6-8C69-1FEA9FF50D29}" destId="{F4877030-867D-4349-A2EB-ADFA1E0F6E20}" srcOrd="0" destOrd="0" presId="urn:microsoft.com/office/officeart/2008/layout/VerticalCurvedList"/>
    <dgm:cxn modelId="{6A7D3564-3D50-464B-A155-D91A6C7B455C}" type="presOf" srcId="{22444AE8-D7BD-462C-B0B0-9AE6C4965C23}" destId="{B22401C7-E0AF-4938-B049-2DFB5F63F69C}" srcOrd="0" destOrd="0" presId="urn:microsoft.com/office/officeart/2008/layout/VerticalCurvedList"/>
    <dgm:cxn modelId="{5536283D-877F-4676-95E0-C6E975B7F6BC}" type="presOf" srcId="{2556A028-0D3E-4F00-B922-3CC4481DBFF0}" destId="{67A3B51D-16A7-4F28-A993-98FC0333DFB2}" srcOrd="0" destOrd="0" presId="urn:microsoft.com/office/officeart/2008/layout/VerticalCurvedList"/>
    <dgm:cxn modelId="{956C3CE1-9EB4-4EFD-89DE-772F9AD826DC}" srcId="{8526BCF9-46C4-47DE-B1F9-D0F77981CCA5}" destId="{75104E9E-15B4-4442-9CCE-3B33DF7C6BCE}" srcOrd="0" destOrd="0" parTransId="{95064E15-0186-4825-9143-0DF03BB8D70B}" sibTransId="{22444AE8-D7BD-462C-B0B0-9AE6C4965C23}"/>
    <dgm:cxn modelId="{64B102CF-311E-4D3F-904F-A4190EC7F2A5}" type="presParOf" srcId="{955C477D-15F2-407E-A3FE-26C4A52E1C3E}" destId="{95F66681-32B9-4C46-AE26-399DD9BCA695}" srcOrd="0" destOrd="0" presId="urn:microsoft.com/office/officeart/2008/layout/VerticalCurvedList"/>
    <dgm:cxn modelId="{6003E135-C6D5-4990-9E45-55564C215F9F}" type="presParOf" srcId="{95F66681-32B9-4C46-AE26-399DD9BCA695}" destId="{8AA81A0A-24E8-4FD5-9863-CA70236B411F}" srcOrd="0" destOrd="0" presId="urn:microsoft.com/office/officeart/2008/layout/VerticalCurvedList"/>
    <dgm:cxn modelId="{5E58EFFD-8313-4982-9683-EA1804AD898E}" type="presParOf" srcId="{8AA81A0A-24E8-4FD5-9863-CA70236B411F}" destId="{2E67DB0D-828F-4B11-A843-B9760CD7AB39}" srcOrd="0" destOrd="0" presId="urn:microsoft.com/office/officeart/2008/layout/VerticalCurvedList"/>
    <dgm:cxn modelId="{24CF2158-A308-476C-AE3C-F8B11BB77CF5}" type="presParOf" srcId="{8AA81A0A-24E8-4FD5-9863-CA70236B411F}" destId="{B22401C7-E0AF-4938-B049-2DFB5F63F69C}" srcOrd="1" destOrd="0" presId="urn:microsoft.com/office/officeart/2008/layout/VerticalCurvedList"/>
    <dgm:cxn modelId="{E94B198F-68D9-4DA1-8980-0E5385EC3B18}" type="presParOf" srcId="{8AA81A0A-24E8-4FD5-9863-CA70236B411F}" destId="{7A942860-5711-4236-A664-1EF615A0C83B}" srcOrd="2" destOrd="0" presId="urn:microsoft.com/office/officeart/2008/layout/VerticalCurvedList"/>
    <dgm:cxn modelId="{12CD6391-B625-46DE-B01E-13C628F8BB21}" type="presParOf" srcId="{8AA81A0A-24E8-4FD5-9863-CA70236B411F}" destId="{134A8BB7-BA3B-461A-9EDC-DA583CA1F188}" srcOrd="3" destOrd="0" presId="urn:microsoft.com/office/officeart/2008/layout/VerticalCurvedList"/>
    <dgm:cxn modelId="{992E0311-116C-4FEA-9916-B213E9572754}" type="presParOf" srcId="{95F66681-32B9-4C46-AE26-399DD9BCA695}" destId="{98A44740-9AE4-4BB8-92F3-F7210C378A5A}" srcOrd="1" destOrd="0" presId="urn:microsoft.com/office/officeart/2008/layout/VerticalCurvedList"/>
    <dgm:cxn modelId="{F6E3803D-937E-491F-9A6B-547E25391B31}" type="presParOf" srcId="{95F66681-32B9-4C46-AE26-399DD9BCA695}" destId="{5277B90F-A80D-47AC-BFA8-C530275383A8}" srcOrd="2" destOrd="0" presId="urn:microsoft.com/office/officeart/2008/layout/VerticalCurvedList"/>
    <dgm:cxn modelId="{195AD2E2-A18E-4047-B6BB-8FB9CA2AAFF1}" type="presParOf" srcId="{5277B90F-A80D-47AC-BFA8-C530275383A8}" destId="{F5125509-5B9C-4D86-9EB3-034D6836E435}" srcOrd="0" destOrd="0" presId="urn:microsoft.com/office/officeart/2008/layout/VerticalCurvedList"/>
    <dgm:cxn modelId="{97267021-2DB4-430E-B75C-90A674EBE37A}" type="presParOf" srcId="{95F66681-32B9-4C46-AE26-399DD9BCA695}" destId="{BDF16176-E66E-4678-90C5-3CC00C36927E}" srcOrd="3" destOrd="0" presId="urn:microsoft.com/office/officeart/2008/layout/VerticalCurvedList"/>
    <dgm:cxn modelId="{7C84DE1E-0284-4E54-9098-48567C8BBCFB}" type="presParOf" srcId="{95F66681-32B9-4C46-AE26-399DD9BCA695}" destId="{450ABAF9-C009-4FDD-99C8-3ABC010330C6}" srcOrd="4" destOrd="0" presId="urn:microsoft.com/office/officeart/2008/layout/VerticalCurvedList"/>
    <dgm:cxn modelId="{36995BB3-A4F1-429C-A076-8D5F79A109D7}" type="presParOf" srcId="{450ABAF9-C009-4FDD-99C8-3ABC010330C6}" destId="{3EAD1D07-FCED-443F-AEA2-003548CEB9B6}" srcOrd="0" destOrd="0" presId="urn:microsoft.com/office/officeart/2008/layout/VerticalCurvedList"/>
    <dgm:cxn modelId="{ACC305A5-58DF-4EA9-9001-D757C70B2C3C}" type="presParOf" srcId="{95F66681-32B9-4C46-AE26-399DD9BCA695}" destId="{F4877030-867D-4349-A2EB-ADFA1E0F6E20}" srcOrd="5" destOrd="0" presId="urn:microsoft.com/office/officeart/2008/layout/VerticalCurvedList"/>
    <dgm:cxn modelId="{148065F8-166E-48D6-900A-E5C4AC11AD4E}" type="presParOf" srcId="{95F66681-32B9-4C46-AE26-399DD9BCA695}" destId="{B7559543-AF35-4BF6-B671-658693628E31}" srcOrd="6" destOrd="0" presId="urn:microsoft.com/office/officeart/2008/layout/VerticalCurvedList"/>
    <dgm:cxn modelId="{B8DBC853-B515-451D-84B4-128D76FF2BC8}" type="presParOf" srcId="{B7559543-AF35-4BF6-B671-658693628E31}" destId="{4F27ED44-9390-47FA-B062-D544C67C5ADB}" srcOrd="0" destOrd="0" presId="urn:microsoft.com/office/officeart/2008/layout/VerticalCurvedList"/>
    <dgm:cxn modelId="{7C7CE121-696D-4ADA-B35C-74B6D07E35E3}" type="presParOf" srcId="{95F66681-32B9-4C46-AE26-399DD9BCA695}" destId="{0309E73A-FFDC-40CE-A395-7F3A3369A0C0}" srcOrd="7" destOrd="0" presId="urn:microsoft.com/office/officeart/2008/layout/VerticalCurvedList"/>
    <dgm:cxn modelId="{202A1F3A-F4EE-4AFB-8B88-36F0A74B7E32}" type="presParOf" srcId="{95F66681-32B9-4C46-AE26-399DD9BCA695}" destId="{8C2F4A85-A09A-4062-A67A-168607C95502}" srcOrd="8" destOrd="0" presId="urn:microsoft.com/office/officeart/2008/layout/VerticalCurvedList"/>
    <dgm:cxn modelId="{C715DDCD-EC6F-40A1-BF48-4A0AFFA8ECE1}" type="presParOf" srcId="{8C2F4A85-A09A-4062-A67A-168607C95502}" destId="{B2F7E75A-1AB3-4025-B3F7-4152487368DB}" srcOrd="0" destOrd="0" presId="urn:microsoft.com/office/officeart/2008/layout/VerticalCurvedList"/>
    <dgm:cxn modelId="{7BFA2207-6D28-4C8A-B94B-3657CE43D5B9}" type="presParOf" srcId="{95F66681-32B9-4C46-AE26-399DD9BCA695}" destId="{67A3B51D-16A7-4F28-A993-98FC0333DFB2}" srcOrd="9" destOrd="0" presId="urn:microsoft.com/office/officeart/2008/layout/VerticalCurvedList"/>
    <dgm:cxn modelId="{982EBEA4-D216-40C0-9D9F-C08482C6B5B5}" type="presParOf" srcId="{95F66681-32B9-4C46-AE26-399DD9BCA695}" destId="{BB35C974-CB32-4D99-A833-C58E647D3B6E}" srcOrd="10" destOrd="0" presId="urn:microsoft.com/office/officeart/2008/layout/VerticalCurvedList"/>
    <dgm:cxn modelId="{5412DAC7-D3C8-431D-B188-D49FDDE2264B}" type="presParOf" srcId="{BB35C974-CB32-4D99-A833-C58E647D3B6E}" destId="{C7E4FB94-9F24-4EC6-A646-31A6828421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29C3C-31E7-46F0-BBE5-B47C19E4BF78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01421F-EEB6-4328-A1FC-BDDF5D06AC8B}">
      <dgm:prSet phldrT="[Text]"/>
      <dgm:spPr/>
      <dgm:t>
        <a:bodyPr/>
        <a:lstStyle/>
        <a:p>
          <a:r>
            <a:rPr lang="en-US" dirty="0" smtClean="0"/>
            <a:t>Eyes</a:t>
          </a:r>
          <a:endParaRPr lang="en-US" dirty="0"/>
        </a:p>
      </dgm:t>
    </dgm:pt>
    <dgm:pt modelId="{A465B4BA-5C5B-4740-9320-B72BC9DE2512}" type="parTrans" cxnId="{16491D49-F2DE-4EA0-A632-1F829EE5F5E7}">
      <dgm:prSet/>
      <dgm:spPr/>
      <dgm:t>
        <a:bodyPr/>
        <a:lstStyle/>
        <a:p>
          <a:endParaRPr lang="en-US"/>
        </a:p>
      </dgm:t>
    </dgm:pt>
    <dgm:pt modelId="{8291D3F7-9E1F-41E2-A4B9-C3EE7FE3E2AB}" type="sibTrans" cxnId="{16491D49-F2DE-4EA0-A632-1F829EE5F5E7}">
      <dgm:prSet/>
      <dgm:spPr/>
      <dgm:t>
        <a:bodyPr/>
        <a:lstStyle/>
        <a:p>
          <a:endParaRPr lang="en-US"/>
        </a:p>
      </dgm:t>
    </dgm:pt>
    <dgm:pt modelId="{C400C751-3D3E-4882-904A-32A7D2446B5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Mouth</a:t>
          </a:r>
          <a:endParaRPr lang="en-US" dirty="0"/>
        </a:p>
      </dgm:t>
    </dgm:pt>
    <dgm:pt modelId="{4F10DEB6-0764-4F82-88FE-A9748ECFBB83}" type="parTrans" cxnId="{EFF4FDB6-B9CB-48F3-9BBA-3EE05912683A}">
      <dgm:prSet/>
      <dgm:spPr/>
      <dgm:t>
        <a:bodyPr/>
        <a:lstStyle/>
        <a:p>
          <a:endParaRPr lang="en-US"/>
        </a:p>
      </dgm:t>
    </dgm:pt>
    <dgm:pt modelId="{E36FB856-2A05-4CE6-90D8-CD5F232FD4A7}" type="sibTrans" cxnId="{EFF4FDB6-B9CB-48F3-9BBA-3EE05912683A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30C2043C-A345-4051-881A-ECEEC59B1970}">
      <dgm:prSet phldrT="[Text]"/>
      <dgm:spPr/>
      <dgm:t>
        <a:bodyPr/>
        <a:lstStyle/>
        <a:p>
          <a:r>
            <a:rPr lang="en-US" dirty="0" smtClean="0"/>
            <a:t>Tail</a:t>
          </a:r>
          <a:endParaRPr lang="en-US" dirty="0"/>
        </a:p>
      </dgm:t>
    </dgm:pt>
    <dgm:pt modelId="{00A58689-8E4A-4031-96AB-A16705D3FFC5}" type="parTrans" cxnId="{22CFD9EC-C14C-4456-97BD-964C633D363A}">
      <dgm:prSet/>
      <dgm:spPr/>
      <dgm:t>
        <a:bodyPr/>
        <a:lstStyle/>
        <a:p>
          <a:endParaRPr lang="en-US"/>
        </a:p>
      </dgm:t>
    </dgm:pt>
    <dgm:pt modelId="{2CBD5A8E-043F-4097-9F8C-217BD3200F9A}" type="sibTrans" cxnId="{22CFD9EC-C14C-4456-97BD-964C633D363A}">
      <dgm:prSet/>
      <dgm:spPr/>
      <dgm:t>
        <a:bodyPr/>
        <a:lstStyle/>
        <a:p>
          <a:endParaRPr lang="en-US"/>
        </a:p>
      </dgm:t>
    </dgm:pt>
    <dgm:pt modelId="{34641F03-DEDE-4FBB-B8C2-9EDA35D22CC3}">
      <dgm:prSet phldrT="[Text]"/>
      <dgm:spPr/>
      <dgm:t>
        <a:bodyPr/>
        <a:lstStyle/>
        <a:p>
          <a:r>
            <a:rPr lang="en-US" dirty="0" smtClean="0"/>
            <a:t>Body Position</a:t>
          </a:r>
          <a:endParaRPr lang="en-US" dirty="0"/>
        </a:p>
      </dgm:t>
    </dgm:pt>
    <dgm:pt modelId="{BF3BCD7C-C5B6-43C9-B079-69243A856FF7}" type="parTrans" cxnId="{ADE9DB55-A5A1-4C87-9AFE-509EAC33ACA6}">
      <dgm:prSet/>
      <dgm:spPr/>
      <dgm:t>
        <a:bodyPr/>
        <a:lstStyle/>
        <a:p>
          <a:endParaRPr lang="en-US"/>
        </a:p>
      </dgm:t>
    </dgm:pt>
    <dgm:pt modelId="{94A18FDC-B261-4037-BA4B-BD5521EACB57}" type="sibTrans" cxnId="{ADE9DB55-A5A1-4C87-9AFE-509EAC33ACA6}">
      <dgm:prSet/>
      <dgm:spPr/>
      <dgm:t>
        <a:bodyPr/>
        <a:lstStyle/>
        <a:p>
          <a:endParaRPr lang="en-US"/>
        </a:p>
      </dgm:t>
    </dgm:pt>
    <dgm:pt modelId="{1AB20AA2-0397-45A8-ACEC-B873FA1EE6F2}" type="pres">
      <dgm:prSet presAssocID="{48C29C3C-31E7-46F0-BBE5-B47C19E4BF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030D9F-1F43-466B-A2ED-E6BA7DF0BAA8}" type="pres">
      <dgm:prSet presAssocID="{5801421F-EEB6-4328-A1FC-BDDF5D06AC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830CF-46C1-4C99-8E60-892FF1954E10}" type="pres">
      <dgm:prSet presAssocID="{8291D3F7-9E1F-41E2-A4B9-C3EE7FE3E2A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9140304-5179-412E-A3B7-39CA0AEB302F}" type="pres">
      <dgm:prSet presAssocID="{8291D3F7-9E1F-41E2-A4B9-C3EE7FE3E2A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BC0C290-5193-4BEA-9A1D-4462E96552B6}" type="pres">
      <dgm:prSet presAssocID="{C400C751-3D3E-4882-904A-32A7D2446B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B8106-3E0A-4747-9445-0293A63C75D8}" type="pres">
      <dgm:prSet presAssocID="{E36FB856-2A05-4CE6-90D8-CD5F232FD4A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21C154D-F77F-4A7D-B888-74A48924FB49}" type="pres">
      <dgm:prSet presAssocID="{E36FB856-2A05-4CE6-90D8-CD5F232FD4A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854547F-DD5C-4A9F-A6DB-B7654DC8FFA4}" type="pres">
      <dgm:prSet presAssocID="{30C2043C-A345-4051-881A-ECEEC59B19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F1C70-5B21-4DB1-9F26-BA6061D76162}" type="pres">
      <dgm:prSet presAssocID="{2CBD5A8E-043F-4097-9F8C-217BD3200F9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172BB7F-6219-4336-B614-8B53BB90CFF9}" type="pres">
      <dgm:prSet presAssocID="{2CBD5A8E-043F-4097-9F8C-217BD3200F9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D14A84E-3099-4CD6-A561-B19670EFABB6}" type="pres">
      <dgm:prSet presAssocID="{34641F03-DEDE-4FBB-B8C2-9EDA35D22C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3C9F2-AD9E-432C-85AF-6E6DE577C68A}" type="pres">
      <dgm:prSet presAssocID="{94A18FDC-B261-4037-BA4B-BD5521EACB5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A79A203-76EF-46D2-9342-37C0C9E2DB3B}" type="pres">
      <dgm:prSet presAssocID="{94A18FDC-B261-4037-BA4B-BD5521EACB5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FF4FDB6-B9CB-48F3-9BBA-3EE05912683A}" srcId="{48C29C3C-31E7-46F0-BBE5-B47C19E4BF78}" destId="{C400C751-3D3E-4882-904A-32A7D2446B58}" srcOrd="1" destOrd="0" parTransId="{4F10DEB6-0764-4F82-88FE-A9748ECFBB83}" sibTransId="{E36FB856-2A05-4CE6-90D8-CD5F232FD4A7}"/>
    <dgm:cxn modelId="{B3A3961B-93AA-4FBB-92F7-6488DC4EC561}" type="presOf" srcId="{8291D3F7-9E1F-41E2-A4B9-C3EE7FE3E2AB}" destId="{75C830CF-46C1-4C99-8E60-892FF1954E10}" srcOrd="0" destOrd="0" presId="urn:microsoft.com/office/officeart/2005/8/layout/cycle7"/>
    <dgm:cxn modelId="{5822AC27-E2DA-49BD-BCD0-768805E34900}" type="presOf" srcId="{E36FB856-2A05-4CE6-90D8-CD5F232FD4A7}" destId="{121C154D-F77F-4A7D-B888-74A48924FB49}" srcOrd="1" destOrd="0" presId="urn:microsoft.com/office/officeart/2005/8/layout/cycle7"/>
    <dgm:cxn modelId="{E918A57F-9EDA-401E-882E-ADFCBB9E4C81}" type="presOf" srcId="{94A18FDC-B261-4037-BA4B-BD5521EACB57}" destId="{1A79A203-76EF-46D2-9342-37C0C9E2DB3B}" srcOrd="1" destOrd="0" presId="urn:microsoft.com/office/officeart/2005/8/layout/cycle7"/>
    <dgm:cxn modelId="{22CFD9EC-C14C-4456-97BD-964C633D363A}" srcId="{48C29C3C-31E7-46F0-BBE5-B47C19E4BF78}" destId="{30C2043C-A345-4051-881A-ECEEC59B1970}" srcOrd="2" destOrd="0" parTransId="{00A58689-8E4A-4031-96AB-A16705D3FFC5}" sibTransId="{2CBD5A8E-043F-4097-9F8C-217BD3200F9A}"/>
    <dgm:cxn modelId="{A6393941-E057-4F86-B26C-425DFFEBC58A}" type="presOf" srcId="{30C2043C-A345-4051-881A-ECEEC59B1970}" destId="{2854547F-DD5C-4A9F-A6DB-B7654DC8FFA4}" srcOrd="0" destOrd="0" presId="urn:microsoft.com/office/officeart/2005/8/layout/cycle7"/>
    <dgm:cxn modelId="{16491D49-F2DE-4EA0-A632-1F829EE5F5E7}" srcId="{48C29C3C-31E7-46F0-BBE5-B47C19E4BF78}" destId="{5801421F-EEB6-4328-A1FC-BDDF5D06AC8B}" srcOrd="0" destOrd="0" parTransId="{A465B4BA-5C5B-4740-9320-B72BC9DE2512}" sibTransId="{8291D3F7-9E1F-41E2-A4B9-C3EE7FE3E2AB}"/>
    <dgm:cxn modelId="{8309789C-9DF0-466A-9A96-50F880B36080}" type="presOf" srcId="{94A18FDC-B261-4037-BA4B-BD5521EACB57}" destId="{2513C9F2-AD9E-432C-85AF-6E6DE577C68A}" srcOrd="0" destOrd="0" presId="urn:microsoft.com/office/officeart/2005/8/layout/cycle7"/>
    <dgm:cxn modelId="{54B36E36-A55E-4654-8802-72656163DC42}" type="presOf" srcId="{E36FB856-2A05-4CE6-90D8-CD5F232FD4A7}" destId="{881B8106-3E0A-4747-9445-0293A63C75D8}" srcOrd="0" destOrd="0" presId="urn:microsoft.com/office/officeart/2005/8/layout/cycle7"/>
    <dgm:cxn modelId="{3AB76FBC-B80C-465D-A576-B287CB26F0BA}" type="presOf" srcId="{2CBD5A8E-043F-4097-9F8C-217BD3200F9A}" destId="{1172BB7F-6219-4336-B614-8B53BB90CFF9}" srcOrd="1" destOrd="0" presId="urn:microsoft.com/office/officeart/2005/8/layout/cycle7"/>
    <dgm:cxn modelId="{BDB79D76-C2A7-4A67-9B97-002D4B2A71CE}" type="presOf" srcId="{48C29C3C-31E7-46F0-BBE5-B47C19E4BF78}" destId="{1AB20AA2-0397-45A8-ACEC-B873FA1EE6F2}" srcOrd="0" destOrd="0" presId="urn:microsoft.com/office/officeart/2005/8/layout/cycle7"/>
    <dgm:cxn modelId="{6C81E9BF-D53F-4D3F-A274-D513D4F5C81E}" type="presOf" srcId="{2CBD5A8E-043F-4097-9F8C-217BD3200F9A}" destId="{94AF1C70-5B21-4DB1-9F26-BA6061D76162}" srcOrd="0" destOrd="0" presId="urn:microsoft.com/office/officeart/2005/8/layout/cycle7"/>
    <dgm:cxn modelId="{67B0EADE-D7F7-4968-AB43-157A8647A352}" type="presOf" srcId="{34641F03-DEDE-4FBB-B8C2-9EDA35D22CC3}" destId="{DD14A84E-3099-4CD6-A561-B19670EFABB6}" srcOrd="0" destOrd="0" presId="urn:microsoft.com/office/officeart/2005/8/layout/cycle7"/>
    <dgm:cxn modelId="{2FCEB7F0-F942-46F9-81AD-09DF7B931863}" type="presOf" srcId="{8291D3F7-9E1F-41E2-A4B9-C3EE7FE3E2AB}" destId="{D9140304-5179-412E-A3B7-39CA0AEB302F}" srcOrd="1" destOrd="0" presId="urn:microsoft.com/office/officeart/2005/8/layout/cycle7"/>
    <dgm:cxn modelId="{B6AF762E-6C3D-494C-93EF-105E35C98E60}" type="presOf" srcId="{C400C751-3D3E-4882-904A-32A7D2446B58}" destId="{6BC0C290-5193-4BEA-9A1D-4462E96552B6}" srcOrd="0" destOrd="0" presId="urn:microsoft.com/office/officeart/2005/8/layout/cycle7"/>
    <dgm:cxn modelId="{ADE9DB55-A5A1-4C87-9AFE-509EAC33ACA6}" srcId="{48C29C3C-31E7-46F0-BBE5-B47C19E4BF78}" destId="{34641F03-DEDE-4FBB-B8C2-9EDA35D22CC3}" srcOrd="3" destOrd="0" parTransId="{BF3BCD7C-C5B6-43C9-B079-69243A856FF7}" sibTransId="{94A18FDC-B261-4037-BA4B-BD5521EACB57}"/>
    <dgm:cxn modelId="{87C833CD-D4EC-478F-9C1A-3BCF0F2FEEEB}" type="presOf" srcId="{5801421F-EEB6-4328-A1FC-BDDF5D06AC8B}" destId="{A6030D9F-1F43-466B-A2ED-E6BA7DF0BAA8}" srcOrd="0" destOrd="0" presId="urn:microsoft.com/office/officeart/2005/8/layout/cycle7"/>
    <dgm:cxn modelId="{F8F58E46-6D21-48D0-A3AE-61E37A226EC2}" type="presParOf" srcId="{1AB20AA2-0397-45A8-ACEC-B873FA1EE6F2}" destId="{A6030D9F-1F43-466B-A2ED-E6BA7DF0BAA8}" srcOrd="0" destOrd="0" presId="urn:microsoft.com/office/officeart/2005/8/layout/cycle7"/>
    <dgm:cxn modelId="{7B3E7D33-4DC8-41C5-BDDA-BE9A8AE15B25}" type="presParOf" srcId="{1AB20AA2-0397-45A8-ACEC-B873FA1EE6F2}" destId="{75C830CF-46C1-4C99-8E60-892FF1954E10}" srcOrd="1" destOrd="0" presId="urn:microsoft.com/office/officeart/2005/8/layout/cycle7"/>
    <dgm:cxn modelId="{9F3A27EF-933A-4767-9358-F046479491AE}" type="presParOf" srcId="{75C830CF-46C1-4C99-8E60-892FF1954E10}" destId="{D9140304-5179-412E-A3B7-39CA0AEB302F}" srcOrd="0" destOrd="0" presId="urn:microsoft.com/office/officeart/2005/8/layout/cycle7"/>
    <dgm:cxn modelId="{FC8AF33C-F627-45C9-935E-F6E851A5F798}" type="presParOf" srcId="{1AB20AA2-0397-45A8-ACEC-B873FA1EE6F2}" destId="{6BC0C290-5193-4BEA-9A1D-4462E96552B6}" srcOrd="2" destOrd="0" presId="urn:microsoft.com/office/officeart/2005/8/layout/cycle7"/>
    <dgm:cxn modelId="{86A3F918-8E03-469A-AB2C-0F036E8F60C9}" type="presParOf" srcId="{1AB20AA2-0397-45A8-ACEC-B873FA1EE6F2}" destId="{881B8106-3E0A-4747-9445-0293A63C75D8}" srcOrd="3" destOrd="0" presId="urn:microsoft.com/office/officeart/2005/8/layout/cycle7"/>
    <dgm:cxn modelId="{85686E1D-F4C3-42AF-A8AB-A13A639DEEB4}" type="presParOf" srcId="{881B8106-3E0A-4747-9445-0293A63C75D8}" destId="{121C154D-F77F-4A7D-B888-74A48924FB49}" srcOrd="0" destOrd="0" presId="urn:microsoft.com/office/officeart/2005/8/layout/cycle7"/>
    <dgm:cxn modelId="{367FBEF9-4738-4B43-9550-88634AEE9401}" type="presParOf" srcId="{1AB20AA2-0397-45A8-ACEC-B873FA1EE6F2}" destId="{2854547F-DD5C-4A9F-A6DB-B7654DC8FFA4}" srcOrd="4" destOrd="0" presId="urn:microsoft.com/office/officeart/2005/8/layout/cycle7"/>
    <dgm:cxn modelId="{F331C6B1-9413-484F-9900-EAD6B0C1F23A}" type="presParOf" srcId="{1AB20AA2-0397-45A8-ACEC-B873FA1EE6F2}" destId="{94AF1C70-5B21-4DB1-9F26-BA6061D76162}" srcOrd="5" destOrd="0" presId="urn:microsoft.com/office/officeart/2005/8/layout/cycle7"/>
    <dgm:cxn modelId="{FD13BF58-55DA-4CF8-96D5-89469477E701}" type="presParOf" srcId="{94AF1C70-5B21-4DB1-9F26-BA6061D76162}" destId="{1172BB7F-6219-4336-B614-8B53BB90CFF9}" srcOrd="0" destOrd="0" presId="urn:microsoft.com/office/officeart/2005/8/layout/cycle7"/>
    <dgm:cxn modelId="{314D64A2-7A5E-45C8-A5BD-0F5A63D07C7F}" type="presParOf" srcId="{1AB20AA2-0397-45A8-ACEC-B873FA1EE6F2}" destId="{DD14A84E-3099-4CD6-A561-B19670EFABB6}" srcOrd="6" destOrd="0" presId="urn:microsoft.com/office/officeart/2005/8/layout/cycle7"/>
    <dgm:cxn modelId="{9B9C000D-6496-4B2A-ABAC-6ACCB7E0AE0B}" type="presParOf" srcId="{1AB20AA2-0397-45A8-ACEC-B873FA1EE6F2}" destId="{2513C9F2-AD9E-432C-85AF-6E6DE577C68A}" srcOrd="7" destOrd="0" presId="urn:microsoft.com/office/officeart/2005/8/layout/cycle7"/>
    <dgm:cxn modelId="{EF25B45C-687B-4A4F-9C3D-C30E89C1D362}" type="presParOf" srcId="{2513C9F2-AD9E-432C-85AF-6E6DE577C68A}" destId="{1A79A203-76EF-46D2-9342-37C0C9E2DB3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6020CE-E24D-4AEB-AA12-C0EB9C740104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FE8444-F3AF-4109-9FE7-2FB9881FDAE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136E812-3200-4667-BA06-C4CD987DD84C}" type="parTrans" cxnId="{220D9367-DB58-4376-A427-39C21757CE62}">
      <dgm:prSet/>
      <dgm:spPr/>
      <dgm:t>
        <a:bodyPr/>
        <a:lstStyle/>
        <a:p>
          <a:endParaRPr lang="en-US"/>
        </a:p>
      </dgm:t>
    </dgm:pt>
    <dgm:pt modelId="{A612DD21-CF9F-494B-96E9-14FF523242B4}" type="sibTrans" cxnId="{220D9367-DB58-4376-A427-39C21757CE62}">
      <dgm:prSet/>
      <dgm:spPr/>
      <dgm:t>
        <a:bodyPr/>
        <a:lstStyle/>
        <a:p>
          <a:endParaRPr lang="en-US"/>
        </a:p>
      </dgm:t>
    </dgm:pt>
    <dgm:pt modelId="{FC9432D4-89D9-473E-B825-B8977A1CF3A5}">
      <dgm:prSet phldrT="[Text]"/>
      <dgm:spPr/>
      <dgm:t>
        <a:bodyPr/>
        <a:lstStyle/>
        <a:p>
          <a:r>
            <a:rPr lang="en-US" dirty="0" smtClean="0"/>
            <a:t>Move slowly (no sudden movements)</a:t>
          </a:r>
          <a:endParaRPr lang="en-US" dirty="0"/>
        </a:p>
      </dgm:t>
    </dgm:pt>
    <dgm:pt modelId="{9415426C-C676-4C72-A34E-CF5866BD603B}" type="parTrans" cxnId="{455832C1-C03B-4440-B000-BE765FDCED29}">
      <dgm:prSet/>
      <dgm:spPr/>
      <dgm:t>
        <a:bodyPr/>
        <a:lstStyle/>
        <a:p>
          <a:endParaRPr lang="en-US"/>
        </a:p>
      </dgm:t>
    </dgm:pt>
    <dgm:pt modelId="{D82287F4-AC94-40A5-AA64-6391615EF01D}" type="sibTrans" cxnId="{455832C1-C03B-4440-B000-BE765FDCED29}">
      <dgm:prSet/>
      <dgm:spPr/>
      <dgm:t>
        <a:bodyPr/>
        <a:lstStyle/>
        <a:p>
          <a:endParaRPr lang="en-US"/>
        </a:p>
      </dgm:t>
    </dgm:pt>
    <dgm:pt modelId="{718EB052-F6BB-4457-A905-719E0B40556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EB3070D-2AEC-45E6-8E28-A65E5E8F6697}" type="parTrans" cxnId="{605A1AC7-37BE-4BAA-83EB-5BE4AEBF3956}">
      <dgm:prSet/>
      <dgm:spPr/>
      <dgm:t>
        <a:bodyPr/>
        <a:lstStyle/>
        <a:p>
          <a:endParaRPr lang="en-US"/>
        </a:p>
      </dgm:t>
    </dgm:pt>
    <dgm:pt modelId="{7BA1FA66-8137-4317-B632-E45AC9CBF0E4}" type="sibTrans" cxnId="{605A1AC7-37BE-4BAA-83EB-5BE4AEBF3956}">
      <dgm:prSet/>
      <dgm:spPr/>
      <dgm:t>
        <a:bodyPr/>
        <a:lstStyle/>
        <a:p>
          <a:endParaRPr lang="en-US"/>
        </a:p>
      </dgm:t>
    </dgm:pt>
    <dgm:pt modelId="{177C6F4E-BE1A-4768-9874-0F9A0C30A7FC}">
      <dgm:prSet phldrT="[Text]"/>
      <dgm:spPr/>
      <dgm:t>
        <a:bodyPr/>
        <a:lstStyle/>
        <a:p>
          <a:r>
            <a:rPr lang="en-US" dirty="0" smtClean="0"/>
            <a:t>Do not make direct eye contact with dogs</a:t>
          </a:r>
          <a:endParaRPr lang="en-US" dirty="0"/>
        </a:p>
      </dgm:t>
    </dgm:pt>
    <dgm:pt modelId="{124D5C5A-47F0-4569-863E-940BFE1C0CB8}" type="parTrans" cxnId="{D56E8237-11E3-44ED-9E5A-FD754ED2694F}">
      <dgm:prSet/>
      <dgm:spPr/>
      <dgm:t>
        <a:bodyPr/>
        <a:lstStyle/>
        <a:p>
          <a:endParaRPr lang="en-US"/>
        </a:p>
      </dgm:t>
    </dgm:pt>
    <dgm:pt modelId="{09A62D26-79DB-4998-80EA-5F27A1FC2981}" type="sibTrans" cxnId="{D56E8237-11E3-44ED-9E5A-FD754ED2694F}">
      <dgm:prSet/>
      <dgm:spPr/>
      <dgm:t>
        <a:bodyPr/>
        <a:lstStyle/>
        <a:p>
          <a:endParaRPr lang="en-US"/>
        </a:p>
      </dgm:t>
    </dgm:pt>
    <dgm:pt modelId="{6C7FC59A-2BFA-4A98-B809-6C5C5BA8C121}">
      <dgm:prSet phldrT="[Text]"/>
      <dgm:spPr/>
      <dgm:t>
        <a:bodyPr/>
        <a:lstStyle/>
        <a:p>
          <a:r>
            <a:rPr lang="en-US" dirty="0" smtClean="0"/>
            <a:t> Approach at the animal’s level</a:t>
          </a:r>
          <a:endParaRPr lang="en-US" dirty="0"/>
        </a:p>
      </dgm:t>
    </dgm:pt>
    <dgm:pt modelId="{EF722DD4-AFA7-4EC0-80BE-5A4236BD28C8}" type="parTrans" cxnId="{9BE56BC1-883A-4CAF-8124-471E31FE6B8B}">
      <dgm:prSet/>
      <dgm:spPr/>
      <dgm:t>
        <a:bodyPr/>
        <a:lstStyle/>
        <a:p>
          <a:endParaRPr lang="en-US"/>
        </a:p>
      </dgm:t>
    </dgm:pt>
    <dgm:pt modelId="{7BDEF75E-BFC6-442F-A47F-B7145445B546}" type="sibTrans" cxnId="{9BE56BC1-883A-4CAF-8124-471E31FE6B8B}">
      <dgm:prSet/>
      <dgm:spPr/>
      <dgm:t>
        <a:bodyPr/>
        <a:lstStyle/>
        <a:p>
          <a:endParaRPr lang="en-US"/>
        </a:p>
      </dgm:t>
    </dgm:pt>
    <dgm:pt modelId="{E61BC9DF-0BAE-4A32-9BA7-CABFA4B5C93E}">
      <dgm:prSet phldrT="[Text]"/>
      <dgm:spPr/>
      <dgm:t>
        <a:bodyPr/>
        <a:lstStyle/>
        <a:p>
          <a:r>
            <a:rPr lang="en-US" dirty="0" smtClean="0"/>
            <a:t>Do not reach over an </a:t>
          </a:r>
          <a:r>
            <a:rPr lang="en-US" dirty="0" smtClean="0"/>
            <a:t>dog’s </a:t>
          </a:r>
          <a:r>
            <a:rPr lang="en-US" dirty="0" smtClean="0"/>
            <a:t>head</a:t>
          </a:r>
          <a:endParaRPr lang="en-US" dirty="0"/>
        </a:p>
      </dgm:t>
    </dgm:pt>
    <dgm:pt modelId="{0FFC2474-3915-4C38-A23D-48B1AAD82E33}" type="parTrans" cxnId="{BFE398DA-1098-4169-995A-4FC8EBB2BCC9}">
      <dgm:prSet/>
      <dgm:spPr/>
      <dgm:t>
        <a:bodyPr/>
        <a:lstStyle/>
        <a:p>
          <a:endParaRPr lang="en-US"/>
        </a:p>
      </dgm:t>
    </dgm:pt>
    <dgm:pt modelId="{8962A09B-310F-4ED6-9580-DE48D4D537A5}" type="sibTrans" cxnId="{BFE398DA-1098-4169-995A-4FC8EBB2BCC9}">
      <dgm:prSet/>
      <dgm:spPr/>
      <dgm:t>
        <a:bodyPr/>
        <a:lstStyle/>
        <a:p>
          <a:endParaRPr lang="en-US"/>
        </a:p>
      </dgm:t>
    </dgm:pt>
    <dgm:pt modelId="{56A4896C-D266-4F6E-950E-14375BA91EDB}">
      <dgm:prSet phldrT="[Text]"/>
      <dgm:spPr/>
      <dgm:t>
        <a:bodyPr/>
        <a:lstStyle/>
        <a:p>
          <a:endParaRPr lang="en-US" dirty="0"/>
        </a:p>
      </dgm:t>
    </dgm:pt>
    <dgm:pt modelId="{EEB58F38-CB08-45C5-B3C5-279994496265}" type="parTrans" cxnId="{232CA0E6-9572-41D0-BF6C-C37853ED1086}">
      <dgm:prSet/>
      <dgm:spPr/>
      <dgm:t>
        <a:bodyPr/>
        <a:lstStyle/>
        <a:p>
          <a:endParaRPr lang="en-US"/>
        </a:p>
      </dgm:t>
    </dgm:pt>
    <dgm:pt modelId="{363DA0E2-05C6-43C4-8F72-342234C9DCF0}" type="sibTrans" cxnId="{232CA0E6-9572-41D0-BF6C-C37853ED1086}">
      <dgm:prSet/>
      <dgm:spPr/>
      <dgm:t>
        <a:bodyPr/>
        <a:lstStyle/>
        <a:p>
          <a:endParaRPr lang="en-US"/>
        </a:p>
      </dgm:t>
    </dgm:pt>
    <dgm:pt modelId="{801408FD-CA32-41D9-B84A-55CDFBE23EE8}">
      <dgm:prSet phldrT="[Text]"/>
      <dgm:spPr/>
      <dgm:t>
        <a:bodyPr/>
        <a:lstStyle/>
        <a:p>
          <a:endParaRPr lang="en-US" dirty="0"/>
        </a:p>
      </dgm:t>
    </dgm:pt>
    <dgm:pt modelId="{FA9976DE-1E1C-439A-A008-6B28AFC45D72}" type="parTrans" cxnId="{231E918F-3AF9-45B1-9737-3622BCFC35D1}">
      <dgm:prSet/>
      <dgm:spPr/>
      <dgm:t>
        <a:bodyPr/>
        <a:lstStyle/>
        <a:p>
          <a:endParaRPr lang="en-US"/>
        </a:p>
      </dgm:t>
    </dgm:pt>
    <dgm:pt modelId="{2A1E201A-1E57-4E99-9BBA-206B57160C37}" type="sibTrans" cxnId="{231E918F-3AF9-45B1-9737-3622BCFC35D1}">
      <dgm:prSet/>
      <dgm:spPr/>
      <dgm:t>
        <a:bodyPr/>
        <a:lstStyle/>
        <a:p>
          <a:endParaRPr lang="en-US"/>
        </a:p>
      </dgm:t>
    </dgm:pt>
    <dgm:pt modelId="{A3CE74E0-ADD9-4C3B-AD97-BFB9F56E119F}">
      <dgm:prSet phldrT="[Text]"/>
      <dgm:spPr/>
      <dgm:t>
        <a:bodyPr/>
        <a:lstStyle/>
        <a:p>
          <a:r>
            <a:rPr lang="en-US" dirty="0" smtClean="0"/>
            <a:t>Use a calm, quiet voice</a:t>
          </a:r>
          <a:endParaRPr lang="en-US" dirty="0"/>
        </a:p>
      </dgm:t>
    </dgm:pt>
    <dgm:pt modelId="{BA493C97-A1F2-43E5-9637-95831B9EC8AD}" type="parTrans" cxnId="{32513F67-359D-4552-B67E-CCC5450FE6BF}">
      <dgm:prSet/>
      <dgm:spPr/>
      <dgm:t>
        <a:bodyPr/>
        <a:lstStyle/>
        <a:p>
          <a:endParaRPr lang="en-US"/>
        </a:p>
      </dgm:t>
    </dgm:pt>
    <dgm:pt modelId="{FBE9C3BB-F111-414E-87FB-68CDA4A962BA}" type="sibTrans" cxnId="{32513F67-359D-4552-B67E-CCC5450FE6BF}">
      <dgm:prSet/>
      <dgm:spPr/>
      <dgm:t>
        <a:bodyPr/>
        <a:lstStyle/>
        <a:p>
          <a:endParaRPr lang="en-US"/>
        </a:p>
      </dgm:t>
    </dgm:pt>
    <dgm:pt modelId="{60680000-AEE0-4363-A54B-4AA19CAC88E8}">
      <dgm:prSet phldrT="[Text]"/>
      <dgm:spPr/>
      <dgm:t>
        <a:bodyPr/>
        <a:lstStyle/>
        <a:p>
          <a:endParaRPr lang="en-US" dirty="0"/>
        </a:p>
      </dgm:t>
    </dgm:pt>
    <dgm:pt modelId="{D0FB2D5D-18F5-41DE-9DD5-A42103CDCC86}" type="parTrans" cxnId="{C26CB9A8-FE30-45C9-98E4-A88D611C1A58}">
      <dgm:prSet/>
      <dgm:spPr/>
      <dgm:t>
        <a:bodyPr/>
        <a:lstStyle/>
        <a:p>
          <a:endParaRPr lang="en-US"/>
        </a:p>
      </dgm:t>
    </dgm:pt>
    <dgm:pt modelId="{67216336-17EF-4FA4-B6C5-6EB596B6E3D6}" type="sibTrans" cxnId="{C26CB9A8-FE30-45C9-98E4-A88D611C1A58}">
      <dgm:prSet/>
      <dgm:spPr/>
      <dgm:t>
        <a:bodyPr/>
        <a:lstStyle/>
        <a:p>
          <a:endParaRPr lang="en-US"/>
        </a:p>
      </dgm:t>
    </dgm:pt>
    <dgm:pt modelId="{62177AD2-8622-446A-ACF0-8DB304BC3F5F}">
      <dgm:prSet phldrT="[Text]"/>
      <dgm:spPr/>
      <dgm:t>
        <a:bodyPr/>
        <a:lstStyle/>
        <a:p>
          <a:r>
            <a:rPr lang="en-US" dirty="0" smtClean="0"/>
            <a:t>Allow the </a:t>
          </a:r>
          <a:r>
            <a:rPr lang="en-US" dirty="0" smtClean="0"/>
            <a:t>dog </a:t>
          </a:r>
          <a:r>
            <a:rPr lang="en-US" dirty="0" smtClean="0"/>
            <a:t>to sniff you before petting them</a:t>
          </a:r>
          <a:endParaRPr lang="en-US" dirty="0"/>
        </a:p>
      </dgm:t>
    </dgm:pt>
    <dgm:pt modelId="{AEC7B9C1-C434-4A36-BE5D-07D16500DF69}" type="parTrans" cxnId="{F142F33A-7EFB-4C5C-85A9-02722B4F6857}">
      <dgm:prSet/>
      <dgm:spPr/>
      <dgm:t>
        <a:bodyPr/>
        <a:lstStyle/>
        <a:p>
          <a:endParaRPr lang="en-US"/>
        </a:p>
      </dgm:t>
    </dgm:pt>
    <dgm:pt modelId="{C7B0E917-CD05-46DA-BFCD-B4CDADF53743}" type="sibTrans" cxnId="{F142F33A-7EFB-4C5C-85A9-02722B4F6857}">
      <dgm:prSet/>
      <dgm:spPr/>
      <dgm:t>
        <a:bodyPr/>
        <a:lstStyle/>
        <a:p>
          <a:endParaRPr lang="en-US"/>
        </a:p>
      </dgm:t>
    </dgm:pt>
    <dgm:pt modelId="{3CCAF818-BAB0-41BB-AEAB-41DA6ED920EA}">
      <dgm:prSet phldrT="[Text]"/>
      <dgm:spPr/>
      <dgm:t>
        <a:bodyPr/>
        <a:lstStyle/>
        <a:p>
          <a:endParaRPr lang="en-US" dirty="0"/>
        </a:p>
      </dgm:t>
    </dgm:pt>
    <dgm:pt modelId="{49A7567A-C62E-4A6D-A94B-8039B9DA201B}" type="parTrans" cxnId="{6FF963F5-3391-42B2-87F0-8861DE53BB98}">
      <dgm:prSet/>
      <dgm:spPr/>
      <dgm:t>
        <a:bodyPr/>
        <a:lstStyle/>
        <a:p>
          <a:endParaRPr lang="en-US"/>
        </a:p>
      </dgm:t>
    </dgm:pt>
    <dgm:pt modelId="{BB4FEBA9-5C8C-4A15-A0F6-F0F5C1B0A045}" type="sibTrans" cxnId="{6FF963F5-3391-42B2-87F0-8861DE53BB98}">
      <dgm:prSet/>
      <dgm:spPr/>
      <dgm:t>
        <a:bodyPr/>
        <a:lstStyle/>
        <a:p>
          <a:endParaRPr lang="en-US"/>
        </a:p>
      </dgm:t>
    </dgm:pt>
    <dgm:pt modelId="{00523D6D-F076-493B-9A00-18230D346D16}">
      <dgm:prSet phldrT="[Text]"/>
      <dgm:spPr/>
      <dgm:t>
        <a:bodyPr/>
        <a:lstStyle/>
        <a:p>
          <a:r>
            <a:rPr lang="en-US" dirty="0" smtClean="0"/>
            <a:t>Allow the </a:t>
          </a:r>
          <a:r>
            <a:rPr lang="en-US" dirty="0" smtClean="0"/>
            <a:t>dog </a:t>
          </a:r>
          <a:r>
            <a:rPr lang="en-US" dirty="0" smtClean="0"/>
            <a:t>to come to you</a:t>
          </a:r>
          <a:endParaRPr lang="en-US" dirty="0"/>
        </a:p>
      </dgm:t>
    </dgm:pt>
    <dgm:pt modelId="{445BAE77-25D0-454B-8EEE-292B7F2360F7}" type="parTrans" cxnId="{3F770F34-139D-4734-B4B1-75C9A0B99EC5}">
      <dgm:prSet/>
      <dgm:spPr/>
      <dgm:t>
        <a:bodyPr/>
        <a:lstStyle/>
        <a:p>
          <a:endParaRPr lang="en-US"/>
        </a:p>
      </dgm:t>
    </dgm:pt>
    <dgm:pt modelId="{914E6244-1B49-44B9-8733-9E4DE56B70D7}" type="sibTrans" cxnId="{3F770F34-139D-4734-B4B1-75C9A0B99EC5}">
      <dgm:prSet/>
      <dgm:spPr/>
      <dgm:t>
        <a:bodyPr/>
        <a:lstStyle/>
        <a:p>
          <a:endParaRPr lang="en-US"/>
        </a:p>
      </dgm:t>
    </dgm:pt>
    <dgm:pt modelId="{E324EE50-8A0C-4945-8686-7CB8DFF74A8E}">
      <dgm:prSet phldrT="[Text]"/>
      <dgm:spPr/>
      <dgm:t>
        <a:bodyPr/>
        <a:lstStyle/>
        <a:p>
          <a:endParaRPr lang="en-US" dirty="0"/>
        </a:p>
      </dgm:t>
    </dgm:pt>
    <dgm:pt modelId="{4DFE1AA8-D494-46BB-8E2D-ED8744E52705}" type="parTrans" cxnId="{F1DA13DF-22AB-42EE-9A51-3B0D1BDF00AB}">
      <dgm:prSet/>
      <dgm:spPr/>
      <dgm:t>
        <a:bodyPr/>
        <a:lstStyle/>
        <a:p>
          <a:endParaRPr lang="en-US"/>
        </a:p>
      </dgm:t>
    </dgm:pt>
    <dgm:pt modelId="{08F8F10D-624E-48EC-9391-7B0DE5659C56}" type="sibTrans" cxnId="{F1DA13DF-22AB-42EE-9A51-3B0D1BDF00AB}">
      <dgm:prSet/>
      <dgm:spPr/>
      <dgm:t>
        <a:bodyPr/>
        <a:lstStyle/>
        <a:p>
          <a:endParaRPr lang="en-US"/>
        </a:p>
      </dgm:t>
    </dgm:pt>
    <dgm:pt modelId="{B402FF1E-F92B-4C68-8CD7-1A82ED5C9A69}" type="pres">
      <dgm:prSet presAssocID="{2F6020CE-E24D-4AEB-AA12-C0EB9C7401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D7CFA6-79C6-4204-AE6D-D8ABD7176D07}" type="pres">
      <dgm:prSet presAssocID="{BDFE8444-F3AF-4109-9FE7-2FB9881FDAEE}" presName="composite" presStyleCnt="0"/>
      <dgm:spPr/>
    </dgm:pt>
    <dgm:pt modelId="{5C3F4F5D-96B4-4400-AB2B-A956F0A1103A}" type="pres">
      <dgm:prSet presAssocID="{BDFE8444-F3AF-4109-9FE7-2FB9881FDAE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DC4A1-4813-4093-B455-869065035670}" type="pres">
      <dgm:prSet presAssocID="{BDFE8444-F3AF-4109-9FE7-2FB9881FDAE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E086A-DCB0-4C8B-BE4E-3275EF60C7EE}" type="pres">
      <dgm:prSet presAssocID="{A612DD21-CF9F-494B-96E9-14FF523242B4}" presName="sp" presStyleCnt="0"/>
      <dgm:spPr/>
    </dgm:pt>
    <dgm:pt modelId="{AB6F71B6-5F10-46D3-B77F-821BEBAAE154}" type="pres">
      <dgm:prSet presAssocID="{60680000-AEE0-4363-A54B-4AA19CAC88E8}" presName="composite" presStyleCnt="0"/>
      <dgm:spPr/>
    </dgm:pt>
    <dgm:pt modelId="{35CDE0B6-D5C0-496F-B93C-33C14BCB952E}" type="pres">
      <dgm:prSet presAssocID="{60680000-AEE0-4363-A54B-4AA19CAC88E8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78591-BF15-4378-9E22-3D4E931C0C1F}" type="pres">
      <dgm:prSet presAssocID="{60680000-AEE0-4363-A54B-4AA19CAC88E8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19ED5-3A2D-4597-9F6D-C8DE817C2075}" type="pres">
      <dgm:prSet presAssocID="{67216336-17EF-4FA4-B6C5-6EB596B6E3D6}" presName="sp" presStyleCnt="0"/>
      <dgm:spPr/>
    </dgm:pt>
    <dgm:pt modelId="{D9BEF19E-9107-438C-98C6-6FB5377612AF}" type="pres">
      <dgm:prSet presAssocID="{718EB052-F6BB-4457-A905-719E0B405562}" presName="composite" presStyleCnt="0"/>
      <dgm:spPr/>
    </dgm:pt>
    <dgm:pt modelId="{F080BF5D-0D82-4531-9FA4-CD05B2E47AC7}" type="pres">
      <dgm:prSet presAssocID="{718EB052-F6BB-4457-A905-719E0B405562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25B80-A155-4A3D-9171-A5F65EB0EB82}" type="pres">
      <dgm:prSet presAssocID="{718EB052-F6BB-4457-A905-719E0B405562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6DEA0-B578-4CB4-AD92-F0F635D5A088}" type="pres">
      <dgm:prSet presAssocID="{7BA1FA66-8137-4317-B632-E45AC9CBF0E4}" presName="sp" presStyleCnt="0"/>
      <dgm:spPr/>
    </dgm:pt>
    <dgm:pt modelId="{AC1C46AC-ABE1-4A60-8D75-A041C2A8E835}" type="pres">
      <dgm:prSet presAssocID="{E324EE50-8A0C-4945-8686-7CB8DFF74A8E}" presName="composite" presStyleCnt="0"/>
      <dgm:spPr/>
    </dgm:pt>
    <dgm:pt modelId="{B3471F18-554F-459E-AC56-1345C3A5B81A}" type="pres">
      <dgm:prSet presAssocID="{E324EE50-8A0C-4945-8686-7CB8DFF74A8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29932-51A8-4A3F-A3C7-C3556ADB5B4A}" type="pres">
      <dgm:prSet presAssocID="{E324EE50-8A0C-4945-8686-7CB8DFF74A8E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FA9D3-3F8D-4139-8780-9C164878F943}" type="pres">
      <dgm:prSet presAssocID="{08F8F10D-624E-48EC-9391-7B0DE5659C56}" presName="sp" presStyleCnt="0"/>
      <dgm:spPr/>
    </dgm:pt>
    <dgm:pt modelId="{3A6DB4A6-8A96-424D-8AE0-AD15F92AA8F4}" type="pres">
      <dgm:prSet presAssocID="{56A4896C-D266-4F6E-950E-14375BA91EDB}" presName="composite" presStyleCnt="0"/>
      <dgm:spPr/>
    </dgm:pt>
    <dgm:pt modelId="{21D7D19E-6460-4DF1-B88D-4518B0E80C39}" type="pres">
      <dgm:prSet presAssocID="{56A4896C-D266-4F6E-950E-14375BA91EDB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9D3AB-D7C2-4E92-A75F-B6C0E844D2BE}" type="pres">
      <dgm:prSet presAssocID="{56A4896C-D266-4F6E-950E-14375BA91EDB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D3226-E9D9-4A43-B925-F4C4EE663809}" type="pres">
      <dgm:prSet presAssocID="{363DA0E2-05C6-43C4-8F72-342234C9DCF0}" presName="sp" presStyleCnt="0"/>
      <dgm:spPr/>
    </dgm:pt>
    <dgm:pt modelId="{496D454A-E67E-4974-BA08-F498F221032A}" type="pres">
      <dgm:prSet presAssocID="{3CCAF818-BAB0-41BB-AEAB-41DA6ED920EA}" presName="composite" presStyleCnt="0"/>
      <dgm:spPr/>
    </dgm:pt>
    <dgm:pt modelId="{40489CAB-C44F-4A0D-A398-F014D55752CE}" type="pres">
      <dgm:prSet presAssocID="{3CCAF818-BAB0-41BB-AEAB-41DA6ED920EA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EF08C-8704-4566-AD7B-2B5137F555B3}" type="pres">
      <dgm:prSet presAssocID="{3CCAF818-BAB0-41BB-AEAB-41DA6ED920EA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126B2-AE1D-440B-8239-703CC0070654}" type="pres">
      <dgm:prSet presAssocID="{BB4FEBA9-5C8C-4A15-A0F6-F0F5C1B0A045}" presName="sp" presStyleCnt="0"/>
      <dgm:spPr/>
    </dgm:pt>
    <dgm:pt modelId="{4EFD9B4C-B03A-4179-B166-71D5C0FA28B1}" type="pres">
      <dgm:prSet presAssocID="{801408FD-CA32-41D9-B84A-55CDFBE23EE8}" presName="composite" presStyleCnt="0"/>
      <dgm:spPr/>
    </dgm:pt>
    <dgm:pt modelId="{71E1E43D-8323-47B1-ACE4-1045E2FCD5F2}" type="pres">
      <dgm:prSet presAssocID="{801408FD-CA32-41D9-B84A-55CDFBE23EE8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F175E-27C4-4803-BAC5-05F3B4DF3CF3}" type="pres">
      <dgm:prSet presAssocID="{801408FD-CA32-41D9-B84A-55CDFBE23EE8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2F33A-7EFB-4C5C-85A9-02722B4F6857}" srcId="{3CCAF818-BAB0-41BB-AEAB-41DA6ED920EA}" destId="{62177AD2-8622-446A-ACF0-8DB304BC3F5F}" srcOrd="0" destOrd="0" parTransId="{AEC7B9C1-C434-4A36-BE5D-07D16500DF69}" sibTransId="{C7B0E917-CD05-46DA-BFCD-B4CDADF53743}"/>
    <dgm:cxn modelId="{3F770F34-139D-4734-B4B1-75C9A0B99EC5}" srcId="{E324EE50-8A0C-4945-8686-7CB8DFF74A8E}" destId="{00523D6D-F076-493B-9A00-18230D346D16}" srcOrd="0" destOrd="0" parTransId="{445BAE77-25D0-454B-8EEE-292B7F2360F7}" sibTransId="{914E6244-1B49-44B9-8733-9E4DE56B70D7}"/>
    <dgm:cxn modelId="{87FB7E81-C555-4098-B640-3CB4F25D555D}" type="presOf" srcId="{62177AD2-8622-446A-ACF0-8DB304BC3F5F}" destId="{E70EF08C-8704-4566-AD7B-2B5137F555B3}" srcOrd="0" destOrd="0" presId="urn:microsoft.com/office/officeart/2005/8/layout/chevron2"/>
    <dgm:cxn modelId="{130D25A2-FC5F-48F4-B4A8-CEC5FDF3569C}" type="presOf" srcId="{BDFE8444-F3AF-4109-9FE7-2FB9881FDAEE}" destId="{5C3F4F5D-96B4-4400-AB2B-A956F0A1103A}" srcOrd="0" destOrd="0" presId="urn:microsoft.com/office/officeart/2005/8/layout/chevron2"/>
    <dgm:cxn modelId="{4D2F9D05-3439-419C-B0CE-780F74721354}" type="presOf" srcId="{801408FD-CA32-41D9-B84A-55CDFBE23EE8}" destId="{71E1E43D-8323-47B1-ACE4-1045E2FCD5F2}" srcOrd="0" destOrd="0" presId="urn:microsoft.com/office/officeart/2005/8/layout/chevron2"/>
    <dgm:cxn modelId="{231E918F-3AF9-45B1-9737-3622BCFC35D1}" srcId="{2F6020CE-E24D-4AEB-AA12-C0EB9C740104}" destId="{801408FD-CA32-41D9-B84A-55CDFBE23EE8}" srcOrd="6" destOrd="0" parTransId="{FA9976DE-1E1C-439A-A008-6B28AFC45D72}" sibTransId="{2A1E201A-1E57-4E99-9BBA-206B57160C37}"/>
    <dgm:cxn modelId="{605A1AC7-37BE-4BAA-83EB-5BE4AEBF3956}" srcId="{2F6020CE-E24D-4AEB-AA12-C0EB9C740104}" destId="{718EB052-F6BB-4457-A905-719E0B405562}" srcOrd="2" destOrd="0" parTransId="{CEB3070D-2AEC-45E6-8E28-A65E5E8F6697}" sibTransId="{7BA1FA66-8137-4317-B632-E45AC9CBF0E4}"/>
    <dgm:cxn modelId="{48490D76-B352-4280-AF7E-24F5EB787AD6}" type="presOf" srcId="{E61BC9DF-0BAE-4A32-9BA7-CABFA4B5C93E}" destId="{5C0F175E-27C4-4803-BAC5-05F3B4DF3CF3}" srcOrd="0" destOrd="0" presId="urn:microsoft.com/office/officeart/2005/8/layout/chevron2"/>
    <dgm:cxn modelId="{C26CB9A8-FE30-45C9-98E4-A88D611C1A58}" srcId="{2F6020CE-E24D-4AEB-AA12-C0EB9C740104}" destId="{60680000-AEE0-4363-A54B-4AA19CAC88E8}" srcOrd="1" destOrd="0" parTransId="{D0FB2D5D-18F5-41DE-9DD5-A42103CDCC86}" sibTransId="{67216336-17EF-4FA4-B6C5-6EB596B6E3D6}"/>
    <dgm:cxn modelId="{BFE398DA-1098-4169-995A-4FC8EBB2BCC9}" srcId="{801408FD-CA32-41D9-B84A-55CDFBE23EE8}" destId="{E61BC9DF-0BAE-4A32-9BA7-CABFA4B5C93E}" srcOrd="0" destOrd="0" parTransId="{0FFC2474-3915-4C38-A23D-48B1AAD82E33}" sibTransId="{8962A09B-310F-4ED6-9580-DE48D4D537A5}"/>
    <dgm:cxn modelId="{455832C1-C03B-4440-B000-BE765FDCED29}" srcId="{BDFE8444-F3AF-4109-9FE7-2FB9881FDAEE}" destId="{FC9432D4-89D9-473E-B825-B8977A1CF3A5}" srcOrd="0" destOrd="0" parTransId="{9415426C-C676-4C72-A34E-CF5866BD603B}" sibTransId="{D82287F4-AC94-40A5-AA64-6391615EF01D}"/>
    <dgm:cxn modelId="{D56E8237-11E3-44ED-9E5A-FD754ED2694F}" srcId="{718EB052-F6BB-4457-A905-719E0B405562}" destId="{177C6F4E-BE1A-4768-9874-0F9A0C30A7FC}" srcOrd="0" destOrd="0" parTransId="{124D5C5A-47F0-4569-863E-940BFE1C0CB8}" sibTransId="{09A62D26-79DB-4998-80EA-5F27A1FC2981}"/>
    <dgm:cxn modelId="{F1DA13DF-22AB-42EE-9A51-3B0D1BDF00AB}" srcId="{2F6020CE-E24D-4AEB-AA12-C0EB9C740104}" destId="{E324EE50-8A0C-4945-8686-7CB8DFF74A8E}" srcOrd="3" destOrd="0" parTransId="{4DFE1AA8-D494-46BB-8E2D-ED8744E52705}" sibTransId="{08F8F10D-624E-48EC-9391-7B0DE5659C56}"/>
    <dgm:cxn modelId="{EF8174E0-FC74-4A1A-B39F-8793209F2354}" type="presOf" srcId="{E324EE50-8A0C-4945-8686-7CB8DFF74A8E}" destId="{B3471F18-554F-459E-AC56-1345C3A5B81A}" srcOrd="0" destOrd="0" presId="urn:microsoft.com/office/officeart/2005/8/layout/chevron2"/>
    <dgm:cxn modelId="{32513F67-359D-4552-B67E-CCC5450FE6BF}" srcId="{60680000-AEE0-4363-A54B-4AA19CAC88E8}" destId="{A3CE74E0-ADD9-4C3B-AD97-BFB9F56E119F}" srcOrd="0" destOrd="0" parTransId="{BA493C97-A1F2-43E5-9637-95831B9EC8AD}" sibTransId="{FBE9C3BB-F111-414E-87FB-68CDA4A962BA}"/>
    <dgm:cxn modelId="{EBD148E7-351B-46A8-AE0A-25857572B237}" type="presOf" srcId="{FC9432D4-89D9-473E-B825-B8977A1CF3A5}" destId="{199DC4A1-4813-4093-B455-869065035670}" srcOrd="0" destOrd="0" presId="urn:microsoft.com/office/officeart/2005/8/layout/chevron2"/>
    <dgm:cxn modelId="{A140E745-A0D3-427E-A01B-A80CB9424AF7}" type="presOf" srcId="{2F6020CE-E24D-4AEB-AA12-C0EB9C740104}" destId="{B402FF1E-F92B-4C68-8CD7-1A82ED5C9A69}" srcOrd="0" destOrd="0" presId="urn:microsoft.com/office/officeart/2005/8/layout/chevron2"/>
    <dgm:cxn modelId="{E5E4699E-8B07-430E-8164-0C2AB3ED8209}" type="presOf" srcId="{6C7FC59A-2BFA-4A98-B809-6C5C5BA8C121}" destId="{AE99D3AB-D7C2-4E92-A75F-B6C0E844D2BE}" srcOrd="0" destOrd="0" presId="urn:microsoft.com/office/officeart/2005/8/layout/chevron2"/>
    <dgm:cxn modelId="{71A60CC4-5225-4E49-AB12-A9AC363ADCFC}" type="presOf" srcId="{56A4896C-D266-4F6E-950E-14375BA91EDB}" destId="{21D7D19E-6460-4DF1-B88D-4518B0E80C39}" srcOrd="0" destOrd="0" presId="urn:microsoft.com/office/officeart/2005/8/layout/chevron2"/>
    <dgm:cxn modelId="{04C136DE-FAA8-4EA1-BC50-FAD76EA8CEFF}" type="presOf" srcId="{60680000-AEE0-4363-A54B-4AA19CAC88E8}" destId="{35CDE0B6-D5C0-496F-B93C-33C14BCB952E}" srcOrd="0" destOrd="0" presId="urn:microsoft.com/office/officeart/2005/8/layout/chevron2"/>
    <dgm:cxn modelId="{232CA0E6-9572-41D0-BF6C-C37853ED1086}" srcId="{2F6020CE-E24D-4AEB-AA12-C0EB9C740104}" destId="{56A4896C-D266-4F6E-950E-14375BA91EDB}" srcOrd="4" destOrd="0" parTransId="{EEB58F38-CB08-45C5-B3C5-279994496265}" sibTransId="{363DA0E2-05C6-43C4-8F72-342234C9DCF0}"/>
    <dgm:cxn modelId="{542A0631-9DF7-403C-9709-76E993960C9F}" type="presOf" srcId="{3CCAF818-BAB0-41BB-AEAB-41DA6ED920EA}" destId="{40489CAB-C44F-4A0D-A398-F014D55752CE}" srcOrd="0" destOrd="0" presId="urn:microsoft.com/office/officeart/2005/8/layout/chevron2"/>
    <dgm:cxn modelId="{9E2391C9-90F8-4126-938C-20B83EA6962F}" type="presOf" srcId="{718EB052-F6BB-4457-A905-719E0B405562}" destId="{F080BF5D-0D82-4531-9FA4-CD05B2E47AC7}" srcOrd="0" destOrd="0" presId="urn:microsoft.com/office/officeart/2005/8/layout/chevron2"/>
    <dgm:cxn modelId="{3710B7A6-D0FB-4707-96C5-4177B1501637}" type="presOf" srcId="{177C6F4E-BE1A-4768-9874-0F9A0C30A7FC}" destId="{07425B80-A155-4A3D-9171-A5F65EB0EB82}" srcOrd="0" destOrd="0" presId="urn:microsoft.com/office/officeart/2005/8/layout/chevron2"/>
    <dgm:cxn modelId="{6FF963F5-3391-42B2-87F0-8861DE53BB98}" srcId="{2F6020CE-E24D-4AEB-AA12-C0EB9C740104}" destId="{3CCAF818-BAB0-41BB-AEAB-41DA6ED920EA}" srcOrd="5" destOrd="0" parTransId="{49A7567A-C62E-4A6D-A94B-8039B9DA201B}" sibTransId="{BB4FEBA9-5C8C-4A15-A0F6-F0F5C1B0A045}"/>
    <dgm:cxn modelId="{9BE56BC1-883A-4CAF-8124-471E31FE6B8B}" srcId="{56A4896C-D266-4F6E-950E-14375BA91EDB}" destId="{6C7FC59A-2BFA-4A98-B809-6C5C5BA8C121}" srcOrd="0" destOrd="0" parTransId="{EF722DD4-AFA7-4EC0-80BE-5A4236BD28C8}" sibTransId="{7BDEF75E-BFC6-442F-A47F-B7145445B546}"/>
    <dgm:cxn modelId="{71677ECE-C028-4CCA-9004-222441088457}" type="presOf" srcId="{00523D6D-F076-493B-9A00-18230D346D16}" destId="{A2329932-51A8-4A3F-A3C7-C3556ADB5B4A}" srcOrd="0" destOrd="0" presId="urn:microsoft.com/office/officeart/2005/8/layout/chevron2"/>
    <dgm:cxn modelId="{220D9367-DB58-4376-A427-39C21757CE62}" srcId="{2F6020CE-E24D-4AEB-AA12-C0EB9C740104}" destId="{BDFE8444-F3AF-4109-9FE7-2FB9881FDAEE}" srcOrd="0" destOrd="0" parTransId="{C136E812-3200-4667-BA06-C4CD987DD84C}" sibTransId="{A612DD21-CF9F-494B-96E9-14FF523242B4}"/>
    <dgm:cxn modelId="{C7438BD9-F43D-43C6-9A44-651C3169B4C3}" type="presOf" srcId="{A3CE74E0-ADD9-4C3B-AD97-BFB9F56E119F}" destId="{F7778591-BF15-4378-9E22-3D4E931C0C1F}" srcOrd="0" destOrd="0" presId="urn:microsoft.com/office/officeart/2005/8/layout/chevron2"/>
    <dgm:cxn modelId="{E314DD12-1BBD-41DA-912A-97B00C2C6DD5}" type="presParOf" srcId="{B402FF1E-F92B-4C68-8CD7-1A82ED5C9A69}" destId="{E7D7CFA6-79C6-4204-AE6D-D8ABD7176D07}" srcOrd="0" destOrd="0" presId="urn:microsoft.com/office/officeart/2005/8/layout/chevron2"/>
    <dgm:cxn modelId="{B27701CC-1D6D-430F-A5D6-63EF38F6FFCE}" type="presParOf" srcId="{E7D7CFA6-79C6-4204-AE6D-D8ABD7176D07}" destId="{5C3F4F5D-96B4-4400-AB2B-A956F0A1103A}" srcOrd="0" destOrd="0" presId="urn:microsoft.com/office/officeart/2005/8/layout/chevron2"/>
    <dgm:cxn modelId="{02DEBE76-94B2-42A2-9FDC-4AAF4BA36655}" type="presParOf" srcId="{E7D7CFA6-79C6-4204-AE6D-D8ABD7176D07}" destId="{199DC4A1-4813-4093-B455-869065035670}" srcOrd="1" destOrd="0" presId="urn:microsoft.com/office/officeart/2005/8/layout/chevron2"/>
    <dgm:cxn modelId="{73E848F8-DC38-4C46-8588-01D74F0BFDBB}" type="presParOf" srcId="{B402FF1E-F92B-4C68-8CD7-1A82ED5C9A69}" destId="{CB3E086A-DCB0-4C8B-BE4E-3275EF60C7EE}" srcOrd="1" destOrd="0" presId="urn:microsoft.com/office/officeart/2005/8/layout/chevron2"/>
    <dgm:cxn modelId="{CCE979F7-CEEA-427E-B903-EC534554598B}" type="presParOf" srcId="{B402FF1E-F92B-4C68-8CD7-1A82ED5C9A69}" destId="{AB6F71B6-5F10-46D3-B77F-821BEBAAE154}" srcOrd="2" destOrd="0" presId="urn:microsoft.com/office/officeart/2005/8/layout/chevron2"/>
    <dgm:cxn modelId="{9C91F209-0D66-4FAA-844D-D5FB922E2F3B}" type="presParOf" srcId="{AB6F71B6-5F10-46D3-B77F-821BEBAAE154}" destId="{35CDE0B6-D5C0-496F-B93C-33C14BCB952E}" srcOrd="0" destOrd="0" presId="urn:microsoft.com/office/officeart/2005/8/layout/chevron2"/>
    <dgm:cxn modelId="{C188ACF6-BF05-459D-833B-8668C5E809B4}" type="presParOf" srcId="{AB6F71B6-5F10-46D3-B77F-821BEBAAE154}" destId="{F7778591-BF15-4378-9E22-3D4E931C0C1F}" srcOrd="1" destOrd="0" presId="urn:microsoft.com/office/officeart/2005/8/layout/chevron2"/>
    <dgm:cxn modelId="{0FFD3C4F-C7CD-428E-B9D6-2F241B31B573}" type="presParOf" srcId="{B402FF1E-F92B-4C68-8CD7-1A82ED5C9A69}" destId="{CF219ED5-3A2D-4597-9F6D-C8DE817C2075}" srcOrd="3" destOrd="0" presId="urn:microsoft.com/office/officeart/2005/8/layout/chevron2"/>
    <dgm:cxn modelId="{3128DF88-4431-46C8-AEB9-0750414AD13C}" type="presParOf" srcId="{B402FF1E-F92B-4C68-8CD7-1A82ED5C9A69}" destId="{D9BEF19E-9107-438C-98C6-6FB5377612AF}" srcOrd="4" destOrd="0" presId="urn:microsoft.com/office/officeart/2005/8/layout/chevron2"/>
    <dgm:cxn modelId="{5D5D13CA-5271-461B-885F-7F0ACF4CEA9C}" type="presParOf" srcId="{D9BEF19E-9107-438C-98C6-6FB5377612AF}" destId="{F080BF5D-0D82-4531-9FA4-CD05B2E47AC7}" srcOrd="0" destOrd="0" presId="urn:microsoft.com/office/officeart/2005/8/layout/chevron2"/>
    <dgm:cxn modelId="{3FC1674B-DBC1-4F6D-BBD3-9CC13A782C42}" type="presParOf" srcId="{D9BEF19E-9107-438C-98C6-6FB5377612AF}" destId="{07425B80-A155-4A3D-9171-A5F65EB0EB82}" srcOrd="1" destOrd="0" presId="urn:microsoft.com/office/officeart/2005/8/layout/chevron2"/>
    <dgm:cxn modelId="{937EC94E-8080-4CB3-8725-C1AD04D814CC}" type="presParOf" srcId="{B402FF1E-F92B-4C68-8CD7-1A82ED5C9A69}" destId="{9336DEA0-B578-4CB4-AD92-F0F635D5A088}" srcOrd="5" destOrd="0" presId="urn:microsoft.com/office/officeart/2005/8/layout/chevron2"/>
    <dgm:cxn modelId="{3404D50E-E36A-48C0-AF76-4C8754D2835C}" type="presParOf" srcId="{B402FF1E-F92B-4C68-8CD7-1A82ED5C9A69}" destId="{AC1C46AC-ABE1-4A60-8D75-A041C2A8E835}" srcOrd="6" destOrd="0" presId="urn:microsoft.com/office/officeart/2005/8/layout/chevron2"/>
    <dgm:cxn modelId="{F4FB0B3F-01CD-476A-A6A6-75F99EFB0D4C}" type="presParOf" srcId="{AC1C46AC-ABE1-4A60-8D75-A041C2A8E835}" destId="{B3471F18-554F-459E-AC56-1345C3A5B81A}" srcOrd="0" destOrd="0" presId="urn:microsoft.com/office/officeart/2005/8/layout/chevron2"/>
    <dgm:cxn modelId="{AC1B6777-CF0A-4DDF-A42B-2430D708C045}" type="presParOf" srcId="{AC1C46AC-ABE1-4A60-8D75-A041C2A8E835}" destId="{A2329932-51A8-4A3F-A3C7-C3556ADB5B4A}" srcOrd="1" destOrd="0" presId="urn:microsoft.com/office/officeart/2005/8/layout/chevron2"/>
    <dgm:cxn modelId="{1A4FD3C1-1021-4D87-9104-8D1B4B96FAF2}" type="presParOf" srcId="{B402FF1E-F92B-4C68-8CD7-1A82ED5C9A69}" destId="{E38FA9D3-3F8D-4139-8780-9C164878F943}" srcOrd="7" destOrd="0" presId="urn:microsoft.com/office/officeart/2005/8/layout/chevron2"/>
    <dgm:cxn modelId="{7B1699C2-207E-4DC6-8FD0-F15B15682E75}" type="presParOf" srcId="{B402FF1E-F92B-4C68-8CD7-1A82ED5C9A69}" destId="{3A6DB4A6-8A96-424D-8AE0-AD15F92AA8F4}" srcOrd="8" destOrd="0" presId="urn:microsoft.com/office/officeart/2005/8/layout/chevron2"/>
    <dgm:cxn modelId="{4F6104CA-1DD9-4837-9F6F-6397C4D375A6}" type="presParOf" srcId="{3A6DB4A6-8A96-424D-8AE0-AD15F92AA8F4}" destId="{21D7D19E-6460-4DF1-B88D-4518B0E80C39}" srcOrd="0" destOrd="0" presId="urn:microsoft.com/office/officeart/2005/8/layout/chevron2"/>
    <dgm:cxn modelId="{F78E007F-9509-4418-9F98-7B06CECF5157}" type="presParOf" srcId="{3A6DB4A6-8A96-424D-8AE0-AD15F92AA8F4}" destId="{AE99D3AB-D7C2-4E92-A75F-B6C0E844D2BE}" srcOrd="1" destOrd="0" presId="urn:microsoft.com/office/officeart/2005/8/layout/chevron2"/>
    <dgm:cxn modelId="{5C96B026-2028-4EB9-B40F-BFC73651EFD1}" type="presParOf" srcId="{B402FF1E-F92B-4C68-8CD7-1A82ED5C9A69}" destId="{D52D3226-E9D9-4A43-B925-F4C4EE663809}" srcOrd="9" destOrd="0" presId="urn:microsoft.com/office/officeart/2005/8/layout/chevron2"/>
    <dgm:cxn modelId="{5002E082-FDA6-4E07-8A2B-43A461243053}" type="presParOf" srcId="{B402FF1E-F92B-4C68-8CD7-1A82ED5C9A69}" destId="{496D454A-E67E-4974-BA08-F498F221032A}" srcOrd="10" destOrd="0" presId="urn:microsoft.com/office/officeart/2005/8/layout/chevron2"/>
    <dgm:cxn modelId="{A67DE20D-4829-40DC-A029-88D0C63421EF}" type="presParOf" srcId="{496D454A-E67E-4974-BA08-F498F221032A}" destId="{40489CAB-C44F-4A0D-A398-F014D55752CE}" srcOrd="0" destOrd="0" presId="urn:microsoft.com/office/officeart/2005/8/layout/chevron2"/>
    <dgm:cxn modelId="{FD774CF6-F9BA-4537-B45A-EFE3C8F7F34D}" type="presParOf" srcId="{496D454A-E67E-4974-BA08-F498F221032A}" destId="{E70EF08C-8704-4566-AD7B-2B5137F555B3}" srcOrd="1" destOrd="0" presId="urn:microsoft.com/office/officeart/2005/8/layout/chevron2"/>
    <dgm:cxn modelId="{D9D97DBA-E299-4DA7-95B2-7AD8E1026ADC}" type="presParOf" srcId="{B402FF1E-F92B-4C68-8CD7-1A82ED5C9A69}" destId="{3A0126B2-AE1D-440B-8239-703CC0070654}" srcOrd="11" destOrd="0" presId="urn:microsoft.com/office/officeart/2005/8/layout/chevron2"/>
    <dgm:cxn modelId="{7EB0B416-727D-4ECD-864F-7CD467469785}" type="presParOf" srcId="{B402FF1E-F92B-4C68-8CD7-1A82ED5C9A69}" destId="{4EFD9B4C-B03A-4179-B166-71D5C0FA28B1}" srcOrd="12" destOrd="0" presId="urn:microsoft.com/office/officeart/2005/8/layout/chevron2"/>
    <dgm:cxn modelId="{ADC0BFDB-006E-420B-AEF1-E54427909ED5}" type="presParOf" srcId="{4EFD9B4C-B03A-4179-B166-71D5C0FA28B1}" destId="{71E1E43D-8323-47B1-ACE4-1045E2FCD5F2}" srcOrd="0" destOrd="0" presId="urn:microsoft.com/office/officeart/2005/8/layout/chevron2"/>
    <dgm:cxn modelId="{004DE85E-8EE3-4586-994D-31C3C08A9FA1}" type="presParOf" srcId="{4EFD9B4C-B03A-4179-B166-71D5C0FA28B1}" destId="{5C0F175E-27C4-4803-BAC5-05F3B4DF3C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38E09B-E6E8-495F-9724-C4EDE64CF3D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E10C99-6652-486F-B966-A6C7BE981E3B}">
      <dgm:prSet phldrT="[Text]"/>
      <dgm:spPr/>
      <dgm:t>
        <a:bodyPr/>
        <a:lstStyle/>
        <a:p>
          <a:r>
            <a:rPr lang="en-US" dirty="0" smtClean="0"/>
            <a:t>Clean Towel!</a:t>
          </a:r>
          <a:endParaRPr lang="en-US" dirty="0"/>
        </a:p>
      </dgm:t>
    </dgm:pt>
    <dgm:pt modelId="{DC96BA5B-A9A5-4E5A-9E3A-14CB4C211FDF}" type="parTrans" cxnId="{000094C4-9F5F-4CCC-B76F-B25DFCBE5849}">
      <dgm:prSet/>
      <dgm:spPr/>
      <dgm:t>
        <a:bodyPr/>
        <a:lstStyle/>
        <a:p>
          <a:endParaRPr lang="en-US"/>
        </a:p>
      </dgm:t>
    </dgm:pt>
    <dgm:pt modelId="{152B1EA7-9E1B-4F0D-AF1B-F0E95625DCC2}" type="sibTrans" cxnId="{000094C4-9F5F-4CCC-B76F-B25DFCBE5849}">
      <dgm:prSet/>
      <dgm:spPr/>
      <dgm:t>
        <a:bodyPr/>
        <a:lstStyle/>
        <a:p>
          <a:endParaRPr lang="en-US"/>
        </a:p>
      </dgm:t>
    </dgm:pt>
    <dgm:pt modelId="{C7B35855-3007-468A-A2E5-C0263C4485FD}">
      <dgm:prSet phldrT="[Text]"/>
      <dgm:spPr/>
      <dgm:t>
        <a:bodyPr/>
        <a:lstStyle/>
        <a:p>
          <a:r>
            <a:rPr lang="en-US" dirty="0" smtClean="0"/>
            <a:t>Confidence!</a:t>
          </a:r>
          <a:endParaRPr lang="en-US" dirty="0"/>
        </a:p>
      </dgm:t>
    </dgm:pt>
    <dgm:pt modelId="{7A2BEFC0-0961-4EF4-B0C4-74BEE5D9081A}" type="parTrans" cxnId="{028C509F-6143-483C-A710-AD027D6B511F}">
      <dgm:prSet/>
      <dgm:spPr/>
      <dgm:t>
        <a:bodyPr/>
        <a:lstStyle/>
        <a:p>
          <a:endParaRPr lang="en-US"/>
        </a:p>
      </dgm:t>
    </dgm:pt>
    <dgm:pt modelId="{57E4EF4E-437E-4067-A261-040E88DF8573}" type="sibTrans" cxnId="{028C509F-6143-483C-A710-AD027D6B511F}">
      <dgm:prSet/>
      <dgm:spPr/>
      <dgm:t>
        <a:bodyPr/>
        <a:lstStyle/>
        <a:p>
          <a:endParaRPr lang="en-US"/>
        </a:p>
      </dgm:t>
    </dgm:pt>
    <dgm:pt modelId="{7A189102-EE83-4A2C-99B2-EDB27125D147}">
      <dgm:prSet phldrT="[Text]"/>
      <dgm:spPr/>
      <dgm:t>
        <a:bodyPr/>
        <a:lstStyle/>
        <a:p>
          <a:r>
            <a:rPr lang="en-US" dirty="0" smtClean="0"/>
            <a:t>That’s it!</a:t>
          </a:r>
          <a:endParaRPr lang="en-US" dirty="0"/>
        </a:p>
      </dgm:t>
    </dgm:pt>
    <dgm:pt modelId="{A25BF4BE-FAC1-4A1B-8584-2D46B521FB2C}" type="parTrans" cxnId="{8EA63F9B-98FA-4C1B-8224-B3E43655DFD9}">
      <dgm:prSet/>
      <dgm:spPr/>
      <dgm:t>
        <a:bodyPr/>
        <a:lstStyle/>
        <a:p>
          <a:endParaRPr lang="en-US"/>
        </a:p>
      </dgm:t>
    </dgm:pt>
    <dgm:pt modelId="{8844EA9D-6689-49CD-9231-8BD0BBB5F6C4}" type="sibTrans" cxnId="{8EA63F9B-98FA-4C1B-8224-B3E43655DFD9}">
      <dgm:prSet/>
      <dgm:spPr/>
      <dgm:t>
        <a:bodyPr/>
        <a:lstStyle/>
        <a:p>
          <a:endParaRPr lang="en-US"/>
        </a:p>
      </dgm:t>
    </dgm:pt>
    <dgm:pt modelId="{67096DAF-38D9-475A-A787-E818BFB9F0F3}" type="pres">
      <dgm:prSet presAssocID="{6B38E09B-E6E8-495F-9724-C4EDE64CF3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4B9FD-5F1D-4AFC-9B3A-8777A1EC1607}" type="pres">
      <dgm:prSet presAssocID="{E2E10C99-6652-486F-B966-A6C7BE981E3B}" presName="parentLin" presStyleCnt="0"/>
      <dgm:spPr/>
    </dgm:pt>
    <dgm:pt modelId="{D88BA886-F97E-4D82-AD26-2021F4AE306A}" type="pres">
      <dgm:prSet presAssocID="{E2E10C99-6652-486F-B966-A6C7BE981E3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47CF724-B8E8-4953-9B6E-6E1BEAAF5F26}" type="pres">
      <dgm:prSet presAssocID="{E2E10C99-6652-486F-B966-A6C7BE981E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3BCDB-0D63-4F59-8C05-2A52FA4E69AC}" type="pres">
      <dgm:prSet presAssocID="{E2E10C99-6652-486F-B966-A6C7BE981E3B}" presName="negativeSpace" presStyleCnt="0"/>
      <dgm:spPr/>
    </dgm:pt>
    <dgm:pt modelId="{11828417-75B4-4ABF-9DEE-D620B55F198B}" type="pres">
      <dgm:prSet presAssocID="{E2E10C99-6652-486F-B966-A6C7BE981E3B}" presName="childText" presStyleLbl="conFgAcc1" presStyleIdx="0" presStyleCnt="3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</dgm:spPr>
    </dgm:pt>
    <dgm:pt modelId="{4927F6E1-2062-469F-A605-AE030A3C4576}" type="pres">
      <dgm:prSet presAssocID="{152B1EA7-9E1B-4F0D-AF1B-F0E95625DCC2}" presName="spaceBetweenRectangles" presStyleCnt="0"/>
      <dgm:spPr/>
    </dgm:pt>
    <dgm:pt modelId="{7ECDB792-C437-4A28-A938-B4EDB877CCEE}" type="pres">
      <dgm:prSet presAssocID="{C7B35855-3007-468A-A2E5-C0263C4485FD}" presName="parentLin" presStyleCnt="0"/>
      <dgm:spPr/>
    </dgm:pt>
    <dgm:pt modelId="{79A491FE-313F-49C2-8F21-C251F682735D}" type="pres">
      <dgm:prSet presAssocID="{C7B35855-3007-468A-A2E5-C0263C4485F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32DA6FB-3EA5-4BC7-A4D6-0DC8B1AAAEFF}" type="pres">
      <dgm:prSet presAssocID="{C7B35855-3007-468A-A2E5-C0263C4485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297E2-B94E-4346-88DD-EBBFA74CB550}" type="pres">
      <dgm:prSet presAssocID="{C7B35855-3007-468A-A2E5-C0263C4485FD}" presName="negativeSpace" presStyleCnt="0"/>
      <dgm:spPr/>
    </dgm:pt>
    <dgm:pt modelId="{F0AE6C42-402A-4C3A-82B4-5420A931109C}" type="pres">
      <dgm:prSet presAssocID="{C7B35855-3007-468A-A2E5-C0263C4485FD}" presName="childText" presStyleLbl="conFgAcc1" presStyleIdx="1" presStyleCnt="3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</dgm:spPr>
    </dgm:pt>
    <dgm:pt modelId="{FF174B70-EA89-4AB5-9F69-4487660F04D0}" type="pres">
      <dgm:prSet presAssocID="{57E4EF4E-437E-4067-A261-040E88DF8573}" presName="spaceBetweenRectangles" presStyleCnt="0"/>
      <dgm:spPr/>
    </dgm:pt>
    <dgm:pt modelId="{30162A48-6DBD-412E-8232-1016D1F7B541}" type="pres">
      <dgm:prSet presAssocID="{7A189102-EE83-4A2C-99B2-EDB27125D147}" presName="parentLin" presStyleCnt="0"/>
      <dgm:spPr/>
    </dgm:pt>
    <dgm:pt modelId="{98322BDC-1DE4-417B-8726-AE48239BB1B7}" type="pres">
      <dgm:prSet presAssocID="{7A189102-EE83-4A2C-99B2-EDB27125D14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90EF9FA-7D63-4A33-9931-98809B752773}" type="pres">
      <dgm:prSet presAssocID="{7A189102-EE83-4A2C-99B2-EDB27125D1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05C4D-DA9A-4DFE-B2A5-9310C4A1081E}" type="pres">
      <dgm:prSet presAssocID="{7A189102-EE83-4A2C-99B2-EDB27125D147}" presName="negativeSpace" presStyleCnt="0"/>
      <dgm:spPr/>
    </dgm:pt>
    <dgm:pt modelId="{10819964-C514-448A-9A9F-64DFD4434E0F}" type="pres">
      <dgm:prSet presAssocID="{7A189102-EE83-4A2C-99B2-EDB27125D147}" presName="childText" presStyleLbl="conFgAcc1" presStyleIdx="2" presStyleCnt="3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</dgm:spPr>
    </dgm:pt>
  </dgm:ptLst>
  <dgm:cxnLst>
    <dgm:cxn modelId="{2E1D95A5-82F9-4A48-B500-346401B925B0}" type="presOf" srcId="{6B38E09B-E6E8-495F-9724-C4EDE64CF3DB}" destId="{67096DAF-38D9-475A-A787-E818BFB9F0F3}" srcOrd="0" destOrd="0" presId="urn:microsoft.com/office/officeart/2005/8/layout/list1"/>
    <dgm:cxn modelId="{031E101B-72AF-4A73-A94C-BAE2834A3D0F}" type="presOf" srcId="{7A189102-EE83-4A2C-99B2-EDB27125D147}" destId="{E90EF9FA-7D63-4A33-9931-98809B752773}" srcOrd="1" destOrd="0" presId="urn:microsoft.com/office/officeart/2005/8/layout/list1"/>
    <dgm:cxn modelId="{3B4301FF-BB27-48FD-A2E4-638AFA748817}" type="presOf" srcId="{C7B35855-3007-468A-A2E5-C0263C4485FD}" destId="{79A491FE-313F-49C2-8F21-C251F682735D}" srcOrd="0" destOrd="0" presId="urn:microsoft.com/office/officeart/2005/8/layout/list1"/>
    <dgm:cxn modelId="{CBFD074E-0BF7-4DCA-8C95-74D119DF0F6A}" type="presOf" srcId="{7A189102-EE83-4A2C-99B2-EDB27125D147}" destId="{98322BDC-1DE4-417B-8726-AE48239BB1B7}" srcOrd="0" destOrd="0" presId="urn:microsoft.com/office/officeart/2005/8/layout/list1"/>
    <dgm:cxn modelId="{32D9ED3F-F667-44CF-A7B7-DAB2A3F2101C}" type="presOf" srcId="{E2E10C99-6652-486F-B966-A6C7BE981E3B}" destId="{A47CF724-B8E8-4953-9B6E-6E1BEAAF5F26}" srcOrd="1" destOrd="0" presId="urn:microsoft.com/office/officeart/2005/8/layout/list1"/>
    <dgm:cxn modelId="{028C509F-6143-483C-A710-AD027D6B511F}" srcId="{6B38E09B-E6E8-495F-9724-C4EDE64CF3DB}" destId="{C7B35855-3007-468A-A2E5-C0263C4485FD}" srcOrd="1" destOrd="0" parTransId="{7A2BEFC0-0961-4EF4-B0C4-74BEE5D9081A}" sibTransId="{57E4EF4E-437E-4067-A261-040E88DF8573}"/>
    <dgm:cxn modelId="{9DBC02C0-4990-47DB-8B84-2E2FF6FDAB5C}" type="presOf" srcId="{C7B35855-3007-468A-A2E5-C0263C4485FD}" destId="{B32DA6FB-3EA5-4BC7-A4D6-0DC8B1AAAEFF}" srcOrd="1" destOrd="0" presId="urn:microsoft.com/office/officeart/2005/8/layout/list1"/>
    <dgm:cxn modelId="{000094C4-9F5F-4CCC-B76F-B25DFCBE5849}" srcId="{6B38E09B-E6E8-495F-9724-C4EDE64CF3DB}" destId="{E2E10C99-6652-486F-B966-A6C7BE981E3B}" srcOrd="0" destOrd="0" parTransId="{DC96BA5B-A9A5-4E5A-9E3A-14CB4C211FDF}" sibTransId="{152B1EA7-9E1B-4F0D-AF1B-F0E95625DCC2}"/>
    <dgm:cxn modelId="{8EA63F9B-98FA-4C1B-8224-B3E43655DFD9}" srcId="{6B38E09B-E6E8-495F-9724-C4EDE64CF3DB}" destId="{7A189102-EE83-4A2C-99B2-EDB27125D147}" srcOrd="2" destOrd="0" parTransId="{A25BF4BE-FAC1-4A1B-8584-2D46B521FB2C}" sibTransId="{8844EA9D-6689-49CD-9231-8BD0BBB5F6C4}"/>
    <dgm:cxn modelId="{CFE9C4D4-74A1-4571-B760-4DBA887166E9}" type="presOf" srcId="{E2E10C99-6652-486F-B966-A6C7BE981E3B}" destId="{D88BA886-F97E-4D82-AD26-2021F4AE306A}" srcOrd="0" destOrd="0" presId="urn:microsoft.com/office/officeart/2005/8/layout/list1"/>
    <dgm:cxn modelId="{687BE690-0379-4974-8A84-7B455A8D82F8}" type="presParOf" srcId="{67096DAF-38D9-475A-A787-E818BFB9F0F3}" destId="{04A4B9FD-5F1D-4AFC-9B3A-8777A1EC1607}" srcOrd="0" destOrd="0" presId="urn:microsoft.com/office/officeart/2005/8/layout/list1"/>
    <dgm:cxn modelId="{6212D567-80A2-45C4-B48E-CA57730E911D}" type="presParOf" srcId="{04A4B9FD-5F1D-4AFC-9B3A-8777A1EC1607}" destId="{D88BA886-F97E-4D82-AD26-2021F4AE306A}" srcOrd="0" destOrd="0" presId="urn:microsoft.com/office/officeart/2005/8/layout/list1"/>
    <dgm:cxn modelId="{A0588A0E-AC40-4BDA-A1E7-3CEEAC9FA9A1}" type="presParOf" srcId="{04A4B9FD-5F1D-4AFC-9B3A-8777A1EC1607}" destId="{A47CF724-B8E8-4953-9B6E-6E1BEAAF5F26}" srcOrd="1" destOrd="0" presId="urn:microsoft.com/office/officeart/2005/8/layout/list1"/>
    <dgm:cxn modelId="{F034E467-2F4A-4132-8F36-5A38AE1F95B3}" type="presParOf" srcId="{67096DAF-38D9-475A-A787-E818BFB9F0F3}" destId="{3FB3BCDB-0D63-4F59-8C05-2A52FA4E69AC}" srcOrd="1" destOrd="0" presId="urn:microsoft.com/office/officeart/2005/8/layout/list1"/>
    <dgm:cxn modelId="{054019E9-5782-4705-B206-13546F1DC706}" type="presParOf" srcId="{67096DAF-38D9-475A-A787-E818BFB9F0F3}" destId="{11828417-75B4-4ABF-9DEE-D620B55F198B}" srcOrd="2" destOrd="0" presId="urn:microsoft.com/office/officeart/2005/8/layout/list1"/>
    <dgm:cxn modelId="{17E74C12-A4B3-4657-9C60-F3F1A7E7F7A1}" type="presParOf" srcId="{67096DAF-38D9-475A-A787-E818BFB9F0F3}" destId="{4927F6E1-2062-469F-A605-AE030A3C4576}" srcOrd="3" destOrd="0" presId="urn:microsoft.com/office/officeart/2005/8/layout/list1"/>
    <dgm:cxn modelId="{478D715B-0307-44B2-B61A-23E593D8E8AF}" type="presParOf" srcId="{67096DAF-38D9-475A-A787-E818BFB9F0F3}" destId="{7ECDB792-C437-4A28-A938-B4EDB877CCEE}" srcOrd="4" destOrd="0" presId="urn:microsoft.com/office/officeart/2005/8/layout/list1"/>
    <dgm:cxn modelId="{15A80332-C147-41CB-A50F-BEF3320C99EC}" type="presParOf" srcId="{7ECDB792-C437-4A28-A938-B4EDB877CCEE}" destId="{79A491FE-313F-49C2-8F21-C251F682735D}" srcOrd="0" destOrd="0" presId="urn:microsoft.com/office/officeart/2005/8/layout/list1"/>
    <dgm:cxn modelId="{8FFDFA60-CD52-4BEA-8BC4-C579E4C5B2E9}" type="presParOf" srcId="{7ECDB792-C437-4A28-A938-B4EDB877CCEE}" destId="{B32DA6FB-3EA5-4BC7-A4D6-0DC8B1AAAEFF}" srcOrd="1" destOrd="0" presId="urn:microsoft.com/office/officeart/2005/8/layout/list1"/>
    <dgm:cxn modelId="{134677A2-F558-4978-B3C3-66DF302DD2E9}" type="presParOf" srcId="{67096DAF-38D9-475A-A787-E818BFB9F0F3}" destId="{286297E2-B94E-4346-88DD-EBBFA74CB550}" srcOrd="5" destOrd="0" presId="urn:microsoft.com/office/officeart/2005/8/layout/list1"/>
    <dgm:cxn modelId="{A4F61A35-734E-4423-BE6E-979E74A1D9C5}" type="presParOf" srcId="{67096DAF-38D9-475A-A787-E818BFB9F0F3}" destId="{F0AE6C42-402A-4C3A-82B4-5420A931109C}" srcOrd="6" destOrd="0" presId="urn:microsoft.com/office/officeart/2005/8/layout/list1"/>
    <dgm:cxn modelId="{682CF8F2-5B88-4282-B157-805A623E361B}" type="presParOf" srcId="{67096DAF-38D9-475A-A787-E818BFB9F0F3}" destId="{FF174B70-EA89-4AB5-9F69-4487660F04D0}" srcOrd="7" destOrd="0" presId="urn:microsoft.com/office/officeart/2005/8/layout/list1"/>
    <dgm:cxn modelId="{4B92D106-AC23-4F4F-967E-38D1B279B56C}" type="presParOf" srcId="{67096DAF-38D9-475A-A787-E818BFB9F0F3}" destId="{30162A48-6DBD-412E-8232-1016D1F7B541}" srcOrd="8" destOrd="0" presId="urn:microsoft.com/office/officeart/2005/8/layout/list1"/>
    <dgm:cxn modelId="{9A492694-C715-4A9D-AEC7-179CEFFE601B}" type="presParOf" srcId="{30162A48-6DBD-412E-8232-1016D1F7B541}" destId="{98322BDC-1DE4-417B-8726-AE48239BB1B7}" srcOrd="0" destOrd="0" presId="urn:microsoft.com/office/officeart/2005/8/layout/list1"/>
    <dgm:cxn modelId="{4E8B9EDA-82CE-4427-80A1-0E23DAC55909}" type="presParOf" srcId="{30162A48-6DBD-412E-8232-1016D1F7B541}" destId="{E90EF9FA-7D63-4A33-9931-98809B752773}" srcOrd="1" destOrd="0" presId="urn:microsoft.com/office/officeart/2005/8/layout/list1"/>
    <dgm:cxn modelId="{037E141A-8FCB-4EDC-8BA2-519E67EBB3D7}" type="presParOf" srcId="{67096DAF-38D9-475A-A787-E818BFB9F0F3}" destId="{D7E05C4D-DA9A-4DFE-B2A5-9310C4A1081E}" srcOrd="9" destOrd="0" presId="urn:microsoft.com/office/officeart/2005/8/layout/list1"/>
    <dgm:cxn modelId="{7B35F9DC-C2B8-4F9D-9BCB-5516CA948AC7}" type="presParOf" srcId="{67096DAF-38D9-475A-A787-E818BFB9F0F3}" destId="{10819964-C514-448A-9A9F-64DFD4434E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FACCD8-8F9C-4AD7-8944-896438E46DE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A1720A-D10B-4381-9E25-744541BF30E3}">
      <dgm:prSet phldrT="[Text]"/>
      <dgm:spPr/>
      <dgm:t>
        <a:bodyPr/>
        <a:lstStyle/>
        <a:p>
          <a:r>
            <a:rPr lang="en-US" dirty="0" smtClean="0"/>
            <a:t>Towels!</a:t>
          </a:r>
          <a:endParaRPr lang="en-US" dirty="0"/>
        </a:p>
      </dgm:t>
    </dgm:pt>
    <dgm:pt modelId="{BD868735-E4A3-4986-B610-7E8DD0689B17}" type="parTrans" cxnId="{B8ABAB7E-FF4D-4A2F-ACED-8171043F2F21}">
      <dgm:prSet/>
      <dgm:spPr/>
      <dgm:t>
        <a:bodyPr/>
        <a:lstStyle/>
        <a:p>
          <a:endParaRPr lang="en-US"/>
        </a:p>
      </dgm:t>
    </dgm:pt>
    <dgm:pt modelId="{05CBB2ED-8290-4054-A8CA-18018938ED75}" type="sibTrans" cxnId="{B8ABAB7E-FF4D-4A2F-ACED-8171043F2F21}">
      <dgm:prSet/>
      <dgm:spPr/>
      <dgm:t>
        <a:bodyPr/>
        <a:lstStyle/>
        <a:p>
          <a:endParaRPr lang="en-US"/>
        </a:p>
      </dgm:t>
    </dgm:pt>
    <dgm:pt modelId="{98EF5670-5796-4F6B-A1CA-D7F506DCD84E}">
      <dgm:prSet phldrT="[Text]"/>
      <dgm:spPr/>
      <dgm:t>
        <a:bodyPr/>
        <a:lstStyle/>
        <a:p>
          <a:r>
            <a:rPr lang="en-US" dirty="0" smtClean="0"/>
            <a:t>ALWAYS get a new towel in between every animal visit</a:t>
          </a:r>
          <a:endParaRPr lang="en-US" dirty="0"/>
        </a:p>
      </dgm:t>
    </dgm:pt>
    <dgm:pt modelId="{1CA04C4D-7361-45F2-B9B8-629444C07126}" type="parTrans" cxnId="{65F6DAD4-13C3-48C9-B3B1-EAE422168654}">
      <dgm:prSet/>
      <dgm:spPr/>
      <dgm:t>
        <a:bodyPr/>
        <a:lstStyle/>
        <a:p>
          <a:endParaRPr lang="en-US"/>
        </a:p>
      </dgm:t>
    </dgm:pt>
    <dgm:pt modelId="{5BB27210-9782-44D9-8527-D9C6FADFE9E2}" type="sibTrans" cxnId="{65F6DAD4-13C3-48C9-B3B1-EAE422168654}">
      <dgm:prSet/>
      <dgm:spPr/>
      <dgm:t>
        <a:bodyPr/>
        <a:lstStyle/>
        <a:p>
          <a:endParaRPr lang="en-US"/>
        </a:p>
      </dgm:t>
    </dgm:pt>
    <dgm:pt modelId="{ACA2B61A-FE15-4EB9-B84A-B650CC1AF98D}">
      <dgm:prSet phldrT="[Text]"/>
      <dgm:spPr/>
      <dgm:t>
        <a:bodyPr/>
        <a:lstStyle/>
        <a:p>
          <a:r>
            <a:rPr lang="en-US" dirty="0" smtClean="0"/>
            <a:t>Hand Sanitizer!</a:t>
          </a:r>
          <a:endParaRPr lang="en-US" dirty="0"/>
        </a:p>
      </dgm:t>
    </dgm:pt>
    <dgm:pt modelId="{04BB55C4-45C1-48BD-8B2B-81A66CD4242B}" type="parTrans" cxnId="{10B1E599-3434-49C2-ACF9-47D67C5F31C9}">
      <dgm:prSet/>
      <dgm:spPr/>
      <dgm:t>
        <a:bodyPr/>
        <a:lstStyle/>
        <a:p>
          <a:endParaRPr lang="en-US"/>
        </a:p>
      </dgm:t>
    </dgm:pt>
    <dgm:pt modelId="{3B781C66-7490-4B4A-9262-7101CEC6FC7D}" type="sibTrans" cxnId="{10B1E599-3434-49C2-ACF9-47D67C5F31C9}">
      <dgm:prSet/>
      <dgm:spPr/>
      <dgm:t>
        <a:bodyPr/>
        <a:lstStyle/>
        <a:p>
          <a:endParaRPr lang="en-US"/>
        </a:p>
      </dgm:t>
    </dgm:pt>
    <dgm:pt modelId="{B92AC211-3347-45CA-BC23-A325BB141EDD}">
      <dgm:prSet phldrT="[Text]"/>
      <dgm:spPr/>
      <dgm:t>
        <a:bodyPr/>
        <a:lstStyle/>
        <a:p>
          <a:r>
            <a:rPr lang="en-US" dirty="0" smtClean="0"/>
            <a:t>ALWAYS sanitize in between every animal visit (wherever the animal touched)</a:t>
          </a:r>
          <a:endParaRPr lang="en-US" dirty="0"/>
        </a:p>
      </dgm:t>
    </dgm:pt>
    <dgm:pt modelId="{9A6B73A7-ED23-4BC1-94AE-798660BF170A}" type="parTrans" cxnId="{335276C1-473E-4C5E-B01D-DC1814A9BDC4}">
      <dgm:prSet/>
      <dgm:spPr/>
      <dgm:t>
        <a:bodyPr/>
        <a:lstStyle/>
        <a:p>
          <a:endParaRPr lang="en-US"/>
        </a:p>
      </dgm:t>
    </dgm:pt>
    <dgm:pt modelId="{0511937B-6758-42D0-BFF0-21668C8E2546}" type="sibTrans" cxnId="{335276C1-473E-4C5E-B01D-DC1814A9BDC4}">
      <dgm:prSet/>
      <dgm:spPr/>
      <dgm:t>
        <a:bodyPr/>
        <a:lstStyle/>
        <a:p>
          <a:endParaRPr lang="en-US"/>
        </a:p>
      </dgm:t>
    </dgm:pt>
    <dgm:pt modelId="{5B373E2A-F755-4B77-B352-A54F99FD552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Clothing!</a:t>
          </a:r>
          <a:endParaRPr lang="en-US" dirty="0"/>
        </a:p>
      </dgm:t>
    </dgm:pt>
    <dgm:pt modelId="{F44C7E98-0388-40E8-B8C7-8824A80D71C3}" type="parTrans" cxnId="{9BA26908-B3B1-42C7-8443-2F15ECE4F141}">
      <dgm:prSet/>
      <dgm:spPr/>
      <dgm:t>
        <a:bodyPr/>
        <a:lstStyle/>
        <a:p>
          <a:endParaRPr lang="en-US"/>
        </a:p>
      </dgm:t>
    </dgm:pt>
    <dgm:pt modelId="{F351B9FE-3B71-4983-B405-236A5ACBAAD8}" type="sibTrans" cxnId="{9BA26908-B3B1-42C7-8443-2F15ECE4F141}">
      <dgm:prSet/>
      <dgm:spPr/>
      <dgm:t>
        <a:bodyPr/>
        <a:lstStyle/>
        <a:p>
          <a:endParaRPr lang="en-US"/>
        </a:p>
      </dgm:t>
    </dgm:pt>
    <dgm:pt modelId="{EA593074-6E3F-4A02-8A81-CAB1DB976A65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ALWAYS wear closed toe shoes</a:t>
          </a:r>
          <a:endParaRPr lang="en-US" dirty="0"/>
        </a:p>
      </dgm:t>
    </dgm:pt>
    <dgm:pt modelId="{FFDBB5AA-D045-4B0D-B114-72637E4F72DA}" type="parTrans" cxnId="{D3CEF5C7-C4E2-4701-9F94-CB7225CA170E}">
      <dgm:prSet/>
      <dgm:spPr/>
      <dgm:t>
        <a:bodyPr/>
        <a:lstStyle/>
        <a:p>
          <a:endParaRPr lang="en-US"/>
        </a:p>
      </dgm:t>
    </dgm:pt>
    <dgm:pt modelId="{3044FE76-F01E-45AE-A098-0A93F961364F}" type="sibTrans" cxnId="{D3CEF5C7-C4E2-4701-9F94-CB7225CA170E}">
      <dgm:prSet/>
      <dgm:spPr/>
      <dgm:t>
        <a:bodyPr/>
        <a:lstStyle/>
        <a:p>
          <a:endParaRPr lang="en-US"/>
        </a:p>
      </dgm:t>
    </dgm:pt>
    <dgm:pt modelId="{20DAE36C-297A-4718-824B-F1294C980D54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Make good choices (pants, hoodie strings, etc.)</a:t>
          </a:r>
          <a:endParaRPr lang="en-US" dirty="0"/>
        </a:p>
      </dgm:t>
    </dgm:pt>
    <dgm:pt modelId="{24BDBB59-1391-4EF3-AC6B-BAB9BF49D9B7}" type="parTrans" cxnId="{660217C5-B3D4-4219-B887-0709DEB0C288}">
      <dgm:prSet/>
      <dgm:spPr/>
      <dgm:t>
        <a:bodyPr/>
        <a:lstStyle/>
        <a:p>
          <a:endParaRPr lang="en-US"/>
        </a:p>
      </dgm:t>
    </dgm:pt>
    <dgm:pt modelId="{FA62B68D-5D45-423B-B8A4-3582101534EB}" type="sibTrans" cxnId="{660217C5-B3D4-4219-B887-0709DEB0C288}">
      <dgm:prSet/>
      <dgm:spPr/>
      <dgm:t>
        <a:bodyPr/>
        <a:lstStyle/>
        <a:p>
          <a:endParaRPr lang="en-US"/>
        </a:p>
      </dgm:t>
    </dgm:pt>
    <dgm:pt modelId="{FE81FE5F-ECFD-4BD3-8820-A7E1568DAABA}">
      <dgm:prSet phldrT="[Text]"/>
      <dgm:spPr/>
      <dgm:t>
        <a:bodyPr/>
        <a:lstStyle/>
        <a:p>
          <a:r>
            <a:rPr lang="en-US" dirty="0" smtClean="0"/>
            <a:t>Actions</a:t>
          </a:r>
          <a:endParaRPr lang="en-US" dirty="0"/>
        </a:p>
      </dgm:t>
    </dgm:pt>
    <dgm:pt modelId="{BBD685A0-15CA-4560-8DD2-D9A6F3B92BBA}" type="parTrans" cxnId="{F45E9F8F-F69F-4F2D-B64D-04077D220161}">
      <dgm:prSet/>
      <dgm:spPr/>
      <dgm:t>
        <a:bodyPr/>
        <a:lstStyle/>
        <a:p>
          <a:endParaRPr lang="en-US"/>
        </a:p>
      </dgm:t>
    </dgm:pt>
    <dgm:pt modelId="{771C4771-E942-40D7-9253-04AFA6BC5B01}" type="sibTrans" cxnId="{F45E9F8F-F69F-4F2D-B64D-04077D220161}">
      <dgm:prSet/>
      <dgm:spPr/>
      <dgm:t>
        <a:bodyPr/>
        <a:lstStyle/>
        <a:p>
          <a:endParaRPr lang="en-US"/>
        </a:p>
      </dgm:t>
    </dgm:pt>
    <dgm:pt modelId="{19EE7641-DBCB-43FC-BFA0-AA348C4E4F92}">
      <dgm:prSet phldrT="[Text]"/>
      <dgm:spPr/>
      <dgm:t>
        <a:bodyPr/>
        <a:lstStyle/>
        <a:p>
          <a:r>
            <a:rPr lang="en-US" dirty="0" smtClean="0"/>
            <a:t>ALWAYS keep the animals calm and happy, no rough play</a:t>
          </a:r>
          <a:endParaRPr lang="en-US" dirty="0"/>
        </a:p>
      </dgm:t>
    </dgm:pt>
    <dgm:pt modelId="{AD12DF5A-E541-4170-9ECE-7FED0682C48E}" type="parTrans" cxnId="{F6C4BC0F-AEEC-4FB0-9652-E5289A869FF7}">
      <dgm:prSet/>
      <dgm:spPr/>
      <dgm:t>
        <a:bodyPr/>
        <a:lstStyle/>
        <a:p>
          <a:endParaRPr lang="en-US"/>
        </a:p>
      </dgm:t>
    </dgm:pt>
    <dgm:pt modelId="{E60662E5-5CCE-4E53-BA14-88F87E3A4B40}" type="sibTrans" cxnId="{F6C4BC0F-AEEC-4FB0-9652-E5289A869FF7}">
      <dgm:prSet/>
      <dgm:spPr/>
      <dgm:t>
        <a:bodyPr/>
        <a:lstStyle/>
        <a:p>
          <a:endParaRPr lang="en-US"/>
        </a:p>
      </dgm:t>
    </dgm:pt>
    <dgm:pt modelId="{8B06B0F6-2C88-4C72-9B37-346AAF9161F2}" type="pres">
      <dgm:prSet presAssocID="{7CFACCD8-8F9C-4AD7-8944-896438E46D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BEE131-A52E-43B5-8BD6-B544A0B823C7}" type="pres">
      <dgm:prSet presAssocID="{06A1720A-D10B-4381-9E25-744541BF30E3}" presName="composite" presStyleCnt="0"/>
      <dgm:spPr/>
    </dgm:pt>
    <dgm:pt modelId="{ADA06A16-0B88-4A9C-9DC2-8E4571E189D6}" type="pres">
      <dgm:prSet presAssocID="{06A1720A-D10B-4381-9E25-744541BF30E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0A9EC-E2C0-4440-AB2A-659A74525FFF}" type="pres">
      <dgm:prSet presAssocID="{06A1720A-D10B-4381-9E25-744541BF30E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BE1FC-F0BD-4551-98EC-D733AEBEA50F}" type="pres">
      <dgm:prSet presAssocID="{05CBB2ED-8290-4054-A8CA-18018938ED75}" presName="space" presStyleCnt="0"/>
      <dgm:spPr/>
    </dgm:pt>
    <dgm:pt modelId="{2AAFC868-2AED-4C87-9DC2-6B29FDD36E04}" type="pres">
      <dgm:prSet presAssocID="{ACA2B61A-FE15-4EB9-B84A-B650CC1AF98D}" presName="composite" presStyleCnt="0"/>
      <dgm:spPr/>
    </dgm:pt>
    <dgm:pt modelId="{014F2713-83B1-4270-9AFA-83B0E1ED2ABA}" type="pres">
      <dgm:prSet presAssocID="{ACA2B61A-FE15-4EB9-B84A-B650CC1AF98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34C56-F73B-452A-B8F7-E4848693F591}" type="pres">
      <dgm:prSet presAssocID="{ACA2B61A-FE15-4EB9-B84A-B650CC1AF98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A2821-C7D7-45DC-815D-DC9E28FF6D38}" type="pres">
      <dgm:prSet presAssocID="{3B781C66-7490-4B4A-9262-7101CEC6FC7D}" presName="space" presStyleCnt="0"/>
      <dgm:spPr/>
    </dgm:pt>
    <dgm:pt modelId="{FA9BDAA2-2A49-4560-BF97-7EB86DF46ED4}" type="pres">
      <dgm:prSet presAssocID="{5B373E2A-F755-4B77-B352-A54F99FD5525}" presName="composite" presStyleCnt="0"/>
      <dgm:spPr/>
    </dgm:pt>
    <dgm:pt modelId="{2E6BFF5C-58CA-41EA-AB2F-FC1A39F7545E}" type="pres">
      <dgm:prSet presAssocID="{5B373E2A-F755-4B77-B352-A54F99FD552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8D69B-8D61-475C-9658-50A519AFF68A}" type="pres">
      <dgm:prSet presAssocID="{5B373E2A-F755-4B77-B352-A54F99FD552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D1BFE-12F4-4317-8E58-234BB6F11B9E}" type="pres">
      <dgm:prSet presAssocID="{F351B9FE-3B71-4983-B405-236A5ACBAAD8}" presName="space" presStyleCnt="0"/>
      <dgm:spPr/>
    </dgm:pt>
    <dgm:pt modelId="{35CDE9B1-0C5A-49D9-8262-8DB516CFE42F}" type="pres">
      <dgm:prSet presAssocID="{FE81FE5F-ECFD-4BD3-8820-A7E1568DAABA}" presName="composite" presStyleCnt="0"/>
      <dgm:spPr/>
    </dgm:pt>
    <dgm:pt modelId="{9FC23715-2F2D-4204-84EF-3DD5BD4A7FF4}" type="pres">
      <dgm:prSet presAssocID="{FE81FE5F-ECFD-4BD3-8820-A7E1568DAAB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5A0CA-93CF-4148-8876-ED332C4822D6}" type="pres">
      <dgm:prSet presAssocID="{FE81FE5F-ECFD-4BD3-8820-A7E1568DAAB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C4BC0F-AEEC-4FB0-9652-E5289A869FF7}" srcId="{FE81FE5F-ECFD-4BD3-8820-A7E1568DAABA}" destId="{19EE7641-DBCB-43FC-BFA0-AA348C4E4F92}" srcOrd="0" destOrd="0" parTransId="{AD12DF5A-E541-4170-9ECE-7FED0682C48E}" sibTransId="{E60662E5-5CCE-4E53-BA14-88F87E3A4B40}"/>
    <dgm:cxn modelId="{958F044A-5941-403F-9AE2-D402061C449F}" type="presOf" srcId="{98EF5670-5796-4F6B-A1CA-D7F506DCD84E}" destId="{6760A9EC-E2C0-4440-AB2A-659A74525FFF}" srcOrd="0" destOrd="0" presId="urn:microsoft.com/office/officeart/2005/8/layout/hList1"/>
    <dgm:cxn modelId="{335276C1-473E-4C5E-B01D-DC1814A9BDC4}" srcId="{ACA2B61A-FE15-4EB9-B84A-B650CC1AF98D}" destId="{B92AC211-3347-45CA-BC23-A325BB141EDD}" srcOrd="0" destOrd="0" parTransId="{9A6B73A7-ED23-4BC1-94AE-798660BF170A}" sibTransId="{0511937B-6758-42D0-BFF0-21668C8E2546}"/>
    <dgm:cxn modelId="{5054443B-D7BF-4A5E-9DD4-433463BE9986}" type="presOf" srcId="{ACA2B61A-FE15-4EB9-B84A-B650CC1AF98D}" destId="{014F2713-83B1-4270-9AFA-83B0E1ED2ABA}" srcOrd="0" destOrd="0" presId="urn:microsoft.com/office/officeart/2005/8/layout/hList1"/>
    <dgm:cxn modelId="{D3CEF5C7-C4E2-4701-9F94-CB7225CA170E}" srcId="{5B373E2A-F755-4B77-B352-A54F99FD5525}" destId="{EA593074-6E3F-4A02-8A81-CAB1DB976A65}" srcOrd="0" destOrd="0" parTransId="{FFDBB5AA-D045-4B0D-B114-72637E4F72DA}" sibTransId="{3044FE76-F01E-45AE-A098-0A93F961364F}"/>
    <dgm:cxn modelId="{73CC431D-FFD5-461A-BE1B-D120ABB7B70B}" type="presOf" srcId="{FE81FE5F-ECFD-4BD3-8820-A7E1568DAABA}" destId="{9FC23715-2F2D-4204-84EF-3DD5BD4A7FF4}" srcOrd="0" destOrd="0" presId="urn:microsoft.com/office/officeart/2005/8/layout/hList1"/>
    <dgm:cxn modelId="{25FB1119-81AE-4B86-9DC7-63A2B9C377C6}" type="presOf" srcId="{7CFACCD8-8F9C-4AD7-8944-896438E46DE7}" destId="{8B06B0F6-2C88-4C72-9B37-346AAF9161F2}" srcOrd="0" destOrd="0" presId="urn:microsoft.com/office/officeart/2005/8/layout/hList1"/>
    <dgm:cxn modelId="{F45E9F8F-F69F-4F2D-B64D-04077D220161}" srcId="{7CFACCD8-8F9C-4AD7-8944-896438E46DE7}" destId="{FE81FE5F-ECFD-4BD3-8820-A7E1568DAABA}" srcOrd="3" destOrd="0" parTransId="{BBD685A0-15CA-4560-8DD2-D9A6F3B92BBA}" sibTransId="{771C4771-E942-40D7-9253-04AFA6BC5B01}"/>
    <dgm:cxn modelId="{C4A2F483-3391-4A83-841C-2F8A33AC8F78}" type="presOf" srcId="{5B373E2A-F755-4B77-B352-A54F99FD5525}" destId="{2E6BFF5C-58CA-41EA-AB2F-FC1A39F7545E}" srcOrd="0" destOrd="0" presId="urn:microsoft.com/office/officeart/2005/8/layout/hList1"/>
    <dgm:cxn modelId="{6F6C3EF9-15F7-4D96-A0F3-ABC6C822DB34}" type="presOf" srcId="{B92AC211-3347-45CA-BC23-A325BB141EDD}" destId="{BDF34C56-F73B-452A-B8F7-E4848693F591}" srcOrd="0" destOrd="0" presId="urn:microsoft.com/office/officeart/2005/8/layout/hList1"/>
    <dgm:cxn modelId="{10B1E599-3434-49C2-ACF9-47D67C5F31C9}" srcId="{7CFACCD8-8F9C-4AD7-8944-896438E46DE7}" destId="{ACA2B61A-FE15-4EB9-B84A-B650CC1AF98D}" srcOrd="1" destOrd="0" parTransId="{04BB55C4-45C1-48BD-8B2B-81A66CD4242B}" sibTransId="{3B781C66-7490-4B4A-9262-7101CEC6FC7D}"/>
    <dgm:cxn modelId="{9DCA60B9-1E7E-45A1-BD9E-0C9CE61A4C55}" type="presOf" srcId="{19EE7641-DBCB-43FC-BFA0-AA348C4E4F92}" destId="{B8A5A0CA-93CF-4148-8876-ED332C4822D6}" srcOrd="0" destOrd="0" presId="urn:microsoft.com/office/officeart/2005/8/layout/hList1"/>
    <dgm:cxn modelId="{789C889D-F5C1-4DCE-A07B-42C9C3096BF6}" type="presOf" srcId="{20DAE36C-297A-4718-824B-F1294C980D54}" destId="{7858D69B-8D61-475C-9658-50A519AFF68A}" srcOrd="0" destOrd="1" presId="urn:microsoft.com/office/officeart/2005/8/layout/hList1"/>
    <dgm:cxn modelId="{46CA67EF-8CF6-460D-BBBC-405407AF2B77}" type="presOf" srcId="{EA593074-6E3F-4A02-8A81-CAB1DB976A65}" destId="{7858D69B-8D61-475C-9658-50A519AFF68A}" srcOrd="0" destOrd="0" presId="urn:microsoft.com/office/officeart/2005/8/layout/hList1"/>
    <dgm:cxn modelId="{9BA26908-B3B1-42C7-8443-2F15ECE4F141}" srcId="{7CFACCD8-8F9C-4AD7-8944-896438E46DE7}" destId="{5B373E2A-F755-4B77-B352-A54F99FD5525}" srcOrd="2" destOrd="0" parTransId="{F44C7E98-0388-40E8-B8C7-8824A80D71C3}" sibTransId="{F351B9FE-3B71-4983-B405-236A5ACBAAD8}"/>
    <dgm:cxn modelId="{FF575E38-3CFC-4479-A33A-69D3A665C819}" type="presOf" srcId="{06A1720A-D10B-4381-9E25-744541BF30E3}" destId="{ADA06A16-0B88-4A9C-9DC2-8E4571E189D6}" srcOrd="0" destOrd="0" presId="urn:microsoft.com/office/officeart/2005/8/layout/hList1"/>
    <dgm:cxn modelId="{B8ABAB7E-FF4D-4A2F-ACED-8171043F2F21}" srcId="{7CFACCD8-8F9C-4AD7-8944-896438E46DE7}" destId="{06A1720A-D10B-4381-9E25-744541BF30E3}" srcOrd="0" destOrd="0" parTransId="{BD868735-E4A3-4986-B610-7E8DD0689B17}" sibTransId="{05CBB2ED-8290-4054-A8CA-18018938ED75}"/>
    <dgm:cxn modelId="{660217C5-B3D4-4219-B887-0709DEB0C288}" srcId="{5B373E2A-F755-4B77-B352-A54F99FD5525}" destId="{20DAE36C-297A-4718-824B-F1294C980D54}" srcOrd="1" destOrd="0" parTransId="{24BDBB59-1391-4EF3-AC6B-BAB9BF49D9B7}" sibTransId="{FA62B68D-5D45-423B-B8A4-3582101534EB}"/>
    <dgm:cxn modelId="{65F6DAD4-13C3-48C9-B3B1-EAE422168654}" srcId="{06A1720A-D10B-4381-9E25-744541BF30E3}" destId="{98EF5670-5796-4F6B-A1CA-D7F506DCD84E}" srcOrd="0" destOrd="0" parTransId="{1CA04C4D-7361-45F2-B9B8-629444C07126}" sibTransId="{5BB27210-9782-44D9-8527-D9C6FADFE9E2}"/>
    <dgm:cxn modelId="{F3490316-525A-4311-AA3A-84FCEDC5DC71}" type="presParOf" srcId="{8B06B0F6-2C88-4C72-9B37-346AAF9161F2}" destId="{A0BEE131-A52E-43B5-8BD6-B544A0B823C7}" srcOrd="0" destOrd="0" presId="urn:microsoft.com/office/officeart/2005/8/layout/hList1"/>
    <dgm:cxn modelId="{78A1ED2B-2989-4EED-8A46-A425FFE2D427}" type="presParOf" srcId="{A0BEE131-A52E-43B5-8BD6-B544A0B823C7}" destId="{ADA06A16-0B88-4A9C-9DC2-8E4571E189D6}" srcOrd="0" destOrd="0" presId="urn:microsoft.com/office/officeart/2005/8/layout/hList1"/>
    <dgm:cxn modelId="{5EC35EDA-96D0-4F0C-BE54-E66E62D94F40}" type="presParOf" srcId="{A0BEE131-A52E-43B5-8BD6-B544A0B823C7}" destId="{6760A9EC-E2C0-4440-AB2A-659A74525FFF}" srcOrd="1" destOrd="0" presId="urn:microsoft.com/office/officeart/2005/8/layout/hList1"/>
    <dgm:cxn modelId="{EB8BEB66-0BCD-4F76-9430-A0AA02DB6185}" type="presParOf" srcId="{8B06B0F6-2C88-4C72-9B37-346AAF9161F2}" destId="{095BE1FC-F0BD-4551-98EC-D733AEBEA50F}" srcOrd="1" destOrd="0" presId="urn:microsoft.com/office/officeart/2005/8/layout/hList1"/>
    <dgm:cxn modelId="{FC4AD30D-2276-4558-984C-FA7F21BC0037}" type="presParOf" srcId="{8B06B0F6-2C88-4C72-9B37-346AAF9161F2}" destId="{2AAFC868-2AED-4C87-9DC2-6B29FDD36E04}" srcOrd="2" destOrd="0" presId="urn:microsoft.com/office/officeart/2005/8/layout/hList1"/>
    <dgm:cxn modelId="{C2942AA3-F78D-4816-8112-CA683A937EA7}" type="presParOf" srcId="{2AAFC868-2AED-4C87-9DC2-6B29FDD36E04}" destId="{014F2713-83B1-4270-9AFA-83B0E1ED2ABA}" srcOrd="0" destOrd="0" presId="urn:microsoft.com/office/officeart/2005/8/layout/hList1"/>
    <dgm:cxn modelId="{31B5AA40-83DF-4432-B96F-C68B8B77A1C7}" type="presParOf" srcId="{2AAFC868-2AED-4C87-9DC2-6B29FDD36E04}" destId="{BDF34C56-F73B-452A-B8F7-E4848693F591}" srcOrd="1" destOrd="0" presId="urn:microsoft.com/office/officeart/2005/8/layout/hList1"/>
    <dgm:cxn modelId="{5F4E7F2C-6E1A-4B82-A27B-2D8F3B869948}" type="presParOf" srcId="{8B06B0F6-2C88-4C72-9B37-346AAF9161F2}" destId="{5CAA2821-C7D7-45DC-815D-DC9E28FF6D38}" srcOrd="3" destOrd="0" presId="urn:microsoft.com/office/officeart/2005/8/layout/hList1"/>
    <dgm:cxn modelId="{1FF254D3-11EA-4BDC-B0F8-999B0A9F1CD8}" type="presParOf" srcId="{8B06B0F6-2C88-4C72-9B37-346AAF9161F2}" destId="{FA9BDAA2-2A49-4560-BF97-7EB86DF46ED4}" srcOrd="4" destOrd="0" presId="urn:microsoft.com/office/officeart/2005/8/layout/hList1"/>
    <dgm:cxn modelId="{65795D3C-7BE5-43FF-8418-59622183B78B}" type="presParOf" srcId="{FA9BDAA2-2A49-4560-BF97-7EB86DF46ED4}" destId="{2E6BFF5C-58CA-41EA-AB2F-FC1A39F7545E}" srcOrd="0" destOrd="0" presId="urn:microsoft.com/office/officeart/2005/8/layout/hList1"/>
    <dgm:cxn modelId="{7E35BE31-ACA7-47BC-A8B9-576231B8770C}" type="presParOf" srcId="{FA9BDAA2-2A49-4560-BF97-7EB86DF46ED4}" destId="{7858D69B-8D61-475C-9658-50A519AFF68A}" srcOrd="1" destOrd="0" presId="urn:microsoft.com/office/officeart/2005/8/layout/hList1"/>
    <dgm:cxn modelId="{2C0E56D4-A73C-4073-93A6-89C7C8AE9BB3}" type="presParOf" srcId="{8B06B0F6-2C88-4C72-9B37-346AAF9161F2}" destId="{87ED1BFE-12F4-4317-8E58-234BB6F11B9E}" srcOrd="5" destOrd="0" presId="urn:microsoft.com/office/officeart/2005/8/layout/hList1"/>
    <dgm:cxn modelId="{6F1A60CC-090D-40DE-A6A9-4CCF9A6755F9}" type="presParOf" srcId="{8B06B0F6-2C88-4C72-9B37-346AAF9161F2}" destId="{35CDE9B1-0C5A-49D9-8262-8DB516CFE42F}" srcOrd="6" destOrd="0" presId="urn:microsoft.com/office/officeart/2005/8/layout/hList1"/>
    <dgm:cxn modelId="{F79FF5E8-F667-4ACC-B822-17724C34D94C}" type="presParOf" srcId="{35CDE9B1-0C5A-49D9-8262-8DB516CFE42F}" destId="{9FC23715-2F2D-4204-84EF-3DD5BD4A7FF4}" srcOrd="0" destOrd="0" presId="urn:microsoft.com/office/officeart/2005/8/layout/hList1"/>
    <dgm:cxn modelId="{122CC74F-97A3-48A9-B736-D3746161F7E0}" type="presParOf" srcId="{35CDE9B1-0C5A-49D9-8262-8DB516CFE42F}" destId="{B8A5A0CA-93CF-4148-8876-ED332C4822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AD97C2-5696-484B-AE78-93DDC78D5D7E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</dgm:pt>
    <dgm:pt modelId="{828F1904-B229-4CBA-A0C4-5038C79F8BE8}">
      <dgm:prSet phldrT="[Text]"/>
      <dgm:spPr/>
      <dgm:t>
        <a:bodyPr/>
        <a:lstStyle/>
        <a:p>
          <a:r>
            <a:rPr lang="en-US" dirty="0" smtClean="0"/>
            <a:t>See you back again for session 2!</a:t>
          </a:r>
          <a:endParaRPr lang="en-US" dirty="0"/>
        </a:p>
      </dgm:t>
    </dgm:pt>
    <dgm:pt modelId="{E7061DA2-D713-46C1-B0A6-F5AC58BAC7E8}" type="parTrans" cxnId="{42E8B06E-8A58-40BD-9989-3E53EDEC8EC5}">
      <dgm:prSet/>
      <dgm:spPr/>
      <dgm:t>
        <a:bodyPr/>
        <a:lstStyle/>
        <a:p>
          <a:endParaRPr lang="en-US"/>
        </a:p>
      </dgm:t>
    </dgm:pt>
    <dgm:pt modelId="{B923AA11-86F7-4A9C-9F6D-9FE365AE186B}" type="sibTrans" cxnId="{42E8B06E-8A58-40BD-9989-3E53EDEC8EC5}">
      <dgm:prSet/>
      <dgm:spPr/>
      <dgm:t>
        <a:bodyPr/>
        <a:lstStyle/>
        <a:p>
          <a:endParaRPr lang="en-US"/>
        </a:p>
      </dgm:t>
    </dgm:pt>
    <dgm:pt modelId="{D22D41F5-086D-42E7-9641-0DD7C447C96D}" type="pres">
      <dgm:prSet presAssocID="{ABAD97C2-5696-484B-AE78-93DDC78D5D7E}" presName="Name0" presStyleCnt="0">
        <dgm:presLayoutVars>
          <dgm:dir/>
          <dgm:animLvl val="lvl"/>
          <dgm:resizeHandles val="exact"/>
        </dgm:presLayoutVars>
      </dgm:prSet>
      <dgm:spPr/>
    </dgm:pt>
    <dgm:pt modelId="{0E0141F2-71CB-4EDE-9111-96CBB35EB67F}" type="pres">
      <dgm:prSet presAssocID="{ABAD97C2-5696-484B-AE78-93DDC78D5D7E}" presName="dummy" presStyleCnt="0"/>
      <dgm:spPr/>
    </dgm:pt>
    <dgm:pt modelId="{3A05BE92-DF30-4935-8643-B6CC6F527F57}" type="pres">
      <dgm:prSet presAssocID="{ABAD97C2-5696-484B-AE78-93DDC78D5D7E}" presName="linH" presStyleCnt="0"/>
      <dgm:spPr/>
    </dgm:pt>
    <dgm:pt modelId="{D3852AD8-C1A1-4EFB-8CB3-D6C3CF7BFDD1}" type="pres">
      <dgm:prSet presAssocID="{ABAD97C2-5696-484B-AE78-93DDC78D5D7E}" presName="padding1" presStyleCnt="0"/>
      <dgm:spPr/>
    </dgm:pt>
    <dgm:pt modelId="{7A47A10A-9912-4007-BD52-AB5813F8FB63}" type="pres">
      <dgm:prSet presAssocID="{828F1904-B229-4CBA-A0C4-5038C79F8BE8}" presName="linV" presStyleCnt="0"/>
      <dgm:spPr/>
    </dgm:pt>
    <dgm:pt modelId="{BF1E56A2-DE5A-4BCC-8779-CA568BCF5A33}" type="pres">
      <dgm:prSet presAssocID="{828F1904-B229-4CBA-A0C4-5038C79F8BE8}" presName="spVertical1" presStyleCnt="0"/>
      <dgm:spPr/>
    </dgm:pt>
    <dgm:pt modelId="{F4A161D3-2829-498C-8FF8-A0FC5A25265C}" type="pres">
      <dgm:prSet presAssocID="{828F1904-B229-4CBA-A0C4-5038C79F8BE8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8ADAF-B81D-4A85-94F6-2AB4B78E041A}" type="pres">
      <dgm:prSet presAssocID="{828F1904-B229-4CBA-A0C4-5038C79F8BE8}" presName="spVertical2" presStyleCnt="0"/>
      <dgm:spPr/>
    </dgm:pt>
    <dgm:pt modelId="{A003FD3F-F83A-40A3-BBC1-BFBAFCF635E0}" type="pres">
      <dgm:prSet presAssocID="{828F1904-B229-4CBA-A0C4-5038C79F8BE8}" presName="spVertical3" presStyleCnt="0"/>
      <dgm:spPr/>
    </dgm:pt>
    <dgm:pt modelId="{0559F8FB-44FC-4F11-9BCC-64950E4FE1C0}" type="pres">
      <dgm:prSet presAssocID="{ABAD97C2-5696-484B-AE78-93DDC78D5D7E}" presName="padding2" presStyleCnt="0"/>
      <dgm:spPr/>
    </dgm:pt>
    <dgm:pt modelId="{ECE2F643-B9A4-41FA-8019-CBB26C8E575A}" type="pres">
      <dgm:prSet presAssocID="{ABAD97C2-5696-484B-AE78-93DDC78D5D7E}" presName="negArrow" presStyleCnt="0"/>
      <dgm:spPr/>
    </dgm:pt>
    <dgm:pt modelId="{58F7C980-4B2B-4113-816D-8F865F85D1A2}" type="pres">
      <dgm:prSet presAssocID="{ABAD97C2-5696-484B-AE78-93DDC78D5D7E}" presName="backgroundArrow" presStyleLbl="node1" presStyleIdx="0" presStyleCnt="1"/>
      <dgm:spPr/>
    </dgm:pt>
  </dgm:ptLst>
  <dgm:cxnLst>
    <dgm:cxn modelId="{FDA4D0B9-25E4-45DF-BD0D-EBD892F7A4DD}" type="presOf" srcId="{ABAD97C2-5696-484B-AE78-93DDC78D5D7E}" destId="{D22D41F5-086D-42E7-9641-0DD7C447C96D}" srcOrd="0" destOrd="0" presId="urn:microsoft.com/office/officeart/2005/8/layout/hProcess3"/>
    <dgm:cxn modelId="{449182F0-0477-44A8-9FD4-CD2DA004781A}" type="presOf" srcId="{828F1904-B229-4CBA-A0C4-5038C79F8BE8}" destId="{F4A161D3-2829-498C-8FF8-A0FC5A25265C}" srcOrd="0" destOrd="0" presId="urn:microsoft.com/office/officeart/2005/8/layout/hProcess3"/>
    <dgm:cxn modelId="{42E8B06E-8A58-40BD-9989-3E53EDEC8EC5}" srcId="{ABAD97C2-5696-484B-AE78-93DDC78D5D7E}" destId="{828F1904-B229-4CBA-A0C4-5038C79F8BE8}" srcOrd="0" destOrd="0" parTransId="{E7061DA2-D713-46C1-B0A6-F5AC58BAC7E8}" sibTransId="{B923AA11-86F7-4A9C-9F6D-9FE365AE186B}"/>
    <dgm:cxn modelId="{1BBAC82B-857D-48EF-9D1D-2A7AB6D42551}" type="presParOf" srcId="{D22D41F5-086D-42E7-9641-0DD7C447C96D}" destId="{0E0141F2-71CB-4EDE-9111-96CBB35EB67F}" srcOrd="0" destOrd="0" presId="urn:microsoft.com/office/officeart/2005/8/layout/hProcess3"/>
    <dgm:cxn modelId="{ADC68A67-D6B6-4DA8-819A-67F5F94FC1B5}" type="presParOf" srcId="{D22D41F5-086D-42E7-9641-0DD7C447C96D}" destId="{3A05BE92-DF30-4935-8643-B6CC6F527F57}" srcOrd="1" destOrd="0" presId="urn:microsoft.com/office/officeart/2005/8/layout/hProcess3"/>
    <dgm:cxn modelId="{FB1B4E28-3121-4574-8D55-E090147AF39E}" type="presParOf" srcId="{3A05BE92-DF30-4935-8643-B6CC6F527F57}" destId="{D3852AD8-C1A1-4EFB-8CB3-D6C3CF7BFDD1}" srcOrd="0" destOrd="0" presId="urn:microsoft.com/office/officeart/2005/8/layout/hProcess3"/>
    <dgm:cxn modelId="{3912F8EA-6B3A-4DF5-B2FE-140AAE8DD64D}" type="presParOf" srcId="{3A05BE92-DF30-4935-8643-B6CC6F527F57}" destId="{7A47A10A-9912-4007-BD52-AB5813F8FB63}" srcOrd="1" destOrd="0" presId="urn:microsoft.com/office/officeart/2005/8/layout/hProcess3"/>
    <dgm:cxn modelId="{C70BD2F6-4390-43F2-A11A-D71EF54A0172}" type="presParOf" srcId="{7A47A10A-9912-4007-BD52-AB5813F8FB63}" destId="{BF1E56A2-DE5A-4BCC-8779-CA568BCF5A33}" srcOrd="0" destOrd="0" presId="urn:microsoft.com/office/officeart/2005/8/layout/hProcess3"/>
    <dgm:cxn modelId="{ACF778D8-7FF3-49F8-812C-F20F75D98981}" type="presParOf" srcId="{7A47A10A-9912-4007-BD52-AB5813F8FB63}" destId="{F4A161D3-2829-498C-8FF8-A0FC5A25265C}" srcOrd="1" destOrd="0" presId="urn:microsoft.com/office/officeart/2005/8/layout/hProcess3"/>
    <dgm:cxn modelId="{677ADE80-7319-425C-99CA-0CEEDC655045}" type="presParOf" srcId="{7A47A10A-9912-4007-BD52-AB5813F8FB63}" destId="{3A08ADAF-B81D-4A85-94F6-2AB4B78E041A}" srcOrd="2" destOrd="0" presId="urn:microsoft.com/office/officeart/2005/8/layout/hProcess3"/>
    <dgm:cxn modelId="{15FE1C17-A8D5-45AE-88C9-A30D35AA007D}" type="presParOf" srcId="{7A47A10A-9912-4007-BD52-AB5813F8FB63}" destId="{A003FD3F-F83A-40A3-BBC1-BFBAFCF635E0}" srcOrd="3" destOrd="0" presId="urn:microsoft.com/office/officeart/2005/8/layout/hProcess3"/>
    <dgm:cxn modelId="{DD0EC2C6-6CDA-4F6F-98B4-A6F15986A434}" type="presParOf" srcId="{3A05BE92-DF30-4935-8643-B6CC6F527F57}" destId="{0559F8FB-44FC-4F11-9BCC-64950E4FE1C0}" srcOrd="2" destOrd="0" presId="urn:microsoft.com/office/officeart/2005/8/layout/hProcess3"/>
    <dgm:cxn modelId="{382762FB-1D94-4498-8013-19FC1DAB7057}" type="presParOf" srcId="{3A05BE92-DF30-4935-8643-B6CC6F527F57}" destId="{ECE2F643-B9A4-41FA-8019-CBB26C8E575A}" srcOrd="3" destOrd="0" presId="urn:microsoft.com/office/officeart/2005/8/layout/hProcess3"/>
    <dgm:cxn modelId="{D6D58D3D-4A23-4C09-B5FF-82BE0C9664B7}" type="presParOf" srcId="{3A05BE92-DF30-4935-8643-B6CC6F527F57}" destId="{58F7C980-4B2B-4113-816D-8F865F85D1A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401C7-E0AF-4938-B049-2DFB5F63F69C}">
      <dsp:nvSpPr>
        <dsp:cNvPr id="0" name=""/>
        <dsp:cNvSpPr/>
      </dsp:nvSpPr>
      <dsp:spPr>
        <a:xfrm>
          <a:off x="-5709646" y="-873964"/>
          <a:ext cx="6797724" cy="679772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44740-9AE4-4BB8-92F3-F7210C378A5A}">
      <dsp:nvSpPr>
        <dsp:cNvPr id="0" name=""/>
        <dsp:cNvSpPr/>
      </dsp:nvSpPr>
      <dsp:spPr>
        <a:xfrm>
          <a:off x="475631" y="315511"/>
          <a:ext cx="11571471" cy="6314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Introductions</a:t>
          </a:r>
        </a:p>
      </dsp:txBody>
      <dsp:txXfrm>
        <a:off x="475631" y="315511"/>
        <a:ext cx="11571471" cy="631426"/>
      </dsp:txXfrm>
    </dsp:sp>
    <dsp:sp modelId="{F5125509-5B9C-4D86-9EB3-034D6836E435}">
      <dsp:nvSpPr>
        <dsp:cNvPr id="0" name=""/>
        <dsp:cNvSpPr/>
      </dsp:nvSpPr>
      <dsp:spPr>
        <a:xfrm>
          <a:off x="80990" y="236582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16176-E66E-4678-90C5-3CC00C36927E}">
      <dsp:nvSpPr>
        <dsp:cNvPr id="0" name=""/>
        <dsp:cNvSpPr/>
      </dsp:nvSpPr>
      <dsp:spPr>
        <a:xfrm>
          <a:off x="928093" y="1262347"/>
          <a:ext cx="11119009" cy="631426"/>
        </a:xfrm>
        <a:prstGeom prst="rect">
          <a:avLst/>
        </a:prstGeom>
        <a:solidFill>
          <a:schemeClr val="accent5">
            <a:hueOff val="1845187"/>
            <a:satOff val="-1504"/>
            <a:lumOff val="-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Dog </a:t>
          </a:r>
          <a:r>
            <a:rPr lang="en-US" sz="3300" kern="1200" dirty="0" smtClean="0"/>
            <a:t>body language</a:t>
          </a:r>
          <a:endParaRPr lang="en-US" sz="3300" kern="1200" dirty="0"/>
        </a:p>
      </dsp:txBody>
      <dsp:txXfrm>
        <a:off x="928093" y="1262347"/>
        <a:ext cx="11119009" cy="631426"/>
      </dsp:txXfrm>
    </dsp:sp>
    <dsp:sp modelId="{3EAD1D07-FCED-443F-AEA2-003548CEB9B6}">
      <dsp:nvSpPr>
        <dsp:cNvPr id="0" name=""/>
        <dsp:cNvSpPr/>
      </dsp:nvSpPr>
      <dsp:spPr>
        <a:xfrm>
          <a:off x="533451" y="1183419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1845187"/>
              <a:satOff val="-1504"/>
              <a:lumOff val="-1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77030-867D-4349-A2EB-ADFA1E0F6E20}">
      <dsp:nvSpPr>
        <dsp:cNvPr id="0" name=""/>
        <dsp:cNvSpPr/>
      </dsp:nvSpPr>
      <dsp:spPr>
        <a:xfrm>
          <a:off x="1066962" y="2209184"/>
          <a:ext cx="10980140" cy="631426"/>
        </a:xfrm>
        <a:prstGeom prst="rect">
          <a:avLst/>
        </a:prstGeom>
        <a:solidFill>
          <a:schemeClr val="accent5">
            <a:hueOff val="3690374"/>
            <a:satOff val="-3007"/>
            <a:lumOff val="-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How to visit the </a:t>
          </a:r>
          <a:r>
            <a:rPr lang="en-US" sz="3300" kern="1200" dirty="0" smtClean="0"/>
            <a:t>dogs</a:t>
          </a:r>
          <a:endParaRPr lang="en-US" sz="3300" kern="1200" dirty="0"/>
        </a:p>
      </dsp:txBody>
      <dsp:txXfrm>
        <a:off x="1066962" y="2209184"/>
        <a:ext cx="10980140" cy="631426"/>
      </dsp:txXfrm>
    </dsp:sp>
    <dsp:sp modelId="{4F27ED44-9390-47FA-B062-D544C67C5ADB}">
      <dsp:nvSpPr>
        <dsp:cNvPr id="0" name=""/>
        <dsp:cNvSpPr/>
      </dsp:nvSpPr>
      <dsp:spPr>
        <a:xfrm>
          <a:off x="672321" y="2130256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3690374"/>
              <a:satOff val="-3007"/>
              <a:lumOff val="-3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9E73A-FFDC-40CE-A395-7F3A3369A0C0}">
      <dsp:nvSpPr>
        <dsp:cNvPr id="0" name=""/>
        <dsp:cNvSpPr/>
      </dsp:nvSpPr>
      <dsp:spPr>
        <a:xfrm>
          <a:off x="928093" y="3156020"/>
          <a:ext cx="11119009" cy="631426"/>
        </a:xfrm>
        <a:prstGeom prst="rect">
          <a:avLst/>
        </a:prstGeom>
        <a:solidFill>
          <a:schemeClr val="accent5">
            <a:hueOff val="5535560"/>
            <a:satOff val="-4511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Dog </a:t>
          </a:r>
          <a:r>
            <a:rPr lang="en-US" sz="3300" kern="1200" dirty="0" smtClean="0"/>
            <a:t>visit time</a:t>
          </a:r>
          <a:endParaRPr lang="en-US" sz="3300" kern="1200" dirty="0"/>
        </a:p>
      </dsp:txBody>
      <dsp:txXfrm>
        <a:off x="928093" y="3156020"/>
        <a:ext cx="11119009" cy="631426"/>
      </dsp:txXfrm>
    </dsp:sp>
    <dsp:sp modelId="{B2F7E75A-1AB3-4025-B3F7-4152487368DB}">
      <dsp:nvSpPr>
        <dsp:cNvPr id="0" name=""/>
        <dsp:cNvSpPr/>
      </dsp:nvSpPr>
      <dsp:spPr>
        <a:xfrm>
          <a:off x="533451" y="3077092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5535560"/>
              <a:satOff val="-4511"/>
              <a:lumOff val="-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3B51D-16A7-4F28-A993-98FC0333DFB2}">
      <dsp:nvSpPr>
        <dsp:cNvPr id="0" name=""/>
        <dsp:cNvSpPr/>
      </dsp:nvSpPr>
      <dsp:spPr>
        <a:xfrm>
          <a:off x="475631" y="4102857"/>
          <a:ext cx="11571471" cy="631426"/>
        </a:xfrm>
        <a:prstGeom prst="rect">
          <a:avLst/>
        </a:prstGeom>
        <a:solidFill>
          <a:schemeClr val="accent5">
            <a:hueOff val="7380747"/>
            <a:satOff val="-6015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Questions</a:t>
          </a:r>
          <a:endParaRPr lang="en-US" sz="3300" kern="1200" dirty="0"/>
        </a:p>
      </dsp:txBody>
      <dsp:txXfrm>
        <a:off x="475631" y="4102857"/>
        <a:ext cx="11571471" cy="631426"/>
      </dsp:txXfrm>
    </dsp:sp>
    <dsp:sp modelId="{C7E4FB94-9F24-4EC6-A646-31A6828421CD}">
      <dsp:nvSpPr>
        <dsp:cNvPr id="0" name=""/>
        <dsp:cNvSpPr/>
      </dsp:nvSpPr>
      <dsp:spPr>
        <a:xfrm>
          <a:off x="80990" y="4023929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7380747"/>
              <a:satOff val="-6015"/>
              <a:lumOff val="-6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30D9F-1F43-466B-A2ED-E6BA7DF0BAA8}">
      <dsp:nvSpPr>
        <dsp:cNvPr id="0" name=""/>
        <dsp:cNvSpPr/>
      </dsp:nvSpPr>
      <dsp:spPr>
        <a:xfrm>
          <a:off x="3456605" y="556"/>
          <a:ext cx="2036381" cy="1018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Eyes</a:t>
          </a:r>
          <a:endParaRPr lang="en-US" sz="2600" kern="1200" dirty="0"/>
        </a:p>
      </dsp:txBody>
      <dsp:txXfrm>
        <a:off x="3486427" y="30378"/>
        <a:ext cx="1976737" cy="958546"/>
      </dsp:txXfrm>
    </dsp:sp>
    <dsp:sp modelId="{75C830CF-46C1-4C99-8E60-892FF1954E10}">
      <dsp:nvSpPr>
        <dsp:cNvPr id="0" name=""/>
        <dsp:cNvSpPr/>
      </dsp:nvSpPr>
      <dsp:spPr>
        <a:xfrm rot="2700000">
          <a:off x="4922252" y="1309763"/>
          <a:ext cx="1061677" cy="3563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029162" y="1381036"/>
        <a:ext cx="847857" cy="213820"/>
      </dsp:txXfrm>
    </dsp:sp>
    <dsp:sp modelId="{6BC0C290-5193-4BEA-9A1D-4462E96552B6}">
      <dsp:nvSpPr>
        <dsp:cNvPr id="0" name=""/>
        <dsp:cNvSpPr/>
      </dsp:nvSpPr>
      <dsp:spPr>
        <a:xfrm>
          <a:off x="5413194" y="1957146"/>
          <a:ext cx="2036381" cy="101819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Mouth</a:t>
          </a:r>
          <a:endParaRPr lang="en-US" sz="2600" kern="1200" dirty="0"/>
        </a:p>
      </dsp:txBody>
      <dsp:txXfrm>
        <a:off x="5443016" y="1986968"/>
        <a:ext cx="1976737" cy="958546"/>
      </dsp:txXfrm>
    </dsp:sp>
    <dsp:sp modelId="{881B8106-3E0A-4747-9445-0293A63C75D8}">
      <dsp:nvSpPr>
        <dsp:cNvPr id="0" name=""/>
        <dsp:cNvSpPr/>
      </dsp:nvSpPr>
      <dsp:spPr>
        <a:xfrm rot="8100000">
          <a:off x="4922252" y="3266353"/>
          <a:ext cx="1061677" cy="3563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029162" y="3337626"/>
        <a:ext cx="847857" cy="213820"/>
      </dsp:txXfrm>
    </dsp:sp>
    <dsp:sp modelId="{2854547F-DD5C-4A9F-A6DB-B7654DC8FFA4}">
      <dsp:nvSpPr>
        <dsp:cNvPr id="0" name=""/>
        <dsp:cNvSpPr/>
      </dsp:nvSpPr>
      <dsp:spPr>
        <a:xfrm>
          <a:off x="3456605" y="3913736"/>
          <a:ext cx="2036381" cy="10181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Tail</a:t>
          </a:r>
          <a:endParaRPr lang="en-US" sz="2600" kern="1200" dirty="0"/>
        </a:p>
      </dsp:txBody>
      <dsp:txXfrm>
        <a:off x="3486427" y="3943558"/>
        <a:ext cx="1976737" cy="958546"/>
      </dsp:txXfrm>
    </dsp:sp>
    <dsp:sp modelId="{94AF1C70-5B21-4DB1-9F26-BA6061D76162}">
      <dsp:nvSpPr>
        <dsp:cNvPr id="0" name=""/>
        <dsp:cNvSpPr/>
      </dsp:nvSpPr>
      <dsp:spPr>
        <a:xfrm rot="13500000">
          <a:off x="2965662" y="3266353"/>
          <a:ext cx="1061677" cy="3563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072572" y="3337626"/>
        <a:ext cx="847857" cy="213820"/>
      </dsp:txXfrm>
    </dsp:sp>
    <dsp:sp modelId="{DD14A84E-3099-4CD6-A561-B19670EFABB6}">
      <dsp:nvSpPr>
        <dsp:cNvPr id="0" name=""/>
        <dsp:cNvSpPr/>
      </dsp:nvSpPr>
      <dsp:spPr>
        <a:xfrm>
          <a:off x="1500015" y="1957146"/>
          <a:ext cx="2036381" cy="10181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Body Position</a:t>
          </a:r>
          <a:endParaRPr lang="en-US" sz="2600" kern="1200" dirty="0"/>
        </a:p>
      </dsp:txBody>
      <dsp:txXfrm>
        <a:off x="1529837" y="1986968"/>
        <a:ext cx="1976737" cy="958546"/>
      </dsp:txXfrm>
    </dsp:sp>
    <dsp:sp modelId="{2513C9F2-AD9E-432C-85AF-6E6DE577C68A}">
      <dsp:nvSpPr>
        <dsp:cNvPr id="0" name=""/>
        <dsp:cNvSpPr/>
      </dsp:nvSpPr>
      <dsp:spPr>
        <a:xfrm rot="18900000">
          <a:off x="2965662" y="1309763"/>
          <a:ext cx="1061677" cy="3563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72572" y="1381036"/>
        <a:ext cx="847857" cy="213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F4F5D-96B4-4400-AB2B-A956F0A1103A}">
      <dsp:nvSpPr>
        <dsp:cNvPr id="0" name=""/>
        <dsp:cNvSpPr/>
      </dsp:nvSpPr>
      <dsp:spPr>
        <a:xfrm rot="5400000">
          <a:off x="-113744" y="113848"/>
          <a:ext cx="758297" cy="5308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endParaRPr lang="en-US" sz="1400" kern="1200" dirty="0"/>
        </a:p>
      </dsp:txBody>
      <dsp:txXfrm rot="-5400000">
        <a:off x="1" y="265507"/>
        <a:ext cx="530808" cy="227489"/>
      </dsp:txXfrm>
    </dsp:sp>
    <dsp:sp modelId="{199DC4A1-4813-4093-B455-869065035670}">
      <dsp:nvSpPr>
        <dsp:cNvPr id="0" name=""/>
        <dsp:cNvSpPr/>
      </dsp:nvSpPr>
      <dsp:spPr>
        <a:xfrm rot="5400000">
          <a:off x="5733957" y="-5203045"/>
          <a:ext cx="492893" cy="10899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Move slowly (no sudden movements)</a:t>
          </a:r>
          <a:endParaRPr lang="en-US" sz="2900" kern="1200" dirty="0"/>
        </a:p>
      </dsp:txBody>
      <dsp:txXfrm rot="-5400000">
        <a:off x="530809" y="24164"/>
        <a:ext cx="10875130" cy="444771"/>
      </dsp:txXfrm>
    </dsp:sp>
    <dsp:sp modelId="{35CDE0B6-D5C0-496F-B93C-33C14BCB952E}">
      <dsp:nvSpPr>
        <dsp:cNvPr id="0" name=""/>
        <dsp:cNvSpPr/>
      </dsp:nvSpPr>
      <dsp:spPr>
        <a:xfrm rot="5400000">
          <a:off x="-113744" y="787530"/>
          <a:ext cx="758297" cy="530808"/>
        </a:xfrm>
        <a:prstGeom prst="chevron">
          <a:avLst/>
        </a:prstGeom>
        <a:solidFill>
          <a:schemeClr val="accent2">
            <a:hueOff val="-1977698"/>
            <a:satOff val="12357"/>
            <a:lumOff val="1699"/>
            <a:alphaOff val="0"/>
          </a:schemeClr>
        </a:solidFill>
        <a:ln w="12700" cap="flat" cmpd="sng" algn="ctr">
          <a:solidFill>
            <a:schemeClr val="accent2">
              <a:hueOff val="-1977698"/>
              <a:satOff val="12357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939189"/>
        <a:ext cx="530808" cy="227489"/>
      </dsp:txXfrm>
    </dsp:sp>
    <dsp:sp modelId="{F7778591-BF15-4378-9E22-3D4E931C0C1F}">
      <dsp:nvSpPr>
        <dsp:cNvPr id="0" name=""/>
        <dsp:cNvSpPr/>
      </dsp:nvSpPr>
      <dsp:spPr>
        <a:xfrm rot="5400000">
          <a:off x="5733957" y="-4529362"/>
          <a:ext cx="492893" cy="10899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977698"/>
              <a:satOff val="12357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Use a calm, quiet voice</a:t>
          </a:r>
          <a:endParaRPr lang="en-US" sz="2900" kern="1200" dirty="0"/>
        </a:p>
      </dsp:txBody>
      <dsp:txXfrm rot="-5400000">
        <a:off x="530809" y="697847"/>
        <a:ext cx="10875130" cy="444771"/>
      </dsp:txXfrm>
    </dsp:sp>
    <dsp:sp modelId="{F080BF5D-0D82-4531-9FA4-CD05B2E47AC7}">
      <dsp:nvSpPr>
        <dsp:cNvPr id="0" name=""/>
        <dsp:cNvSpPr/>
      </dsp:nvSpPr>
      <dsp:spPr>
        <a:xfrm rot="5400000">
          <a:off x="-113744" y="1461213"/>
          <a:ext cx="758297" cy="530808"/>
        </a:xfrm>
        <a:prstGeom prst="chevron">
          <a:avLst/>
        </a:prstGeom>
        <a:solidFill>
          <a:schemeClr val="accent2">
            <a:hueOff val="-3955397"/>
            <a:satOff val="24715"/>
            <a:lumOff val="3399"/>
            <a:alphaOff val="0"/>
          </a:schemeClr>
        </a:solidFill>
        <a:ln w="12700" cap="flat" cmpd="sng" algn="ctr">
          <a:solidFill>
            <a:schemeClr val="accent2">
              <a:hueOff val="-3955397"/>
              <a:satOff val="24715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endParaRPr lang="en-US" sz="1400" kern="1200" dirty="0"/>
        </a:p>
      </dsp:txBody>
      <dsp:txXfrm rot="-5400000">
        <a:off x="1" y="1612872"/>
        <a:ext cx="530808" cy="227489"/>
      </dsp:txXfrm>
    </dsp:sp>
    <dsp:sp modelId="{07425B80-A155-4A3D-9171-A5F65EB0EB82}">
      <dsp:nvSpPr>
        <dsp:cNvPr id="0" name=""/>
        <dsp:cNvSpPr/>
      </dsp:nvSpPr>
      <dsp:spPr>
        <a:xfrm rot="5400000">
          <a:off x="5733957" y="-3855680"/>
          <a:ext cx="492893" cy="10899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955397"/>
              <a:satOff val="24715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Do not make direct eye contact with dogs</a:t>
          </a:r>
          <a:endParaRPr lang="en-US" sz="2900" kern="1200" dirty="0"/>
        </a:p>
      </dsp:txBody>
      <dsp:txXfrm rot="-5400000">
        <a:off x="530809" y="1371529"/>
        <a:ext cx="10875130" cy="444771"/>
      </dsp:txXfrm>
    </dsp:sp>
    <dsp:sp modelId="{B3471F18-554F-459E-AC56-1345C3A5B81A}">
      <dsp:nvSpPr>
        <dsp:cNvPr id="0" name=""/>
        <dsp:cNvSpPr/>
      </dsp:nvSpPr>
      <dsp:spPr>
        <a:xfrm rot="5400000">
          <a:off x="-113744" y="2134895"/>
          <a:ext cx="758297" cy="530808"/>
        </a:xfrm>
        <a:prstGeom prst="chevron">
          <a:avLst/>
        </a:prstGeom>
        <a:solidFill>
          <a:schemeClr val="accent2">
            <a:hueOff val="-5933095"/>
            <a:satOff val="37072"/>
            <a:lumOff val="5098"/>
            <a:alphaOff val="0"/>
          </a:schemeClr>
        </a:solidFill>
        <a:ln w="12700" cap="flat" cmpd="sng" algn="ctr">
          <a:solidFill>
            <a:schemeClr val="accent2">
              <a:hueOff val="-5933095"/>
              <a:satOff val="37072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2286554"/>
        <a:ext cx="530808" cy="227489"/>
      </dsp:txXfrm>
    </dsp:sp>
    <dsp:sp modelId="{A2329932-51A8-4A3F-A3C7-C3556ADB5B4A}">
      <dsp:nvSpPr>
        <dsp:cNvPr id="0" name=""/>
        <dsp:cNvSpPr/>
      </dsp:nvSpPr>
      <dsp:spPr>
        <a:xfrm rot="5400000">
          <a:off x="5733957" y="-3181997"/>
          <a:ext cx="492893" cy="10899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933095"/>
              <a:satOff val="37072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Allow the </a:t>
          </a:r>
          <a:r>
            <a:rPr lang="en-US" sz="2900" kern="1200" dirty="0" smtClean="0"/>
            <a:t>dog </a:t>
          </a:r>
          <a:r>
            <a:rPr lang="en-US" sz="2900" kern="1200" dirty="0" smtClean="0"/>
            <a:t>to come to you</a:t>
          </a:r>
          <a:endParaRPr lang="en-US" sz="2900" kern="1200" dirty="0"/>
        </a:p>
      </dsp:txBody>
      <dsp:txXfrm rot="-5400000">
        <a:off x="530809" y="2045212"/>
        <a:ext cx="10875130" cy="444771"/>
      </dsp:txXfrm>
    </dsp:sp>
    <dsp:sp modelId="{21D7D19E-6460-4DF1-B88D-4518B0E80C39}">
      <dsp:nvSpPr>
        <dsp:cNvPr id="0" name=""/>
        <dsp:cNvSpPr/>
      </dsp:nvSpPr>
      <dsp:spPr>
        <a:xfrm rot="5400000">
          <a:off x="-113744" y="2808578"/>
          <a:ext cx="758297" cy="530808"/>
        </a:xfrm>
        <a:prstGeom prst="chevron">
          <a:avLst/>
        </a:prstGeom>
        <a:solidFill>
          <a:schemeClr val="accent2">
            <a:hueOff val="-7910793"/>
            <a:satOff val="49429"/>
            <a:lumOff val="6797"/>
            <a:alphaOff val="0"/>
          </a:schemeClr>
        </a:solidFill>
        <a:ln w="12700" cap="flat" cmpd="sng" algn="ctr">
          <a:solidFill>
            <a:schemeClr val="accent2">
              <a:hueOff val="-7910793"/>
              <a:satOff val="49429"/>
              <a:lumOff val="67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2960237"/>
        <a:ext cx="530808" cy="227489"/>
      </dsp:txXfrm>
    </dsp:sp>
    <dsp:sp modelId="{AE99D3AB-D7C2-4E92-A75F-B6C0E844D2BE}">
      <dsp:nvSpPr>
        <dsp:cNvPr id="0" name=""/>
        <dsp:cNvSpPr/>
      </dsp:nvSpPr>
      <dsp:spPr>
        <a:xfrm rot="5400000">
          <a:off x="5733957" y="-2508315"/>
          <a:ext cx="492893" cy="10899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910793"/>
              <a:satOff val="49429"/>
              <a:lumOff val="67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 Approach at the animal’s level</a:t>
          </a:r>
          <a:endParaRPr lang="en-US" sz="2900" kern="1200" dirty="0"/>
        </a:p>
      </dsp:txBody>
      <dsp:txXfrm rot="-5400000">
        <a:off x="530809" y="2718894"/>
        <a:ext cx="10875130" cy="444771"/>
      </dsp:txXfrm>
    </dsp:sp>
    <dsp:sp modelId="{40489CAB-C44F-4A0D-A398-F014D55752CE}">
      <dsp:nvSpPr>
        <dsp:cNvPr id="0" name=""/>
        <dsp:cNvSpPr/>
      </dsp:nvSpPr>
      <dsp:spPr>
        <a:xfrm rot="5400000">
          <a:off x="-113744" y="3482260"/>
          <a:ext cx="758297" cy="530808"/>
        </a:xfrm>
        <a:prstGeom prst="chevron">
          <a:avLst/>
        </a:prstGeom>
        <a:solidFill>
          <a:schemeClr val="accent2">
            <a:hueOff val="-9888492"/>
            <a:satOff val="61787"/>
            <a:lumOff val="8497"/>
            <a:alphaOff val="0"/>
          </a:schemeClr>
        </a:solidFill>
        <a:ln w="12700" cap="flat" cmpd="sng" algn="ctr">
          <a:solidFill>
            <a:schemeClr val="accent2">
              <a:hueOff val="-9888492"/>
              <a:satOff val="61787"/>
              <a:lumOff val="84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3633919"/>
        <a:ext cx="530808" cy="227489"/>
      </dsp:txXfrm>
    </dsp:sp>
    <dsp:sp modelId="{E70EF08C-8704-4566-AD7B-2B5137F555B3}">
      <dsp:nvSpPr>
        <dsp:cNvPr id="0" name=""/>
        <dsp:cNvSpPr/>
      </dsp:nvSpPr>
      <dsp:spPr>
        <a:xfrm rot="5400000">
          <a:off x="5733957" y="-1834633"/>
          <a:ext cx="492893" cy="10899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888492"/>
              <a:satOff val="61787"/>
              <a:lumOff val="84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Allow the </a:t>
          </a:r>
          <a:r>
            <a:rPr lang="en-US" sz="2900" kern="1200" dirty="0" smtClean="0"/>
            <a:t>dog </a:t>
          </a:r>
          <a:r>
            <a:rPr lang="en-US" sz="2900" kern="1200" dirty="0" smtClean="0"/>
            <a:t>to sniff you before petting them</a:t>
          </a:r>
          <a:endParaRPr lang="en-US" sz="2900" kern="1200" dirty="0"/>
        </a:p>
      </dsp:txBody>
      <dsp:txXfrm rot="-5400000">
        <a:off x="530809" y="3392576"/>
        <a:ext cx="10875130" cy="444771"/>
      </dsp:txXfrm>
    </dsp:sp>
    <dsp:sp modelId="{71E1E43D-8323-47B1-ACE4-1045E2FCD5F2}">
      <dsp:nvSpPr>
        <dsp:cNvPr id="0" name=""/>
        <dsp:cNvSpPr/>
      </dsp:nvSpPr>
      <dsp:spPr>
        <a:xfrm rot="5400000">
          <a:off x="-113744" y="4155943"/>
          <a:ext cx="758297" cy="530808"/>
        </a:xfrm>
        <a:prstGeom prst="chevron">
          <a:avLst/>
        </a:prstGeom>
        <a:solidFill>
          <a:schemeClr val="accent2">
            <a:hueOff val="-11866190"/>
            <a:satOff val="74144"/>
            <a:lumOff val="10196"/>
            <a:alphaOff val="0"/>
          </a:schemeClr>
        </a:solidFill>
        <a:ln w="12700" cap="flat" cmpd="sng" algn="ctr">
          <a:solidFill>
            <a:schemeClr val="accent2">
              <a:hueOff val="-11866190"/>
              <a:satOff val="74144"/>
              <a:lumOff val="10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4307602"/>
        <a:ext cx="530808" cy="227489"/>
      </dsp:txXfrm>
    </dsp:sp>
    <dsp:sp modelId="{5C0F175E-27C4-4803-BAC5-05F3B4DF3CF3}">
      <dsp:nvSpPr>
        <dsp:cNvPr id="0" name=""/>
        <dsp:cNvSpPr/>
      </dsp:nvSpPr>
      <dsp:spPr>
        <a:xfrm rot="5400000">
          <a:off x="5733957" y="-1160950"/>
          <a:ext cx="492893" cy="10899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866190"/>
              <a:satOff val="74144"/>
              <a:lumOff val="10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Do not reach over an </a:t>
          </a:r>
          <a:r>
            <a:rPr lang="en-US" sz="2900" kern="1200" dirty="0" smtClean="0"/>
            <a:t>dog’s </a:t>
          </a:r>
          <a:r>
            <a:rPr lang="en-US" sz="2900" kern="1200" dirty="0" smtClean="0"/>
            <a:t>head</a:t>
          </a:r>
          <a:endParaRPr lang="en-US" sz="2900" kern="1200" dirty="0"/>
        </a:p>
      </dsp:txBody>
      <dsp:txXfrm rot="-5400000">
        <a:off x="530809" y="4066259"/>
        <a:ext cx="10875130" cy="444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28417-75B4-4ABF-9DEE-D620B55F198B}">
      <dsp:nvSpPr>
        <dsp:cNvPr id="0" name=""/>
        <dsp:cNvSpPr/>
      </dsp:nvSpPr>
      <dsp:spPr>
        <a:xfrm>
          <a:off x="0" y="574024"/>
          <a:ext cx="9174812" cy="957600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CF724-B8E8-4953-9B6E-6E1BEAAF5F26}">
      <dsp:nvSpPr>
        <dsp:cNvPr id="0" name=""/>
        <dsp:cNvSpPr/>
      </dsp:nvSpPr>
      <dsp:spPr>
        <a:xfrm>
          <a:off x="458740" y="13144"/>
          <a:ext cx="6422368" cy="1121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750" tIns="0" rIns="24275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Clean Towel!</a:t>
          </a:r>
          <a:endParaRPr lang="en-US" sz="3800" kern="1200" dirty="0"/>
        </a:p>
      </dsp:txBody>
      <dsp:txXfrm>
        <a:off x="513500" y="67904"/>
        <a:ext cx="6312848" cy="1012240"/>
      </dsp:txXfrm>
    </dsp:sp>
    <dsp:sp modelId="{F0AE6C42-402A-4C3A-82B4-5420A931109C}">
      <dsp:nvSpPr>
        <dsp:cNvPr id="0" name=""/>
        <dsp:cNvSpPr/>
      </dsp:nvSpPr>
      <dsp:spPr>
        <a:xfrm>
          <a:off x="0" y="2297705"/>
          <a:ext cx="9174812" cy="957600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5">
              <a:hueOff val="3690374"/>
              <a:satOff val="-3007"/>
              <a:lumOff val="-3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DA6FB-3EA5-4BC7-A4D6-0DC8B1AAAEFF}">
      <dsp:nvSpPr>
        <dsp:cNvPr id="0" name=""/>
        <dsp:cNvSpPr/>
      </dsp:nvSpPr>
      <dsp:spPr>
        <a:xfrm>
          <a:off x="458740" y="1736824"/>
          <a:ext cx="6422368" cy="1121760"/>
        </a:xfrm>
        <a:prstGeom prst="roundRect">
          <a:avLst/>
        </a:prstGeom>
        <a:solidFill>
          <a:schemeClr val="accent5">
            <a:hueOff val="3690374"/>
            <a:satOff val="-3007"/>
            <a:lumOff val="-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750" tIns="0" rIns="24275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Confidence!</a:t>
          </a:r>
          <a:endParaRPr lang="en-US" sz="3800" kern="1200" dirty="0"/>
        </a:p>
      </dsp:txBody>
      <dsp:txXfrm>
        <a:off x="513500" y="1791584"/>
        <a:ext cx="6312848" cy="1012240"/>
      </dsp:txXfrm>
    </dsp:sp>
    <dsp:sp modelId="{10819964-C514-448A-9A9F-64DFD4434E0F}">
      <dsp:nvSpPr>
        <dsp:cNvPr id="0" name=""/>
        <dsp:cNvSpPr/>
      </dsp:nvSpPr>
      <dsp:spPr>
        <a:xfrm>
          <a:off x="0" y="4021385"/>
          <a:ext cx="9174812" cy="957600"/>
        </a:xfrm>
        <a:prstGeom prst="rect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5">
              <a:hueOff val="7380747"/>
              <a:satOff val="-6015"/>
              <a:lumOff val="-6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EF9FA-7D63-4A33-9931-98809B752773}">
      <dsp:nvSpPr>
        <dsp:cNvPr id="0" name=""/>
        <dsp:cNvSpPr/>
      </dsp:nvSpPr>
      <dsp:spPr>
        <a:xfrm>
          <a:off x="458740" y="3460505"/>
          <a:ext cx="6422368" cy="1121760"/>
        </a:xfrm>
        <a:prstGeom prst="roundRect">
          <a:avLst/>
        </a:prstGeom>
        <a:solidFill>
          <a:schemeClr val="accent5">
            <a:hueOff val="7380747"/>
            <a:satOff val="-6015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750" tIns="0" rIns="24275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That’s it!</a:t>
          </a:r>
          <a:endParaRPr lang="en-US" sz="3800" kern="1200" dirty="0"/>
        </a:p>
      </dsp:txBody>
      <dsp:txXfrm>
        <a:off x="513500" y="3515265"/>
        <a:ext cx="6312848" cy="1012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06A16-0B88-4A9C-9DC2-8E4571E189D6}">
      <dsp:nvSpPr>
        <dsp:cNvPr id="0" name=""/>
        <dsp:cNvSpPr/>
      </dsp:nvSpPr>
      <dsp:spPr>
        <a:xfrm>
          <a:off x="4354" y="452855"/>
          <a:ext cx="2618482" cy="9799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Towels!</a:t>
          </a:r>
          <a:endParaRPr lang="en-US" sz="2700" kern="1200" dirty="0"/>
        </a:p>
      </dsp:txBody>
      <dsp:txXfrm>
        <a:off x="4354" y="452855"/>
        <a:ext cx="2618482" cy="979944"/>
      </dsp:txXfrm>
    </dsp:sp>
    <dsp:sp modelId="{6760A9EC-E2C0-4440-AB2A-659A74525FFF}">
      <dsp:nvSpPr>
        <dsp:cNvPr id="0" name=""/>
        <dsp:cNvSpPr/>
      </dsp:nvSpPr>
      <dsp:spPr>
        <a:xfrm>
          <a:off x="4354" y="1432800"/>
          <a:ext cx="2618482" cy="35253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ALWAYS get a new towel in between every animal visit</a:t>
          </a:r>
          <a:endParaRPr lang="en-US" sz="2700" kern="1200" dirty="0"/>
        </a:p>
      </dsp:txBody>
      <dsp:txXfrm>
        <a:off x="4354" y="1432800"/>
        <a:ext cx="2618482" cy="3525384"/>
      </dsp:txXfrm>
    </dsp:sp>
    <dsp:sp modelId="{014F2713-83B1-4270-9AFA-83B0E1ED2ABA}">
      <dsp:nvSpPr>
        <dsp:cNvPr id="0" name=""/>
        <dsp:cNvSpPr/>
      </dsp:nvSpPr>
      <dsp:spPr>
        <a:xfrm>
          <a:off x="2989424" y="452855"/>
          <a:ext cx="2618482" cy="9799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Hand Sanitizer!</a:t>
          </a:r>
          <a:endParaRPr lang="en-US" sz="2700" kern="1200" dirty="0"/>
        </a:p>
      </dsp:txBody>
      <dsp:txXfrm>
        <a:off x="2989424" y="452855"/>
        <a:ext cx="2618482" cy="979944"/>
      </dsp:txXfrm>
    </dsp:sp>
    <dsp:sp modelId="{BDF34C56-F73B-452A-B8F7-E4848693F591}">
      <dsp:nvSpPr>
        <dsp:cNvPr id="0" name=""/>
        <dsp:cNvSpPr/>
      </dsp:nvSpPr>
      <dsp:spPr>
        <a:xfrm>
          <a:off x="2989424" y="1432800"/>
          <a:ext cx="2618482" cy="35253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ALWAYS sanitize in between every animal visit (wherever the animal touched)</a:t>
          </a:r>
          <a:endParaRPr lang="en-US" sz="2700" kern="1200" dirty="0"/>
        </a:p>
      </dsp:txBody>
      <dsp:txXfrm>
        <a:off x="2989424" y="1432800"/>
        <a:ext cx="2618482" cy="3525384"/>
      </dsp:txXfrm>
    </dsp:sp>
    <dsp:sp modelId="{2E6BFF5C-58CA-41EA-AB2F-FC1A39F7545E}">
      <dsp:nvSpPr>
        <dsp:cNvPr id="0" name=""/>
        <dsp:cNvSpPr/>
      </dsp:nvSpPr>
      <dsp:spPr>
        <a:xfrm>
          <a:off x="5974493" y="452855"/>
          <a:ext cx="2618482" cy="97994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Clothing!</a:t>
          </a:r>
          <a:endParaRPr lang="en-US" sz="2700" kern="1200" dirty="0"/>
        </a:p>
      </dsp:txBody>
      <dsp:txXfrm>
        <a:off x="5974493" y="452855"/>
        <a:ext cx="2618482" cy="979944"/>
      </dsp:txXfrm>
    </dsp:sp>
    <dsp:sp modelId="{7858D69B-8D61-475C-9658-50A519AFF68A}">
      <dsp:nvSpPr>
        <dsp:cNvPr id="0" name=""/>
        <dsp:cNvSpPr/>
      </dsp:nvSpPr>
      <dsp:spPr>
        <a:xfrm>
          <a:off x="5974493" y="1432800"/>
          <a:ext cx="2618482" cy="352538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ALWAYS wear closed toe shoes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Make good choices (pants, hoodie strings, etc.)</a:t>
          </a:r>
          <a:endParaRPr lang="en-US" sz="2700" kern="1200" dirty="0"/>
        </a:p>
      </dsp:txBody>
      <dsp:txXfrm>
        <a:off x="5974493" y="1432800"/>
        <a:ext cx="2618482" cy="3525384"/>
      </dsp:txXfrm>
    </dsp:sp>
    <dsp:sp modelId="{9FC23715-2F2D-4204-84EF-3DD5BD4A7FF4}">
      <dsp:nvSpPr>
        <dsp:cNvPr id="0" name=""/>
        <dsp:cNvSpPr/>
      </dsp:nvSpPr>
      <dsp:spPr>
        <a:xfrm>
          <a:off x="8959563" y="452855"/>
          <a:ext cx="2618482" cy="9799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Actions</a:t>
          </a:r>
          <a:endParaRPr lang="en-US" sz="2700" kern="1200" dirty="0"/>
        </a:p>
      </dsp:txBody>
      <dsp:txXfrm>
        <a:off x="8959563" y="452855"/>
        <a:ext cx="2618482" cy="979944"/>
      </dsp:txXfrm>
    </dsp:sp>
    <dsp:sp modelId="{B8A5A0CA-93CF-4148-8876-ED332C4822D6}">
      <dsp:nvSpPr>
        <dsp:cNvPr id="0" name=""/>
        <dsp:cNvSpPr/>
      </dsp:nvSpPr>
      <dsp:spPr>
        <a:xfrm>
          <a:off x="8959563" y="1432800"/>
          <a:ext cx="2618482" cy="352538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ALWAYS keep the animals calm and happy, no rough play</a:t>
          </a:r>
          <a:endParaRPr lang="en-US" sz="2700" kern="1200" dirty="0"/>
        </a:p>
      </dsp:txBody>
      <dsp:txXfrm>
        <a:off x="8959563" y="1432800"/>
        <a:ext cx="2618482" cy="3525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7C980-4B2B-4113-816D-8F865F85D1A2}">
      <dsp:nvSpPr>
        <dsp:cNvPr id="0" name=""/>
        <dsp:cNvSpPr/>
      </dsp:nvSpPr>
      <dsp:spPr>
        <a:xfrm>
          <a:off x="0" y="582293"/>
          <a:ext cx="11438790" cy="3312000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161D3-2829-498C-8FF8-A0FC5A25265C}">
      <dsp:nvSpPr>
        <dsp:cNvPr id="0" name=""/>
        <dsp:cNvSpPr/>
      </dsp:nvSpPr>
      <dsp:spPr>
        <a:xfrm>
          <a:off x="925090" y="1410293"/>
          <a:ext cx="9394553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67360" rIns="0" bIns="4673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See you back again for session 2!</a:t>
          </a:r>
          <a:endParaRPr lang="en-US" sz="4600" kern="1200" dirty="0"/>
        </a:p>
      </dsp:txBody>
      <dsp:txXfrm>
        <a:off x="925090" y="1410293"/>
        <a:ext cx="9394553" cy="165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1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8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389909"/>
            <a:ext cx="12192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Humane Society of Huron Valley | www.hshv.org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6692"/>
            <a:ext cx="328170" cy="3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CxCUU8JLe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Junior Volunteer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Dog Visitation Training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Day 1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20180814-2T7A21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b="5386"/>
          <a:stretch/>
        </p:blipFill>
        <p:spPr bwMode="auto">
          <a:xfrm>
            <a:off x="0" y="2350093"/>
            <a:ext cx="2929457" cy="39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ne 20180606_2T7A57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92" y="2351740"/>
            <a:ext cx="2608218" cy="39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Anne 20180510_2T7A2080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r="21075"/>
          <a:stretch/>
        </p:blipFill>
        <p:spPr bwMode="auto">
          <a:xfrm>
            <a:off x="8603510" y="2350093"/>
            <a:ext cx="3588490" cy="39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photos.smugmug.com/Animals/Dogs/Puppies/i-L565ZRJ/0/4691cde5/X3/Miss%20Marvel%202-X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16556"/>
          <a:stretch/>
        </p:blipFill>
        <p:spPr bwMode="auto">
          <a:xfrm>
            <a:off x="2717563" y="2350093"/>
            <a:ext cx="3277729" cy="39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Who’s ready for a visit?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fluffy_safe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590" y="1325563"/>
            <a:ext cx="4119437" cy="5154868"/>
          </a:xfrm>
          <a:prstGeom prst="rect">
            <a:avLst/>
          </a:prstGeom>
        </p:spPr>
      </p:pic>
      <p:pic>
        <p:nvPicPr>
          <p:cNvPr id="7" name="Picture 5" descr="fluffy_danger_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95" y="1325563"/>
            <a:ext cx="4119673" cy="514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Who’s ready for a visit?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am_danger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16" y="1325563"/>
            <a:ext cx="4107400" cy="513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am_safe_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65" y="1325563"/>
            <a:ext cx="4127646" cy="516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3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Beware of your own body language!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7262540"/>
              </p:ext>
            </p:extLst>
          </p:nvPr>
        </p:nvGraphicFramePr>
        <p:xfrm>
          <a:off x="381000" y="1532021"/>
          <a:ext cx="1143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0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3F4F5D-96B4-4400-AB2B-A956F0A11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C3F4F5D-96B4-4400-AB2B-A956F0A11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C3F4F5D-96B4-4400-AB2B-A956F0A11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9DC4A1-4813-4093-B455-869065035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199DC4A1-4813-4093-B455-869065035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99DC4A1-4813-4093-B455-869065035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CDE0B6-D5C0-496F-B93C-33C14BCB9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5CDE0B6-D5C0-496F-B93C-33C14BCB9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5CDE0B6-D5C0-496F-B93C-33C14BCB9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78591-BF15-4378-9E22-3D4E931C0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F7778591-BF15-4378-9E22-3D4E931C0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F7778591-BF15-4378-9E22-3D4E931C0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80BF5D-0D82-4531-9FA4-CD05B2E47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080BF5D-0D82-4531-9FA4-CD05B2E47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080BF5D-0D82-4531-9FA4-CD05B2E47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425B80-A155-4A3D-9171-A5F65EB0E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07425B80-A155-4A3D-9171-A5F65EB0E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07425B80-A155-4A3D-9171-A5F65EB0E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471F18-554F-459E-AC56-1345C3A5B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B3471F18-554F-459E-AC56-1345C3A5B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B3471F18-554F-459E-AC56-1345C3A5B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329932-51A8-4A3F-A3C7-C3556ADB5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A2329932-51A8-4A3F-A3C7-C3556ADB5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A2329932-51A8-4A3F-A3C7-C3556ADB5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D7D19E-6460-4DF1-B88D-4518B0E80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21D7D19E-6460-4DF1-B88D-4518B0E80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21D7D19E-6460-4DF1-B88D-4518B0E80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99D3AB-D7C2-4E92-A75F-B6C0E844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AE99D3AB-D7C2-4E92-A75F-B6C0E844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AE99D3AB-D7C2-4E92-A75F-B6C0E844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489CAB-C44F-4A0D-A398-F014D5575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40489CAB-C44F-4A0D-A398-F014D5575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40489CAB-C44F-4A0D-A398-F014D5575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0EF08C-8704-4566-AD7B-2B5137F55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70EF08C-8704-4566-AD7B-2B5137F55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E70EF08C-8704-4566-AD7B-2B5137F55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E1E43D-8323-47B1-ACE4-1045E2FCD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71E1E43D-8323-47B1-ACE4-1045E2FCD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71E1E43D-8323-47B1-ACE4-1045E2FCD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0F175E-27C4-4803-BAC5-05F3B4DF3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5C0F175E-27C4-4803-BAC5-05F3B4DF3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5C0F175E-27C4-4803-BAC5-05F3B4DF3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do you need?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0166059"/>
              </p:ext>
            </p:extLst>
          </p:nvPr>
        </p:nvGraphicFramePr>
        <p:xfrm>
          <a:off x="65904" y="1425146"/>
          <a:ext cx="9174812" cy="4992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photos.smugmug.com/Animals/Dogs/Adult-Dogs/i-9qHrgxF/0/5215cdf1/X2/Quint-9-17-17-131-X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2" r="22242"/>
          <a:stretch/>
        </p:blipFill>
        <p:spPr bwMode="auto">
          <a:xfrm>
            <a:off x="9432758" y="1325563"/>
            <a:ext cx="2759242" cy="513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CF724-B8E8-4953-9B6E-6E1BEAAF5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47CF724-B8E8-4953-9B6E-6E1BEAAF5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28417-75B4-4ABF-9DEE-D620B55F1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1828417-75B4-4ABF-9DEE-D620B55F1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2DA6FB-3EA5-4BC7-A4D6-0DC8B1AAA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32DA6FB-3EA5-4BC7-A4D6-0DC8B1AAA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E6C42-402A-4C3A-82B4-5420A9311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0AE6C42-402A-4C3A-82B4-5420A9311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0EF9FA-7D63-4A33-9931-98809B752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90EF9FA-7D63-4A33-9931-98809B752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19964-C514-448A-9A9F-64DFD4434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0819964-C514-448A-9A9F-64DFD4434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Keeping everyone (you + animals) healthy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713551"/>
              </p:ext>
            </p:extLst>
          </p:nvPr>
        </p:nvGraphicFramePr>
        <p:xfrm>
          <a:off x="300318" y="1259946"/>
          <a:ext cx="11582400" cy="541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03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A06A16-0B88-4A9C-9DC2-8E4571E18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DA06A16-0B88-4A9C-9DC2-8E4571E18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60A9EC-E2C0-4440-AB2A-659A74525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6760A9EC-E2C0-4440-AB2A-659A74525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4F2713-83B1-4270-9AFA-83B0E1ED2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014F2713-83B1-4270-9AFA-83B0E1ED2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F34C56-F73B-452A-B8F7-E4848693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DF34C56-F73B-452A-B8F7-E4848693F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6BFF5C-58CA-41EA-AB2F-FC1A39F75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2E6BFF5C-58CA-41EA-AB2F-FC1A39F75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58D69B-8D61-475C-9658-50A519AFF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7858D69B-8D61-475C-9658-50A519AFF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C23715-2F2D-4204-84EF-3DD5BD4A7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9FC23715-2F2D-4204-84EF-3DD5BD4A7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A5A0CA-93CF-4148-8876-ED332C482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B8A5A0CA-93CF-4148-8876-ED332C482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Let’s visit the </a:t>
            </a:r>
            <a:r>
              <a:rPr lang="en-US" dirty="0" smtClean="0">
                <a:solidFill>
                  <a:schemeClr val="bg1"/>
                </a:solidFill>
              </a:rPr>
              <a:t>dogs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photos.smugmug.com/Animals/Dogs/Puppies/i-zWf22rD/0/b252547e/X3/Quint%207-16-17-168-X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4422"/>
            <a:ext cx="4793754" cy="45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180911-2T7A6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54" y="1688188"/>
            <a:ext cx="3050835" cy="45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r. Biscui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/>
          <a:stretch/>
        </p:blipFill>
        <p:spPr bwMode="auto">
          <a:xfrm>
            <a:off x="7844589" y="1684422"/>
            <a:ext cx="4347411" cy="458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6021703"/>
              </p:ext>
            </p:extLst>
          </p:nvPr>
        </p:nvGraphicFramePr>
        <p:xfrm>
          <a:off x="369277" y="1661746"/>
          <a:ext cx="11438791" cy="447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6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Schedule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066739"/>
              </p:ext>
            </p:extLst>
          </p:nvPr>
        </p:nvGraphicFramePr>
        <p:xfrm>
          <a:off x="-1" y="1400432"/>
          <a:ext cx="12117859" cy="5049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0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2401C7-E0AF-4938-B049-2DFB5F63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22401C7-E0AF-4938-B049-2DFB5F63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22401C7-E0AF-4938-B049-2DFB5F63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125509-5B9C-4D86-9EB3-034D6836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F5125509-5B9C-4D86-9EB3-034D6836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F5125509-5B9C-4D86-9EB3-034D6836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A44740-9AE4-4BB8-92F3-F7210C378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98A44740-9AE4-4BB8-92F3-F7210C378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98A44740-9AE4-4BB8-92F3-F7210C378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AD1D07-FCED-443F-AEA2-003548CE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3EAD1D07-FCED-443F-AEA2-003548CE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EAD1D07-FCED-443F-AEA2-003548CE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F16176-E66E-4678-90C5-3CC00C36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BDF16176-E66E-4678-90C5-3CC00C36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BDF16176-E66E-4678-90C5-3CC00C36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27ED44-9390-47FA-B062-D544C67C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4F27ED44-9390-47FA-B062-D544C67C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4F27ED44-9390-47FA-B062-D544C67C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877030-867D-4349-A2EB-ADFA1E0F6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F4877030-867D-4349-A2EB-ADFA1E0F6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F4877030-867D-4349-A2EB-ADFA1E0F6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F7E75A-1AB3-4025-B3F7-415248736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B2F7E75A-1AB3-4025-B3F7-415248736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B2F7E75A-1AB3-4025-B3F7-415248736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09E73A-FFDC-40CE-A395-7F3A3369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0309E73A-FFDC-40CE-A395-7F3A3369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0309E73A-FFDC-40CE-A395-7F3A3369A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E4FB94-9F24-4EC6-A646-31A68284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C7E4FB94-9F24-4EC6-A646-31A68284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C7E4FB94-9F24-4EC6-A646-31A68284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A3B51D-16A7-4F28-A993-98FC0333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67A3B51D-16A7-4F28-A993-98FC0333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67A3B51D-16A7-4F28-A993-98FC0333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09443271"/>
              </p:ext>
            </p:extLst>
          </p:nvPr>
        </p:nvGraphicFramePr>
        <p:xfrm>
          <a:off x="1621204" y="1459524"/>
          <a:ext cx="8949592" cy="493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Body Language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Image result for dog picture transparent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2" y="5032375"/>
            <a:ext cx="18256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9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Happy/Relaxed </a:t>
            </a:r>
            <a:r>
              <a:rPr lang="en-US" dirty="0" smtClean="0">
                <a:solidFill>
                  <a:schemeClr val="bg1"/>
                </a:solidFill>
              </a:rPr>
              <a:t>Dog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Behavior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98" y="1415493"/>
            <a:ext cx="2878137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9" y="1611549"/>
            <a:ext cx="304006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8"/>
          <a:stretch/>
        </p:blipFill>
        <p:spPr bwMode="auto">
          <a:xfrm>
            <a:off x="500621" y="4316627"/>
            <a:ext cx="3363913" cy="20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98" y="3895168"/>
            <a:ext cx="348615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21" y="1476611"/>
            <a:ext cx="3352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8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Playful Dog Behavior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51927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95475"/>
            <a:ext cx="4876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25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Focused Dog </a:t>
            </a:r>
            <a:r>
              <a:rPr lang="en-US" dirty="0" smtClean="0">
                <a:solidFill>
                  <a:schemeClr val="bg1"/>
                </a:solidFill>
              </a:rPr>
              <a:t>Behavior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429210"/>
            <a:ext cx="3127375" cy="250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714750"/>
            <a:ext cx="302895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000500"/>
            <a:ext cx="34988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6524"/>
            <a:ext cx="3505200" cy="233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3822700"/>
            <a:ext cx="2932113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55" y="1500728"/>
            <a:ext cx="2785990" cy="208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6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Scared/Nervous </a:t>
            </a:r>
            <a:r>
              <a:rPr lang="en-US" dirty="0" smtClean="0">
                <a:solidFill>
                  <a:schemeClr val="bg1"/>
                </a:solidFill>
              </a:rPr>
              <a:t>Dog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Behavior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89113" y="1911350"/>
            <a:ext cx="3406775" cy="3879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9" y="1472524"/>
            <a:ext cx="3833427" cy="254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926" y="1431637"/>
            <a:ext cx="3276600" cy="221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91" y="4112419"/>
            <a:ext cx="331628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9" y="4128683"/>
            <a:ext cx="3411537" cy="227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Image result for scared d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44" y="1742805"/>
            <a:ext cx="3578225" cy="18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scared d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54933"/>
            <a:ext cx="3477126" cy="257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0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Aggressive </a:t>
            </a:r>
            <a:r>
              <a:rPr lang="en-US" dirty="0" smtClean="0">
                <a:solidFill>
                  <a:schemeClr val="bg1"/>
                </a:solidFill>
              </a:rPr>
              <a:t>Dog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Behavior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07" y="1530873"/>
            <a:ext cx="4300537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7" y="1444981"/>
            <a:ext cx="3050507" cy="259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7" y="4089215"/>
            <a:ext cx="3350263" cy="22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68" y="4778299"/>
            <a:ext cx="5916138" cy="1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707" y="1499919"/>
            <a:ext cx="3468688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193" y="4089215"/>
            <a:ext cx="1921460" cy="217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Dog Bite Prevention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Video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VCxCUU8JLe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7639" y="1325563"/>
            <a:ext cx="9136721" cy="51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SHV Brand">
      <a:dk1>
        <a:srgbClr val="3F3F3F"/>
      </a:dk1>
      <a:lt1>
        <a:sysClr val="window" lastClr="FFFFFF"/>
      </a:lt1>
      <a:dk2>
        <a:srgbClr val="8E90B8"/>
      </a:dk2>
      <a:lt2>
        <a:srgbClr val="E7E6E6"/>
      </a:lt2>
      <a:accent1>
        <a:srgbClr val="70B4BD"/>
      </a:accent1>
      <a:accent2>
        <a:srgbClr val="8E90B8"/>
      </a:accent2>
      <a:accent3>
        <a:srgbClr val="FDD17D"/>
      </a:accent3>
      <a:accent4>
        <a:srgbClr val="EB9D74"/>
      </a:accent4>
      <a:accent5>
        <a:srgbClr val="C8CD82"/>
      </a:accent5>
      <a:accent6>
        <a:srgbClr val="70B4BD"/>
      </a:accent6>
      <a:hlink>
        <a:srgbClr val="70B4BD"/>
      </a:hlink>
      <a:folHlink>
        <a:srgbClr val="8E90B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213</Words>
  <Application>Microsoft Office PowerPoint</Application>
  <PresentationFormat>Widescreen</PresentationFormat>
  <Paragraphs>50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2</vt:lpstr>
      <vt:lpstr>Office Theme</vt:lpstr>
      <vt:lpstr>PowerPoint Presentation</vt:lpstr>
      <vt:lpstr>Schedule</vt:lpstr>
      <vt:lpstr>Dog Body Language</vt:lpstr>
      <vt:lpstr>Happy/Relaxed Dog Behavior</vt:lpstr>
      <vt:lpstr>Playful Dog Behavior</vt:lpstr>
      <vt:lpstr>Focused Dog Behavior</vt:lpstr>
      <vt:lpstr>Scared/Nervous Dog Behavior</vt:lpstr>
      <vt:lpstr>Aggressive Dog Behavior</vt:lpstr>
      <vt:lpstr>Dog Bite Prevention Video</vt:lpstr>
      <vt:lpstr>Who’s ready for a visit?</vt:lpstr>
      <vt:lpstr>Who’s ready for a visit?</vt:lpstr>
      <vt:lpstr>Beware of your own body language!</vt:lpstr>
      <vt:lpstr>What do you need?</vt:lpstr>
      <vt:lpstr>Keeping everyone (you + animals) healthy</vt:lpstr>
      <vt:lpstr>Let’s visit the dogs!</vt:lpstr>
      <vt:lpstr>Questions?</vt:lpstr>
    </vt:vector>
  </TitlesOfParts>
  <Company>HSHV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Recker</dc:creator>
  <cp:lastModifiedBy>Ashley Recker</cp:lastModifiedBy>
  <cp:revision>28</cp:revision>
  <dcterms:created xsi:type="dcterms:W3CDTF">2018-08-24T22:17:15Z</dcterms:created>
  <dcterms:modified xsi:type="dcterms:W3CDTF">2018-10-29T16:27:30Z</dcterms:modified>
</cp:coreProperties>
</file>