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83" r:id="rId14"/>
    <p:sldId id="271" r:id="rId15"/>
    <p:sldId id="272" r:id="rId16"/>
    <p:sldId id="273" r:id="rId17"/>
    <p:sldId id="276" r:id="rId18"/>
    <p:sldId id="274" r:id="rId19"/>
    <p:sldId id="275" r:id="rId20"/>
    <p:sldId id="284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60316-BD42-4ECB-996B-28EC41ADEFC9}" v="20" dt="2024-04-12T18:51:51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VanKoningsveld" userId="b31cf02b-c8e1-4c78-a092-fc07e58c6cdb" providerId="ADAL" clId="{31460316-BD42-4ECB-996B-28EC41ADEFC9}"/>
    <pc:docChg chg="undo custSel addSld delSld modSld sldOrd">
      <pc:chgData name="Jess VanKoningsveld" userId="b31cf02b-c8e1-4c78-a092-fc07e58c6cdb" providerId="ADAL" clId="{31460316-BD42-4ECB-996B-28EC41ADEFC9}" dt="2024-04-23T18:31:55.384" v="9431" actId="20577"/>
      <pc:docMkLst>
        <pc:docMk/>
      </pc:docMkLst>
      <pc:sldChg chg="del">
        <pc:chgData name="Jess VanKoningsveld" userId="b31cf02b-c8e1-4c78-a092-fc07e58c6cdb" providerId="ADAL" clId="{31460316-BD42-4ECB-996B-28EC41ADEFC9}" dt="2024-04-12T01:43:08.156" v="90" actId="2696"/>
        <pc:sldMkLst>
          <pc:docMk/>
          <pc:sldMk cId="616645298" sldId="261"/>
        </pc:sldMkLst>
      </pc:sldChg>
      <pc:sldChg chg="modSp new mod ord">
        <pc:chgData name="Jess VanKoningsveld" userId="b31cf02b-c8e1-4c78-a092-fc07e58c6cdb" providerId="ADAL" clId="{31460316-BD42-4ECB-996B-28EC41ADEFC9}" dt="2024-03-24T12:57:58.917" v="86" actId="20577"/>
        <pc:sldMkLst>
          <pc:docMk/>
          <pc:sldMk cId="2045595242" sldId="262"/>
        </pc:sldMkLst>
        <pc:spChg chg="mod">
          <ac:chgData name="Jess VanKoningsveld" userId="b31cf02b-c8e1-4c78-a092-fc07e58c6cdb" providerId="ADAL" clId="{31460316-BD42-4ECB-996B-28EC41ADEFC9}" dt="2024-03-24T12:57:58.917" v="86" actId="20577"/>
          <ac:spMkLst>
            <pc:docMk/>
            <pc:sldMk cId="2045595242" sldId="262"/>
            <ac:spMk id="2" creationId="{595653E0-A4AD-2FAD-17A6-6188A3871ACF}"/>
          </ac:spMkLst>
        </pc:spChg>
        <pc:spChg chg="mod">
          <ac:chgData name="Jess VanKoningsveld" userId="b31cf02b-c8e1-4c78-a092-fc07e58c6cdb" providerId="ADAL" clId="{31460316-BD42-4ECB-996B-28EC41ADEFC9}" dt="2024-03-24T12:57:32.361" v="13" actId="20577"/>
          <ac:spMkLst>
            <pc:docMk/>
            <pc:sldMk cId="2045595242" sldId="262"/>
            <ac:spMk id="3" creationId="{8C355DDB-23AF-877F-86E8-1534BE6B815F}"/>
          </ac:spMkLst>
        </pc:spChg>
      </pc:sldChg>
      <pc:sldChg chg="new del">
        <pc:chgData name="Jess VanKoningsveld" userId="b31cf02b-c8e1-4c78-a092-fc07e58c6cdb" providerId="ADAL" clId="{31460316-BD42-4ECB-996B-28EC41ADEFC9}" dt="2024-04-12T01:42:58.339" v="89" actId="2696"/>
        <pc:sldMkLst>
          <pc:docMk/>
          <pc:sldMk cId="1782458992" sldId="263"/>
        </pc:sldMkLst>
      </pc:sldChg>
      <pc:sldChg chg="modSp add mod ord">
        <pc:chgData name="Jess VanKoningsveld" userId="b31cf02b-c8e1-4c78-a092-fc07e58c6cdb" providerId="ADAL" clId="{31460316-BD42-4ECB-996B-28EC41ADEFC9}" dt="2024-04-23T18:28:58.518" v="9271" actId="20577"/>
        <pc:sldMkLst>
          <pc:docMk/>
          <pc:sldMk cId="2964536705" sldId="264"/>
        </pc:sldMkLst>
        <pc:graphicFrameChg chg="mod modGraphic">
          <ac:chgData name="Jess VanKoningsveld" userId="b31cf02b-c8e1-4c78-a092-fc07e58c6cdb" providerId="ADAL" clId="{31460316-BD42-4ECB-996B-28EC41ADEFC9}" dt="2024-04-23T18:28:58.518" v="9271" actId="20577"/>
          <ac:graphicFrameMkLst>
            <pc:docMk/>
            <pc:sldMk cId="2964536705" sldId="264"/>
            <ac:graphicFrameMk id="3" creationId="{00000000-0000-0000-0000-000000000000}"/>
          </ac:graphicFrameMkLst>
        </pc:graphicFrameChg>
      </pc:sldChg>
      <pc:sldChg chg="addSp delSp modSp new mod modClrScheme chgLayout">
        <pc:chgData name="Jess VanKoningsveld" userId="b31cf02b-c8e1-4c78-a092-fc07e58c6cdb" providerId="ADAL" clId="{31460316-BD42-4ECB-996B-28EC41ADEFC9}" dt="2024-04-23T18:29:45.468" v="9355" actId="20577"/>
        <pc:sldMkLst>
          <pc:docMk/>
          <pc:sldMk cId="3998782951" sldId="265"/>
        </pc:sldMkLst>
        <pc:spChg chg="mod ord">
          <ac:chgData name="Jess VanKoningsveld" userId="b31cf02b-c8e1-4c78-a092-fc07e58c6cdb" providerId="ADAL" clId="{31460316-BD42-4ECB-996B-28EC41ADEFC9}" dt="2024-04-23T18:29:45.468" v="9355" actId="20577"/>
          <ac:spMkLst>
            <pc:docMk/>
            <pc:sldMk cId="3998782951" sldId="265"/>
            <ac:spMk id="2" creationId="{B830937A-09A1-6B91-D2E2-36E6DF939C02}"/>
          </ac:spMkLst>
        </pc:spChg>
        <pc:spChg chg="mod ord">
          <ac:chgData name="Jess VanKoningsveld" userId="b31cf02b-c8e1-4c78-a092-fc07e58c6cdb" providerId="ADAL" clId="{31460316-BD42-4ECB-996B-28EC41ADEFC9}" dt="2024-04-12T01:59:20.518" v="1352" actId="700"/>
          <ac:spMkLst>
            <pc:docMk/>
            <pc:sldMk cId="3998782951" sldId="265"/>
            <ac:spMk id="3" creationId="{44867A7C-CB3E-E5AC-87AC-0A44CA805CAB}"/>
          </ac:spMkLst>
        </pc:spChg>
        <pc:spChg chg="add del mod ord">
          <ac:chgData name="Jess VanKoningsveld" userId="b31cf02b-c8e1-4c78-a092-fc07e58c6cdb" providerId="ADAL" clId="{31460316-BD42-4ECB-996B-28EC41ADEFC9}" dt="2024-04-12T01:59:20.518" v="1352" actId="700"/>
          <ac:spMkLst>
            <pc:docMk/>
            <pc:sldMk cId="3998782951" sldId="265"/>
            <ac:spMk id="4" creationId="{66F85450-674F-B922-8F51-2327F194D411}"/>
          </ac:spMkLst>
        </pc:spChg>
        <pc:picChg chg="add mod">
          <ac:chgData name="Jess VanKoningsveld" userId="b31cf02b-c8e1-4c78-a092-fc07e58c6cdb" providerId="ADAL" clId="{31460316-BD42-4ECB-996B-28EC41ADEFC9}" dt="2024-04-12T18:32:42.628" v="8946" actId="1076"/>
          <ac:picMkLst>
            <pc:docMk/>
            <pc:sldMk cId="3998782951" sldId="265"/>
            <ac:picMk id="6" creationId="{D6EB7EF2-E71F-56DA-18AC-95DD35B8A4BD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33:32.128" v="8951" actId="1076"/>
        <pc:sldMkLst>
          <pc:docMk/>
          <pc:sldMk cId="2747388693" sldId="266"/>
        </pc:sldMkLst>
        <pc:spChg chg="mod">
          <ac:chgData name="Jess VanKoningsveld" userId="b31cf02b-c8e1-4c78-a092-fc07e58c6cdb" providerId="ADAL" clId="{31460316-BD42-4ECB-996B-28EC41ADEFC9}" dt="2024-04-12T17:46:31.643" v="8022" actId="20577"/>
          <ac:spMkLst>
            <pc:docMk/>
            <pc:sldMk cId="2747388693" sldId="266"/>
            <ac:spMk id="2" creationId="{C1CF7389-2DF4-6692-CF51-4149DDA935AC}"/>
          </ac:spMkLst>
        </pc:spChg>
        <pc:spChg chg="mod">
          <ac:chgData name="Jess VanKoningsveld" userId="b31cf02b-c8e1-4c78-a092-fc07e58c6cdb" providerId="ADAL" clId="{31460316-BD42-4ECB-996B-28EC41ADEFC9}" dt="2024-04-12T01:53:06.104" v="925" actId="20577"/>
          <ac:spMkLst>
            <pc:docMk/>
            <pc:sldMk cId="2747388693" sldId="266"/>
            <ac:spMk id="3" creationId="{D17FB3B3-6331-CB9E-312E-2FE4223BE30B}"/>
          </ac:spMkLst>
        </pc:spChg>
        <pc:picChg chg="add mod">
          <ac:chgData name="Jess VanKoningsveld" userId="b31cf02b-c8e1-4c78-a092-fc07e58c6cdb" providerId="ADAL" clId="{31460316-BD42-4ECB-996B-28EC41ADEFC9}" dt="2024-04-12T18:33:32.128" v="8951" actId="1076"/>
          <ac:picMkLst>
            <pc:docMk/>
            <pc:sldMk cId="2747388693" sldId="266"/>
            <ac:picMk id="5" creationId="{EC9AAC76-CDC3-492A-779C-DE829403D05D}"/>
          </ac:picMkLst>
        </pc:picChg>
      </pc:sldChg>
      <pc:sldChg chg="addSp modSp new mod ord">
        <pc:chgData name="Jess VanKoningsveld" userId="b31cf02b-c8e1-4c78-a092-fc07e58c6cdb" providerId="ADAL" clId="{31460316-BD42-4ECB-996B-28EC41ADEFC9}" dt="2024-04-12T18:35:38.678" v="8958" actId="1076"/>
        <pc:sldMkLst>
          <pc:docMk/>
          <pc:sldMk cId="1605620261" sldId="267"/>
        </pc:sldMkLst>
        <pc:spChg chg="mod">
          <ac:chgData name="Jess VanKoningsveld" userId="b31cf02b-c8e1-4c78-a092-fc07e58c6cdb" providerId="ADAL" clId="{31460316-BD42-4ECB-996B-28EC41ADEFC9}" dt="2024-04-12T17:47:25.039" v="8093" actId="255"/>
          <ac:spMkLst>
            <pc:docMk/>
            <pc:sldMk cId="1605620261" sldId="267"/>
            <ac:spMk id="2" creationId="{4CC32C7C-2218-2BDD-4BB3-25A3398CB4D3}"/>
          </ac:spMkLst>
        </pc:spChg>
        <pc:spChg chg="mod">
          <ac:chgData name="Jess VanKoningsveld" userId="b31cf02b-c8e1-4c78-a092-fc07e58c6cdb" providerId="ADAL" clId="{31460316-BD42-4ECB-996B-28EC41ADEFC9}" dt="2024-04-12T18:27:32.116" v="8882" actId="313"/>
          <ac:spMkLst>
            <pc:docMk/>
            <pc:sldMk cId="1605620261" sldId="267"/>
            <ac:spMk id="3" creationId="{1B925B2C-E24E-A0D5-C272-76949D53123E}"/>
          </ac:spMkLst>
        </pc:spChg>
        <pc:picChg chg="add mod">
          <ac:chgData name="Jess VanKoningsveld" userId="b31cf02b-c8e1-4c78-a092-fc07e58c6cdb" providerId="ADAL" clId="{31460316-BD42-4ECB-996B-28EC41ADEFC9}" dt="2024-04-12T18:35:38.678" v="8958" actId="1076"/>
          <ac:picMkLst>
            <pc:docMk/>
            <pc:sldMk cId="1605620261" sldId="267"/>
            <ac:picMk id="5" creationId="{CA01AF0E-2AF9-F299-4953-9B5D1683FE36}"/>
          </ac:picMkLst>
        </pc:picChg>
      </pc:sldChg>
      <pc:sldChg chg="new del">
        <pc:chgData name="Jess VanKoningsveld" userId="b31cf02b-c8e1-4c78-a092-fc07e58c6cdb" providerId="ADAL" clId="{31460316-BD42-4ECB-996B-28EC41ADEFC9}" dt="2024-04-12T01:58:40.410" v="1348" actId="2696"/>
        <pc:sldMkLst>
          <pc:docMk/>
          <pc:sldMk cId="1474601639" sldId="268"/>
        </pc:sldMkLst>
      </pc:sldChg>
      <pc:sldChg chg="new del">
        <pc:chgData name="Jess VanKoningsveld" userId="b31cf02b-c8e1-4c78-a092-fc07e58c6cdb" providerId="ADAL" clId="{31460316-BD42-4ECB-996B-28EC41ADEFC9}" dt="2024-04-12T01:58:51.747" v="1350" actId="2696"/>
        <pc:sldMkLst>
          <pc:docMk/>
          <pc:sldMk cId="2626228619" sldId="268"/>
        </pc:sldMkLst>
      </pc:sldChg>
      <pc:sldChg chg="modSp new mod">
        <pc:chgData name="Jess VanKoningsveld" userId="b31cf02b-c8e1-4c78-a092-fc07e58c6cdb" providerId="ADAL" clId="{31460316-BD42-4ECB-996B-28EC41ADEFC9}" dt="2024-04-23T18:30:00.230" v="9357" actId="20577"/>
        <pc:sldMkLst>
          <pc:docMk/>
          <pc:sldMk cId="4232587448" sldId="268"/>
        </pc:sldMkLst>
        <pc:spChg chg="mod">
          <ac:chgData name="Jess VanKoningsveld" userId="b31cf02b-c8e1-4c78-a092-fc07e58c6cdb" providerId="ADAL" clId="{31460316-BD42-4ECB-996B-28EC41ADEFC9}" dt="2024-04-23T18:30:00.230" v="9357" actId="20577"/>
          <ac:spMkLst>
            <pc:docMk/>
            <pc:sldMk cId="4232587448" sldId="268"/>
            <ac:spMk id="2" creationId="{994917A6-5E1D-8859-2BC5-8A3C63B8BCF4}"/>
          </ac:spMkLst>
        </pc:spChg>
        <pc:spChg chg="mod">
          <ac:chgData name="Jess VanKoningsveld" userId="b31cf02b-c8e1-4c78-a092-fc07e58c6cdb" providerId="ADAL" clId="{31460316-BD42-4ECB-996B-28EC41ADEFC9}" dt="2024-04-12T02:01:49.829" v="1392" actId="20577"/>
          <ac:spMkLst>
            <pc:docMk/>
            <pc:sldMk cId="4232587448" sldId="268"/>
            <ac:spMk id="3" creationId="{5ED9FFC4-D00A-592E-00A7-BF5A9F1A59DB}"/>
          </ac:spMkLst>
        </pc:spChg>
      </pc:sldChg>
      <pc:sldChg chg="add del">
        <pc:chgData name="Jess VanKoningsveld" userId="b31cf02b-c8e1-4c78-a092-fc07e58c6cdb" providerId="ADAL" clId="{31460316-BD42-4ECB-996B-28EC41ADEFC9}" dt="2024-04-12T02:01:16.963" v="1355" actId="2696"/>
        <pc:sldMkLst>
          <pc:docMk/>
          <pc:sldMk cId="3027467442" sldId="269"/>
        </pc:sldMkLst>
      </pc:sldChg>
      <pc:sldChg chg="addSp modSp new mod ord">
        <pc:chgData name="Jess VanKoningsveld" userId="b31cf02b-c8e1-4c78-a092-fc07e58c6cdb" providerId="ADAL" clId="{31460316-BD42-4ECB-996B-28EC41ADEFC9}" dt="2024-04-12T18:36:09.821" v="8963" actId="1076"/>
        <pc:sldMkLst>
          <pc:docMk/>
          <pc:sldMk cId="4002702231" sldId="269"/>
        </pc:sldMkLst>
        <pc:spChg chg="mod">
          <ac:chgData name="Jess VanKoningsveld" userId="b31cf02b-c8e1-4c78-a092-fc07e58c6cdb" providerId="ADAL" clId="{31460316-BD42-4ECB-996B-28EC41ADEFC9}" dt="2024-04-12T14:26:48.728" v="1751" actId="20577"/>
          <ac:spMkLst>
            <pc:docMk/>
            <pc:sldMk cId="4002702231" sldId="269"/>
            <ac:spMk id="2" creationId="{ACF899C7-B237-F360-09DC-C0B3FA7BEA4B}"/>
          </ac:spMkLst>
        </pc:spChg>
        <pc:spChg chg="mod">
          <ac:chgData name="Jess VanKoningsveld" userId="b31cf02b-c8e1-4c78-a092-fc07e58c6cdb" providerId="ADAL" clId="{31460316-BD42-4ECB-996B-28EC41ADEFC9}" dt="2024-04-12T14:21:38.155" v="1433" actId="20577"/>
          <ac:spMkLst>
            <pc:docMk/>
            <pc:sldMk cId="4002702231" sldId="269"/>
            <ac:spMk id="3" creationId="{01CD050E-DCE5-F054-3B9F-246A06276CC6}"/>
          </ac:spMkLst>
        </pc:spChg>
        <pc:picChg chg="add mod">
          <ac:chgData name="Jess VanKoningsveld" userId="b31cf02b-c8e1-4c78-a092-fc07e58c6cdb" providerId="ADAL" clId="{31460316-BD42-4ECB-996B-28EC41ADEFC9}" dt="2024-04-12T18:36:09.821" v="8963" actId="1076"/>
          <ac:picMkLst>
            <pc:docMk/>
            <pc:sldMk cId="4002702231" sldId="269"/>
            <ac:picMk id="5" creationId="{606B73D7-9471-6331-4013-2D8ACEC5CE08}"/>
          </ac:picMkLst>
        </pc:picChg>
      </pc:sldChg>
      <pc:sldChg chg="modSp new mod">
        <pc:chgData name="Jess VanKoningsveld" userId="b31cf02b-c8e1-4c78-a092-fc07e58c6cdb" providerId="ADAL" clId="{31460316-BD42-4ECB-996B-28EC41ADEFC9}" dt="2024-04-12T14:35:44.310" v="1983" actId="20577"/>
        <pc:sldMkLst>
          <pc:docMk/>
          <pc:sldMk cId="4078313210" sldId="270"/>
        </pc:sldMkLst>
        <pc:spChg chg="mod">
          <ac:chgData name="Jess VanKoningsveld" userId="b31cf02b-c8e1-4c78-a092-fc07e58c6cdb" providerId="ADAL" clId="{31460316-BD42-4ECB-996B-28EC41ADEFC9}" dt="2024-04-12T14:35:44.310" v="1983" actId="20577"/>
          <ac:spMkLst>
            <pc:docMk/>
            <pc:sldMk cId="4078313210" sldId="270"/>
            <ac:spMk id="2" creationId="{E8405EDA-A866-343C-3A2E-1B29E839F0BA}"/>
          </ac:spMkLst>
        </pc:spChg>
        <pc:spChg chg="mod">
          <ac:chgData name="Jess VanKoningsveld" userId="b31cf02b-c8e1-4c78-a092-fc07e58c6cdb" providerId="ADAL" clId="{31460316-BD42-4ECB-996B-28EC41ADEFC9}" dt="2024-04-12T14:35:17.394" v="1851" actId="20577"/>
          <ac:spMkLst>
            <pc:docMk/>
            <pc:sldMk cId="4078313210" sldId="270"/>
            <ac:spMk id="3" creationId="{BC6B41CD-85B7-2FB3-C598-91D49218A740}"/>
          </ac:spMkLst>
        </pc:spChg>
      </pc:sldChg>
      <pc:sldChg chg="addSp modSp new mod">
        <pc:chgData name="Jess VanKoningsveld" userId="b31cf02b-c8e1-4c78-a092-fc07e58c6cdb" providerId="ADAL" clId="{31460316-BD42-4ECB-996B-28EC41ADEFC9}" dt="2024-04-12T18:38:21.341" v="8975" actId="1076"/>
        <pc:sldMkLst>
          <pc:docMk/>
          <pc:sldMk cId="3752965274" sldId="271"/>
        </pc:sldMkLst>
        <pc:spChg chg="mod">
          <ac:chgData name="Jess VanKoningsveld" userId="b31cf02b-c8e1-4c78-a092-fc07e58c6cdb" providerId="ADAL" clId="{31460316-BD42-4ECB-996B-28EC41ADEFC9}" dt="2024-04-12T14:39:50.741" v="2347" actId="20577"/>
          <ac:spMkLst>
            <pc:docMk/>
            <pc:sldMk cId="3752965274" sldId="271"/>
            <ac:spMk id="2" creationId="{CDF1E026-2A97-FB86-8562-A08D207C55ED}"/>
          </ac:spMkLst>
        </pc:spChg>
        <pc:spChg chg="mod">
          <ac:chgData name="Jess VanKoningsveld" userId="b31cf02b-c8e1-4c78-a092-fc07e58c6cdb" providerId="ADAL" clId="{31460316-BD42-4ECB-996B-28EC41ADEFC9}" dt="2024-04-12T14:40:02.927" v="2416" actId="20577"/>
          <ac:spMkLst>
            <pc:docMk/>
            <pc:sldMk cId="3752965274" sldId="271"/>
            <ac:spMk id="3" creationId="{04DEE8AF-4944-85E3-F0EB-F638B3F1FB89}"/>
          </ac:spMkLst>
        </pc:spChg>
        <pc:picChg chg="add mod">
          <ac:chgData name="Jess VanKoningsveld" userId="b31cf02b-c8e1-4c78-a092-fc07e58c6cdb" providerId="ADAL" clId="{31460316-BD42-4ECB-996B-28EC41ADEFC9}" dt="2024-04-12T18:38:21.341" v="8975" actId="1076"/>
          <ac:picMkLst>
            <pc:docMk/>
            <pc:sldMk cId="3752965274" sldId="271"/>
            <ac:picMk id="5" creationId="{3FBC3C23-B4DC-1BDD-0AD2-F40BE4F8AA9F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39:02.056" v="8982" actId="1076"/>
        <pc:sldMkLst>
          <pc:docMk/>
          <pc:sldMk cId="3371671863" sldId="272"/>
        </pc:sldMkLst>
        <pc:spChg chg="mod">
          <ac:chgData name="Jess VanKoningsveld" userId="b31cf02b-c8e1-4c78-a092-fc07e58c6cdb" providerId="ADAL" clId="{31460316-BD42-4ECB-996B-28EC41ADEFC9}" dt="2024-04-12T15:33:36.715" v="4652" actId="5793"/>
          <ac:spMkLst>
            <pc:docMk/>
            <pc:sldMk cId="3371671863" sldId="272"/>
            <ac:spMk id="2" creationId="{939FA6F2-4D6F-0214-9911-7B547BE535E4}"/>
          </ac:spMkLst>
        </pc:spChg>
        <pc:spChg chg="mod">
          <ac:chgData name="Jess VanKoningsveld" userId="b31cf02b-c8e1-4c78-a092-fc07e58c6cdb" providerId="ADAL" clId="{31460316-BD42-4ECB-996B-28EC41ADEFC9}" dt="2024-04-12T14:40:30.178" v="2456" actId="20577"/>
          <ac:spMkLst>
            <pc:docMk/>
            <pc:sldMk cId="3371671863" sldId="272"/>
            <ac:spMk id="3" creationId="{E9A6C440-6030-6A0B-863C-CD93CCE2015A}"/>
          </ac:spMkLst>
        </pc:spChg>
        <pc:picChg chg="add mod">
          <ac:chgData name="Jess VanKoningsveld" userId="b31cf02b-c8e1-4c78-a092-fc07e58c6cdb" providerId="ADAL" clId="{31460316-BD42-4ECB-996B-28EC41ADEFC9}" dt="2024-04-12T18:39:02.056" v="8982" actId="1076"/>
          <ac:picMkLst>
            <pc:docMk/>
            <pc:sldMk cId="3371671863" sldId="272"/>
            <ac:picMk id="5" creationId="{7D307B39-FD64-D04B-1E08-5608DDEBB6B0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0:41.864" v="8992" actId="1076"/>
        <pc:sldMkLst>
          <pc:docMk/>
          <pc:sldMk cId="322325460" sldId="273"/>
        </pc:sldMkLst>
        <pc:spChg chg="mod">
          <ac:chgData name="Jess VanKoningsveld" userId="b31cf02b-c8e1-4c78-a092-fc07e58c6cdb" providerId="ADAL" clId="{31460316-BD42-4ECB-996B-28EC41ADEFC9}" dt="2024-04-12T14:43:50.893" v="2775" actId="20577"/>
          <ac:spMkLst>
            <pc:docMk/>
            <pc:sldMk cId="322325460" sldId="273"/>
            <ac:spMk id="2" creationId="{1227666A-0BF4-2F91-EA8E-6B4AB738CF3E}"/>
          </ac:spMkLst>
        </pc:spChg>
        <pc:spChg chg="mod">
          <ac:chgData name="Jess VanKoningsveld" userId="b31cf02b-c8e1-4c78-a092-fc07e58c6cdb" providerId="ADAL" clId="{31460316-BD42-4ECB-996B-28EC41ADEFC9}" dt="2024-04-12T15:39:01.670" v="4831" actId="20577"/>
          <ac:spMkLst>
            <pc:docMk/>
            <pc:sldMk cId="322325460" sldId="273"/>
            <ac:spMk id="3" creationId="{E05245A1-8EB6-2315-E60A-96DDF02FD5AC}"/>
          </ac:spMkLst>
        </pc:spChg>
        <pc:picChg chg="add mod">
          <ac:chgData name="Jess VanKoningsveld" userId="b31cf02b-c8e1-4c78-a092-fc07e58c6cdb" providerId="ADAL" clId="{31460316-BD42-4ECB-996B-28EC41ADEFC9}" dt="2024-04-12T18:40:41.864" v="8992" actId="1076"/>
          <ac:picMkLst>
            <pc:docMk/>
            <pc:sldMk cId="322325460" sldId="273"/>
            <ac:picMk id="5" creationId="{7C618ECD-2B5F-0066-47A3-55FC49B3D97E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1:50.664" v="8998" actId="1076"/>
        <pc:sldMkLst>
          <pc:docMk/>
          <pc:sldMk cId="3923896498" sldId="274"/>
        </pc:sldMkLst>
        <pc:spChg chg="mod">
          <ac:chgData name="Jess VanKoningsveld" userId="b31cf02b-c8e1-4c78-a092-fc07e58c6cdb" providerId="ADAL" clId="{31460316-BD42-4ECB-996B-28EC41ADEFC9}" dt="2024-04-12T16:56:39.339" v="7720" actId="33524"/>
          <ac:spMkLst>
            <pc:docMk/>
            <pc:sldMk cId="3923896498" sldId="274"/>
            <ac:spMk id="2" creationId="{67652C48-7A4B-E910-4F50-F94986B6465E}"/>
          </ac:spMkLst>
        </pc:spChg>
        <pc:spChg chg="mod">
          <ac:chgData name="Jess VanKoningsveld" userId="b31cf02b-c8e1-4c78-a092-fc07e58c6cdb" providerId="ADAL" clId="{31460316-BD42-4ECB-996B-28EC41ADEFC9}" dt="2024-04-12T15:07:19.495" v="3539" actId="20577"/>
          <ac:spMkLst>
            <pc:docMk/>
            <pc:sldMk cId="3923896498" sldId="274"/>
            <ac:spMk id="3" creationId="{C14EC078-D2D8-D3A4-8685-2260A902293C}"/>
          </ac:spMkLst>
        </pc:spChg>
        <pc:picChg chg="add mod">
          <ac:chgData name="Jess VanKoningsveld" userId="b31cf02b-c8e1-4c78-a092-fc07e58c6cdb" providerId="ADAL" clId="{31460316-BD42-4ECB-996B-28EC41ADEFC9}" dt="2024-04-12T18:41:50.664" v="8998" actId="1076"/>
          <ac:picMkLst>
            <pc:docMk/>
            <pc:sldMk cId="3923896498" sldId="274"/>
            <ac:picMk id="5" creationId="{1CA7FE6B-47D6-F743-4AC0-A2254C0FD3AF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3:09.023" v="9003" actId="1076"/>
        <pc:sldMkLst>
          <pc:docMk/>
          <pc:sldMk cId="2347437328" sldId="275"/>
        </pc:sldMkLst>
        <pc:spChg chg="mod">
          <ac:chgData name="Jess VanKoningsveld" userId="b31cf02b-c8e1-4c78-a092-fc07e58c6cdb" providerId="ADAL" clId="{31460316-BD42-4ECB-996B-28EC41ADEFC9}" dt="2024-04-12T16:55:31.101" v="7719" actId="20577"/>
          <ac:spMkLst>
            <pc:docMk/>
            <pc:sldMk cId="2347437328" sldId="275"/>
            <ac:spMk id="2" creationId="{11A35DA3-9BF1-AF34-EE94-B9A5C273C7E9}"/>
          </ac:spMkLst>
        </pc:spChg>
        <pc:spChg chg="mod">
          <ac:chgData name="Jess VanKoningsveld" userId="b31cf02b-c8e1-4c78-a092-fc07e58c6cdb" providerId="ADAL" clId="{31460316-BD42-4ECB-996B-28EC41ADEFC9}" dt="2024-04-12T16:53:00.934" v="7337" actId="20577"/>
          <ac:spMkLst>
            <pc:docMk/>
            <pc:sldMk cId="2347437328" sldId="275"/>
            <ac:spMk id="3" creationId="{5F1B6D3F-2FDC-F1D5-160D-EBAC70287DA3}"/>
          </ac:spMkLst>
        </pc:spChg>
        <pc:picChg chg="add mod">
          <ac:chgData name="Jess VanKoningsveld" userId="b31cf02b-c8e1-4c78-a092-fc07e58c6cdb" providerId="ADAL" clId="{31460316-BD42-4ECB-996B-28EC41ADEFC9}" dt="2024-04-12T18:43:09.023" v="9003" actId="1076"/>
          <ac:picMkLst>
            <pc:docMk/>
            <pc:sldMk cId="2347437328" sldId="275"/>
            <ac:picMk id="5" creationId="{5761AFD0-FFDD-1F9C-7206-E0346A5E81A1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0:00.712" v="8987" actId="1076"/>
        <pc:sldMkLst>
          <pc:docMk/>
          <pc:sldMk cId="909352576" sldId="276"/>
        </pc:sldMkLst>
        <pc:spChg chg="mod">
          <ac:chgData name="Jess VanKoningsveld" userId="b31cf02b-c8e1-4c78-a092-fc07e58c6cdb" providerId="ADAL" clId="{31460316-BD42-4ECB-996B-28EC41ADEFC9}" dt="2024-04-12T15:14:26.253" v="4099" actId="20577"/>
          <ac:spMkLst>
            <pc:docMk/>
            <pc:sldMk cId="909352576" sldId="276"/>
            <ac:spMk id="2" creationId="{6737696E-BCD2-B96F-3BE7-4E07FAFB0701}"/>
          </ac:spMkLst>
        </pc:spChg>
        <pc:spChg chg="mod">
          <ac:chgData name="Jess VanKoningsveld" userId="b31cf02b-c8e1-4c78-a092-fc07e58c6cdb" providerId="ADAL" clId="{31460316-BD42-4ECB-996B-28EC41ADEFC9}" dt="2024-04-12T15:23:51.750" v="4556" actId="20577"/>
          <ac:spMkLst>
            <pc:docMk/>
            <pc:sldMk cId="909352576" sldId="276"/>
            <ac:spMk id="3" creationId="{22576A07-6E6E-FE0E-5E96-5A2B0C386336}"/>
          </ac:spMkLst>
        </pc:spChg>
        <pc:picChg chg="add mod">
          <ac:chgData name="Jess VanKoningsveld" userId="b31cf02b-c8e1-4c78-a092-fc07e58c6cdb" providerId="ADAL" clId="{31460316-BD42-4ECB-996B-28EC41ADEFC9}" dt="2024-04-12T18:40:00.712" v="8987" actId="1076"/>
          <ac:picMkLst>
            <pc:docMk/>
            <pc:sldMk cId="909352576" sldId="276"/>
            <ac:picMk id="5" creationId="{B20C51A4-C4F4-FABB-FF13-A275E101A42E}"/>
          </ac:picMkLst>
        </pc:picChg>
      </pc:sldChg>
      <pc:sldChg chg="new del">
        <pc:chgData name="Jess VanKoningsveld" userId="b31cf02b-c8e1-4c78-a092-fc07e58c6cdb" providerId="ADAL" clId="{31460316-BD42-4ECB-996B-28EC41ADEFC9}" dt="2024-04-12T15:39:53.948" v="4833" actId="2696"/>
        <pc:sldMkLst>
          <pc:docMk/>
          <pc:sldMk cId="1445102608" sldId="277"/>
        </pc:sldMkLst>
      </pc:sldChg>
      <pc:sldChg chg="modSp new del mod">
        <pc:chgData name="Jess VanKoningsveld" userId="b31cf02b-c8e1-4c78-a092-fc07e58c6cdb" providerId="ADAL" clId="{31460316-BD42-4ECB-996B-28EC41ADEFC9}" dt="2024-04-12T15:40:43.382" v="4915" actId="2696"/>
        <pc:sldMkLst>
          <pc:docMk/>
          <pc:sldMk cId="3584125950" sldId="277"/>
        </pc:sldMkLst>
        <pc:spChg chg="mod">
          <ac:chgData name="Jess VanKoningsveld" userId="b31cf02b-c8e1-4c78-a092-fc07e58c6cdb" providerId="ADAL" clId="{31460316-BD42-4ECB-996B-28EC41ADEFC9}" dt="2024-04-12T15:40:26.746" v="4914" actId="20577"/>
          <ac:spMkLst>
            <pc:docMk/>
            <pc:sldMk cId="3584125950" sldId="277"/>
            <ac:spMk id="2" creationId="{9E333AEC-7FD1-4DAD-2733-A5DA418BDC8D}"/>
          </ac:spMkLst>
        </pc:spChg>
        <pc:spChg chg="mod">
          <ac:chgData name="Jess VanKoningsveld" userId="b31cf02b-c8e1-4c78-a092-fc07e58c6cdb" providerId="ADAL" clId="{31460316-BD42-4ECB-996B-28EC41ADEFC9}" dt="2024-04-12T15:40:09.833" v="4855" actId="5793"/>
          <ac:spMkLst>
            <pc:docMk/>
            <pc:sldMk cId="3584125950" sldId="277"/>
            <ac:spMk id="3" creationId="{78A678AA-3BC6-9697-3C84-F8D5A3A0662F}"/>
          </ac:spMkLst>
        </pc:spChg>
      </pc:sldChg>
      <pc:sldChg chg="addSp delSp modSp new mod">
        <pc:chgData name="Jess VanKoningsveld" userId="b31cf02b-c8e1-4c78-a092-fc07e58c6cdb" providerId="ADAL" clId="{31460316-BD42-4ECB-996B-28EC41ADEFC9}" dt="2024-04-12T18:54:25.944" v="9149" actId="20577"/>
        <pc:sldMkLst>
          <pc:docMk/>
          <pc:sldMk cId="4145707939" sldId="277"/>
        </pc:sldMkLst>
        <pc:spChg chg="mod">
          <ac:chgData name="Jess VanKoningsveld" userId="b31cf02b-c8e1-4c78-a092-fc07e58c6cdb" providerId="ADAL" clId="{31460316-BD42-4ECB-996B-28EC41ADEFC9}" dt="2024-04-12T18:54:25.944" v="9149" actId="20577"/>
          <ac:spMkLst>
            <pc:docMk/>
            <pc:sldMk cId="4145707939" sldId="277"/>
            <ac:spMk id="2" creationId="{C27ADE74-D7D8-59FE-E08E-9FCDE90291C6}"/>
          </ac:spMkLst>
        </pc:spChg>
        <pc:spChg chg="mod">
          <ac:chgData name="Jess VanKoningsveld" userId="b31cf02b-c8e1-4c78-a092-fc07e58c6cdb" providerId="ADAL" clId="{31460316-BD42-4ECB-996B-28EC41ADEFC9}" dt="2024-04-12T18:28:15.714" v="8941" actId="20577"/>
          <ac:spMkLst>
            <pc:docMk/>
            <pc:sldMk cId="4145707939" sldId="277"/>
            <ac:spMk id="3" creationId="{528FF661-60CC-CE1F-946E-7B035948A05E}"/>
          </ac:spMkLst>
        </pc:spChg>
        <pc:picChg chg="add del mod">
          <ac:chgData name="Jess VanKoningsveld" userId="b31cf02b-c8e1-4c78-a092-fc07e58c6cdb" providerId="ADAL" clId="{31460316-BD42-4ECB-996B-28EC41ADEFC9}" dt="2024-04-12T18:45:40.672" v="9010" actId="21"/>
          <ac:picMkLst>
            <pc:docMk/>
            <pc:sldMk cId="4145707939" sldId="277"/>
            <ac:picMk id="5" creationId="{6B2C7551-D450-1CED-F21F-64567816870B}"/>
          </ac:picMkLst>
        </pc:picChg>
        <pc:picChg chg="add mod">
          <ac:chgData name="Jess VanKoningsveld" userId="b31cf02b-c8e1-4c78-a092-fc07e58c6cdb" providerId="ADAL" clId="{31460316-BD42-4ECB-996B-28EC41ADEFC9}" dt="2024-04-12T18:46:09.054" v="9018" actId="1076"/>
          <ac:picMkLst>
            <pc:docMk/>
            <pc:sldMk cId="4145707939" sldId="277"/>
            <ac:picMk id="7" creationId="{66FCFB2F-468E-FAF7-F8BA-C9B86E201248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6:26.104" v="9023" actId="1076"/>
        <pc:sldMkLst>
          <pc:docMk/>
          <pc:sldMk cId="1860424101" sldId="278"/>
        </pc:sldMkLst>
        <pc:spChg chg="mod">
          <ac:chgData name="Jess VanKoningsveld" userId="b31cf02b-c8e1-4c78-a092-fc07e58c6cdb" providerId="ADAL" clId="{31460316-BD42-4ECB-996B-28EC41ADEFC9}" dt="2024-04-12T16:43:19.979" v="5766" actId="20577"/>
          <ac:spMkLst>
            <pc:docMk/>
            <pc:sldMk cId="1860424101" sldId="278"/>
            <ac:spMk id="2" creationId="{91377325-38D1-647D-04F3-83AA52D20B79}"/>
          </ac:spMkLst>
        </pc:spChg>
        <pc:spChg chg="mod">
          <ac:chgData name="Jess VanKoningsveld" userId="b31cf02b-c8e1-4c78-a092-fc07e58c6cdb" providerId="ADAL" clId="{31460316-BD42-4ECB-996B-28EC41ADEFC9}" dt="2024-04-12T16:47:51.689" v="6494" actId="20577"/>
          <ac:spMkLst>
            <pc:docMk/>
            <pc:sldMk cId="1860424101" sldId="278"/>
            <ac:spMk id="3" creationId="{16EBE71D-4FC8-0E38-CEE1-2D1412A44940}"/>
          </ac:spMkLst>
        </pc:spChg>
        <pc:picChg chg="add mod">
          <ac:chgData name="Jess VanKoningsveld" userId="b31cf02b-c8e1-4c78-a092-fc07e58c6cdb" providerId="ADAL" clId="{31460316-BD42-4ECB-996B-28EC41ADEFC9}" dt="2024-04-12T18:46:26.104" v="9023" actId="1076"/>
          <ac:picMkLst>
            <pc:docMk/>
            <pc:sldMk cId="1860424101" sldId="278"/>
            <ac:picMk id="5" creationId="{756AD2DE-5EB6-98A0-DF30-929C020581DD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8:13.172" v="9104" actId="20577"/>
        <pc:sldMkLst>
          <pc:docMk/>
          <pc:sldMk cId="3216559345" sldId="279"/>
        </pc:sldMkLst>
        <pc:spChg chg="mod">
          <ac:chgData name="Jess VanKoningsveld" userId="b31cf02b-c8e1-4c78-a092-fc07e58c6cdb" providerId="ADAL" clId="{31460316-BD42-4ECB-996B-28EC41ADEFC9}" dt="2024-04-12T16:46:12.262" v="6239" actId="20577"/>
          <ac:spMkLst>
            <pc:docMk/>
            <pc:sldMk cId="3216559345" sldId="279"/>
            <ac:spMk id="2" creationId="{AC3350D4-8BE3-0FB6-3D38-5F055E42264C}"/>
          </ac:spMkLst>
        </pc:spChg>
        <pc:spChg chg="mod">
          <ac:chgData name="Jess VanKoningsveld" userId="b31cf02b-c8e1-4c78-a092-fc07e58c6cdb" providerId="ADAL" clId="{31460316-BD42-4ECB-996B-28EC41ADEFC9}" dt="2024-04-12T18:48:13.172" v="9104" actId="20577"/>
          <ac:spMkLst>
            <pc:docMk/>
            <pc:sldMk cId="3216559345" sldId="279"/>
            <ac:spMk id="3" creationId="{3A79D24D-3EEC-A0BB-A1F7-6B16CC84F75D}"/>
          </ac:spMkLst>
        </pc:spChg>
        <pc:picChg chg="add mod">
          <ac:chgData name="Jess VanKoningsveld" userId="b31cf02b-c8e1-4c78-a092-fc07e58c6cdb" providerId="ADAL" clId="{31460316-BD42-4ECB-996B-28EC41ADEFC9}" dt="2024-04-12T18:47:58.324" v="9032" actId="1076"/>
          <ac:picMkLst>
            <pc:docMk/>
            <pc:sldMk cId="3216559345" sldId="279"/>
            <ac:picMk id="5" creationId="{39302EF2-0730-F1B0-84BE-0A88D4180334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49:14.679" v="9111" actId="1076"/>
        <pc:sldMkLst>
          <pc:docMk/>
          <pc:sldMk cId="1022877833" sldId="280"/>
        </pc:sldMkLst>
        <pc:spChg chg="mod">
          <ac:chgData name="Jess VanKoningsveld" userId="b31cf02b-c8e1-4c78-a092-fc07e58c6cdb" providerId="ADAL" clId="{31460316-BD42-4ECB-996B-28EC41ADEFC9}" dt="2024-04-12T16:49:23.600" v="6774" actId="20577"/>
          <ac:spMkLst>
            <pc:docMk/>
            <pc:sldMk cId="1022877833" sldId="280"/>
            <ac:spMk id="2" creationId="{304936DC-6AF6-7744-C605-6B1F5B6729B5}"/>
          </ac:spMkLst>
        </pc:spChg>
        <pc:spChg chg="mod">
          <ac:chgData name="Jess VanKoningsveld" userId="b31cf02b-c8e1-4c78-a092-fc07e58c6cdb" providerId="ADAL" clId="{31460316-BD42-4ECB-996B-28EC41ADEFC9}" dt="2024-04-12T16:48:15.282" v="6528" actId="20577"/>
          <ac:spMkLst>
            <pc:docMk/>
            <pc:sldMk cId="1022877833" sldId="280"/>
            <ac:spMk id="3" creationId="{0438D262-92D8-A8BE-EFB0-8A312C99A500}"/>
          </ac:spMkLst>
        </pc:spChg>
        <pc:picChg chg="add mod">
          <ac:chgData name="Jess VanKoningsveld" userId="b31cf02b-c8e1-4c78-a092-fc07e58c6cdb" providerId="ADAL" clId="{31460316-BD42-4ECB-996B-28EC41ADEFC9}" dt="2024-04-12T18:49:14.679" v="9111" actId="1076"/>
          <ac:picMkLst>
            <pc:docMk/>
            <pc:sldMk cId="1022877833" sldId="280"/>
            <ac:picMk id="5" creationId="{778B3315-9C6C-04CB-D094-A62DDD728A4B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12T18:50:24.782" v="9116" actId="1076"/>
        <pc:sldMkLst>
          <pc:docMk/>
          <pc:sldMk cId="513834387" sldId="281"/>
        </pc:sldMkLst>
        <pc:spChg chg="mod">
          <ac:chgData name="Jess VanKoningsveld" userId="b31cf02b-c8e1-4c78-a092-fc07e58c6cdb" providerId="ADAL" clId="{31460316-BD42-4ECB-996B-28EC41ADEFC9}" dt="2024-04-12T16:52:14.200" v="7326" actId="20577"/>
          <ac:spMkLst>
            <pc:docMk/>
            <pc:sldMk cId="513834387" sldId="281"/>
            <ac:spMk id="2" creationId="{BFA1C939-096F-99A9-7030-7E193BA0E004}"/>
          </ac:spMkLst>
        </pc:spChg>
        <pc:spChg chg="mod">
          <ac:chgData name="Jess VanKoningsveld" userId="b31cf02b-c8e1-4c78-a092-fc07e58c6cdb" providerId="ADAL" clId="{31460316-BD42-4ECB-996B-28EC41ADEFC9}" dt="2024-04-12T16:53:12.508" v="7348" actId="20577"/>
          <ac:spMkLst>
            <pc:docMk/>
            <pc:sldMk cId="513834387" sldId="281"/>
            <ac:spMk id="3" creationId="{AD944FA7-C3EB-2BB7-D552-AFB7893CE7A5}"/>
          </ac:spMkLst>
        </pc:spChg>
        <pc:picChg chg="add mod">
          <ac:chgData name="Jess VanKoningsveld" userId="b31cf02b-c8e1-4c78-a092-fc07e58c6cdb" providerId="ADAL" clId="{31460316-BD42-4ECB-996B-28EC41ADEFC9}" dt="2024-04-12T18:50:24.782" v="9116" actId="1076"/>
          <ac:picMkLst>
            <pc:docMk/>
            <pc:sldMk cId="513834387" sldId="281"/>
            <ac:picMk id="5" creationId="{6C0E5AD1-4465-4E27-5D9D-87C69128014C}"/>
          </ac:picMkLst>
        </pc:picChg>
      </pc:sldChg>
      <pc:sldChg chg="addSp modSp new mod">
        <pc:chgData name="Jess VanKoningsveld" userId="b31cf02b-c8e1-4c78-a092-fc07e58c6cdb" providerId="ADAL" clId="{31460316-BD42-4ECB-996B-28EC41ADEFC9}" dt="2024-04-23T18:31:55.384" v="9431" actId="20577"/>
        <pc:sldMkLst>
          <pc:docMk/>
          <pc:sldMk cId="2750474266" sldId="282"/>
        </pc:sldMkLst>
        <pc:spChg chg="mod">
          <ac:chgData name="Jess VanKoningsveld" userId="b31cf02b-c8e1-4c78-a092-fc07e58c6cdb" providerId="ADAL" clId="{31460316-BD42-4ECB-996B-28EC41ADEFC9}" dt="2024-04-12T17:52:43.618" v="8794" actId="20577"/>
          <ac:spMkLst>
            <pc:docMk/>
            <pc:sldMk cId="2750474266" sldId="282"/>
            <ac:spMk id="2" creationId="{95E89F35-C228-B7CA-755C-3158AF1CBF1B}"/>
          </ac:spMkLst>
        </pc:spChg>
        <pc:spChg chg="mod">
          <ac:chgData name="Jess VanKoningsveld" userId="b31cf02b-c8e1-4c78-a092-fc07e58c6cdb" providerId="ADAL" clId="{31460316-BD42-4ECB-996B-28EC41ADEFC9}" dt="2024-04-23T18:31:55.384" v="9431" actId="20577"/>
          <ac:spMkLst>
            <pc:docMk/>
            <pc:sldMk cId="2750474266" sldId="282"/>
            <ac:spMk id="3" creationId="{E0CBFA02-FB68-6768-7359-8D58D235A714}"/>
          </ac:spMkLst>
        </pc:spChg>
        <pc:picChg chg="add mod">
          <ac:chgData name="Jess VanKoningsveld" userId="b31cf02b-c8e1-4c78-a092-fc07e58c6cdb" providerId="ADAL" clId="{31460316-BD42-4ECB-996B-28EC41ADEFC9}" dt="2024-04-12T18:51:58.151" v="9121" actId="1076"/>
          <ac:picMkLst>
            <pc:docMk/>
            <pc:sldMk cId="2750474266" sldId="282"/>
            <ac:picMk id="5" creationId="{9B4DF11B-5D62-A452-CB80-354B588ECD35}"/>
          </ac:picMkLst>
        </pc:picChg>
      </pc:sldChg>
      <pc:sldChg chg="addSp modSp new mod ord">
        <pc:chgData name="Jess VanKoningsveld" userId="b31cf02b-c8e1-4c78-a092-fc07e58c6cdb" providerId="ADAL" clId="{31460316-BD42-4ECB-996B-28EC41ADEFC9}" dt="2024-04-12T18:37:09.445" v="8968" actId="1076"/>
        <pc:sldMkLst>
          <pc:docMk/>
          <pc:sldMk cId="1601714840" sldId="283"/>
        </pc:sldMkLst>
        <pc:spChg chg="mod">
          <ac:chgData name="Jess VanKoningsveld" userId="b31cf02b-c8e1-4c78-a092-fc07e58c6cdb" providerId="ADAL" clId="{31460316-BD42-4ECB-996B-28EC41ADEFC9}" dt="2024-04-12T17:39:08.724" v="7862" actId="20577"/>
          <ac:spMkLst>
            <pc:docMk/>
            <pc:sldMk cId="1601714840" sldId="283"/>
            <ac:spMk id="2" creationId="{2111C40F-19A0-CC5B-6B79-092BC4F2D502}"/>
          </ac:spMkLst>
        </pc:spChg>
        <pc:spChg chg="mod">
          <ac:chgData name="Jess VanKoningsveld" userId="b31cf02b-c8e1-4c78-a092-fc07e58c6cdb" providerId="ADAL" clId="{31460316-BD42-4ECB-996B-28EC41ADEFC9}" dt="2024-04-12T17:44:42.042" v="7869" actId="12"/>
          <ac:spMkLst>
            <pc:docMk/>
            <pc:sldMk cId="1601714840" sldId="283"/>
            <ac:spMk id="3" creationId="{FC1A31BD-9C49-1EA2-5D16-5313B755198A}"/>
          </ac:spMkLst>
        </pc:spChg>
        <pc:picChg chg="add mod">
          <ac:chgData name="Jess VanKoningsveld" userId="b31cf02b-c8e1-4c78-a092-fc07e58c6cdb" providerId="ADAL" clId="{31460316-BD42-4ECB-996B-28EC41ADEFC9}" dt="2024-04-12T18:37:09.445" v="8968" actId="1076"/>
          <ac:picMkLst>
            <pc:docMk/>
            <pc:sldMk cId="1601714840" sldId="283"/>
            <ac:picMk id="5" creationId="{9330C3F3-424A-5394-7210-07DF0402DAEF}"/>
          </ac:picMkLst>
        </pc:picChg>
      </pc:sldChg>
      <pc:sldChg chg="modSp new del mod">
        <pc:chgData name="Jess VanKoningsveld" userId="b31cf02b-c8e1-4c78-a092-fc07e58c6cdb" providerId="ADAL" clId="{31460316-BD42-4ECB-996B-28EC41ADEFC9}" dt="2024-04-12T17:49:13.614" v="8124" actId="2696"/>
        <pc:sldMkLst>
          <pc:docMk/>
          <pc:sldMk cId="2335313844" sldId="284"/>
        </pc:sldMkLst>
        <pc:spChg chg="mod">
          <ac:chgData name="Jess VanKoningsveld" userId="b31cf02b-c8e1-4c78-a092-fc07e58c6cdb" providerId="ADAL" clId="{31460316-BD42-4ECB-996B-28EC41ADEFC9}" dt="2024-04-12T17:48:54.287" v="8123" actId="20577"/>
          <ac:spMkLst>
            <pc:docMk/>
            <pc:sldMk cId="2335313844" sldId="284"/>
            <ac:spMk id="3" creationId="{AA384318-6B7C-ABF3-C614-6D86C777028E}"/>
          </ac:spMkLst>
        </pc:spChg>
      </pc:sldChg>
      <pc:sldChg chg="modSp new mod">
        <pc:chgData name="Jess VanKoningsveld" userId="b31cf02b-c8e1-4c78-a092-fc07e58c6cdb" providerId="ADAL" clId="{31460316-BD42-4ECB-996B-28EC41ADEFC9}" dt="2024-04-12T17:52:18.479" v="8790" actId="20577"/>
        <pc:sldMkLst>
          <pc:docMk/>
          <pc:sldMk cId="4103076818" sldId="284"/>
        </pc:sldMkLst>
        <pc:spChg chg="mod">
          <ac:chgData name="Jess VanKoningsveld" userId="b31cf02b-c8e1-4c78-a092-fc07e58c6cdb" providerId="ADAL" clId="{31460316-BD42-4ECB-996B-28EC41ADEFC9}" dt="2024-04-12T17:49:35.736" v="8158" actId="20577"/>
          <ac:spMkLst>
            <pc:docMk/>
            <pc:sldMk cId="4103076818" sldId="284"/>
            <ac:spMk id="2" creationId="{117E5CD9-B067-78DE-5AE8-0C7868821085}"/>
          </ac:spMkLst>
        </pc:spChg>
        <pc:spChg chg="mod">
          <ac:chgData name="Jess VanKoningsveld" userId="b31cf02b-c8e1-4c78-a092-fc07e58c6cdb" providerId="ADAL" clId="{31460316-BD42-4ECB-996B-28EC41ADEFC9}" dt="2024-04-12T17:52:18.479" v="8790" actId="20577"/>
          <ac:spMkLst>
            <pc:docMk/>
            <pc:sldMk cId="4103076818" sldId="284"/>
            <ac:spMk id="3" creationId="{FFEF0C01-04F9-310A-7CA7-2A3C04DA61E3}"/>
          </ac:spMkLst>
        </pc:spChg>
      </pc:sldChg>
      <pc:sldChg chg="modSp new mod">
        <pc:chgData name="Jess VanKoningsveld" userId="b31cf02b-c8e1-4c78-a092-fc07e58c6cdb" providerId="ADAL" clId="{31460316-BD42-4ECB-996B-28EC41ADEFC9}" dt="2024-04-22T02:56:51.531" v="9221" actId="20577"/>
        <pc:sldMkLst>
          <pc:docMk/>
          <pc:sldMk cId="2619761181" sldId="285"/>
        </pc:sldMkLst>
        <pc:spChg chg="mod">
          <ac:chgData name="Jess VanKoningsveld" userId="b31cf02b-c8e1-4c78-a092-fc07e58c6cdb" providerId="ADAL" clId="{31460316-BD42-4ECB-996B-28EC41ADEFC9}" dt="2024-04-22T02:56:51.531" v="9221" actId="20577"/>
          <ac:spMkLst>
            <pc:docMk/>
            <pc:sldMk cId="2619761181" sldId="285"/>
            <ac:spMk id="2" creationId="{44A759F0-7387-5209-40E2-8F96A348D44B}"/>
          </ac:spMkLst>
        </pc:spChg>
        <pc:spChg chg="mod">
          <ac:chgData name="Jess VanKoningsveld" userId="b31cf02b-c8e1-4c78-a092-fc07e58c6cdb" providerId="ADAL" clId="{31460316-BD42-4ECB-996B-28EC41ADEFC9}" dt="2024-04-22T02:56:40.600" v="9194" actId="20577"/>
          <ac:spMkLst>
            <pc:docMk/>
            <pc:sldMk cId="2619761181" sldId="285"/>
            <ac:spMk id="3" creationId="{2F958728-713B-27EC-8AE3-E2E484E470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19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0" y="457201"/>
            <a:ext cx="9042401" cy="714375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1" y="1905000"/>
            <a:ext cx="11683999" cy="1828800"/>
          </a:xfrm>
        </p:spPr>
        <p:txBody>
          <a:bodyPr anchor="b"/>
          <a:lstStyle>
            <a:lvl1pPr algn="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54400" y="457200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5757"/>
            <a:ext cx="5130800" cy="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14375"/>
          </a:xfrm>
          <a:prstGeom prst="rect">
            <a:avLst/>
          </a:prstGeom>
          <a:solidFill>
            <a:srgbClr val="C8CD8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8636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1"/>
            <a:ext cx="12192000" cy="365125"/>
          </a:xfrm>
          <a:solidFill>
            <a:srgbClr val="EB9D74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Humane Society of Huron Valley  |  (734) 662-5585  |  hshv.org   </a:t>
            </a:r>
          </a:p>
        </p:txBody>
      </p:sp>
    </p:spTree>
    <p:extLst>
      <p:ext uri="{BB962C8B-B14F-4D97-AF65-F5344CB8AC3E}">
        <p14:creationId xmlns:p14="http://schemas.microsoft.com/office/powerpoint/2010/main" val="7541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19456"/>
          </a:xfrm>
          <a:prstGeom prst="rect">
            <a:avLst/>
          </a:prstGeom>
          <a:solidFill>
            <a:srgbClr val="EB9D7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82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5035" y="6508642"/>
            <a:ext cx="121920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Humane Society of Huron Valley | (734) 662-5585 | hshv.org</a:t>
            </a:r>
          </a:p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9AB5-1D08-4534-94EC-D8CA94334F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E0A5-F371-4225-98FD-D68D44564DB9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 smtClean="0">
                <a:solidFill>
                  <a:srgbClr val="775F55"/>
                </a:solidFill>
              </a:rPr>
              <a:pPr>
                <a:defRPr/>
              </a:pPr>
              <a:t>4/23/2024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  <a:solidFill>
            <a:srgbClr val="FDD17D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9AB5-1D08-4534-94EC-D8CA94334F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653E0-A4AD-2FAD-17A6-6188A3871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Socialization, training and  understanding kittens and their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55DDB-23AF-877F-86E8-1534BE6B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Kittens 101</a:t>
            </a:r>
          </a:p>
        </p:txBody>
      </p:sp>
    </p:spTree>
    <p:extLst>
      <p:ext uri="{BB962C8B-B14F-4D97-AF65-F5344CB8AC3E}">
        <p14:creationId xmlns:p14="http://schemas.microsoft.com/office/powerpoint/2010/main" val="204559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F1E026-2A97-FB86-8562-A08D207C55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Hissing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Spitting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Swatting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Frozen, staring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Quick to flight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Strong fight or flight responses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Hiding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Burrowed, buried, invisible!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EE8AF-4944-85E3-F0EB-F638B3F1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kitten body language and behavior</a:t>
            </a:r>
          </a:p>
        </p:txBody>
      </p:sp>
      <p:pic>
        <p:nvPicPr>
          <p:cNvPr id="5" name="Picture 4" descr="A black kitten with its mouth open&#10;&#10;Description automatically generated">
            <a:extLst>
              <a:ext uri="{FF2B5EF4-FFF2-40B4-BE49-F238E27FC236}">
                <a16:creationId xmlns:a16="http://schemas.microsoft.com/office/drawing/2014/main" id="{3FBC3C23-B4DC-1BDD-0AD2-F40BE4F8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06" y="1584960"/>
            <a:ext cx="3217333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FA6F2-4D6F-0214-9911-7B547BE535E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slowly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Food is key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Be their source of food if possible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Treats aren’t the best choice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Wet food, </a:t>
            </a:r>
            <a:r>
              <a:rPr lang="en-US" dirty="0" err="1"/>
              <a:t>churo</a:t>
            </a:r>
            <a:endParaRPr lang="en-US" dirty="0"/>
          </a:p>
          <a:p>
            <a:pPr marL="1395412" lvl="3" indent="-342900">
              <a:buFont typeface="Arial" panose="020B0604020202020204" pitchFamily="34" charset="0"/>
              <a:buChar char="•"/>
            </a:pPr>
            <a:r>
              <a:rPr lang="en-US" dirty="0"/>
              <a:t>Tend to be more appealing</a:t>
            </a:r>
          </a:p>
          <a:p>
            <a:pPr marL="1395412" lvl="3" indent="-342900">
              <a:buFont typeface="Arial" panose="020B0604020202020204" pitchFamily="34" charset="0"/>
              <a:buChar char="•"/>
            </a:pPr>
            <a:r>
              <a:rPr lang="en-US" dirty="0"/>
              <a:t>Less experience with treats = less enticing</a:t>
            </a:r>
          </a:p>
          <a:p>
            <a:pPr marL="1052512" lvl="3" indent="0"/>
            <a:endParaRPr lang="en-US" dirty="0"/>
          </a:p>
          <a:p>
            <a:pPr marL="663575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6C440-6030-6A0B-863C-CD93CCE2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and behavior modification</a:t>
            </a:r>
          </a:p>
        </p:txBody>
      </p:sp>
      <p:pic>
        <p:nvPicPr>
          <p:cNvPr id="5" name="Picture 4" descr="A cat licking its lips&#10;&#10;Description automatically generated">
            <a:extLst>
              <a:ext uri="{FF2B5EF4-FFF2-40B4-BE49-F238E27FC236}">
                <a16:creationId xmlns:a16="http://schemas.microsoft.com/office/drawing/2014/main" id="{7D307B39-FD64-D04B-1E08-5608DDEBB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117127"/>
            <a:ext cx="336296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666A-0BF4-2F91-EA8E-6B4AB738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Desensitization without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45A1-8EB6-2315-E60A-96DDF02F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We’re not handling until they’re ready</a:t>
            </a:r>
          </a:p>
          <a:p>
            <a:pPr lvl="1"/>
            <a:r>
              <a:rPr lang="en-US" dirty="0"/>
              <a:t>Teach them to trust, not fear, people</a:t>
            </a:r>
          </a:p>
          <a:p>
            <a:r>
              <a:rPr lang="en-US" dirty="0"/>
              <a:t>Tempt close with food</a:t>
            </a:r>
          </a:p>
          <a:p>
            <a:pPr lvl="1"/>
            <a:r>
              <a:rPr lang="en-US" dirty="0"/>
              <a:t>They may not approach</a:t>
            </a:r>
          </a:p>
          <a:p>
            <a:pPr lvl="1"/>
            <a:r>
              <a:rPr lang="en-US" dirty="0"/>
              <a:t>Do not touch </a:t>
            </a:r>
          </a:p>
          <a:p>
            <a:pPr lvl="2"/>
            <a:r>
              <a:rPr lang="en-US" dirty="0"/>
              <a:t>Watch for avoidant or defensive behavior</a:t>
            </a:r>
          </a:p>
          <a:p>
            <a:r>
              <a:rPr lang="en-US" dirty="0"/>
              <a:t>If they do approach, move slowly</a:t>
            </a:r>
          </a:p>
          <a:p>
            <a:pPr lvl="1"/>
            <a:r>
              <a:rPr lang="en-US" dirty="0"/>
              <a:t>Touch “safe zones”</a:t>
            </a:r>
          </a:p>
          <a:p>
            <a:pPr lvl="1"/>
            <a:r>
              <a:rPr lang="en-US" dirty="0"/>
              <a:t>Stop if behavior or body language changes</a:t>
            </a:r>
          </a:p>
          <a:p>
            <a:pPr lvl="1"/>
            <a:r>
              <a:rPr lang="en-US" dirty="0"/>
              <a:t>Continue to offer food motivator</a:t>
            </a:r>
          </a:p>
          <a:p>
            <a:r>
              <a:rPr lang="en-US" dirty="0"/>
              <a:t>Build on this as things progress</a:t>
            </a:r>
          </a:p>
          <a:p>
            <a:pPr lvl="1"/>
            <a:r>
              <a:rPr lang="en-US" dirty="0"/>
              <a:t>Body handling and picking them up</a:t>
            </a:r>
          </a:p>
        </p:txBody>
      </p:sp>
      <p:pic>
        <p:nvPicPr>
          <p:cNvPr id="5" name="Picture 4" descr="A close-up of a cat&#10;&#10;Description automatically generated">
            <a:extLst>
              <a:ext uri="{FF2B5EF4-FFF2-40B4-BE49-F238E27FC236}">
                <a16:creationId xmlns:a16="http://schemas.microsoft.com/office/drawing/2014/main" id="{7C618ECD-2B5F-0066-47A3-55FC49B3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82" y="1144588"/>
            <a:ext cx="335491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696E-BCD2-B96F-3BE7-4E07FAF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76A07-6E6E-FE0E-5E96-5A2B0C38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fear response</a:t>
            </a:r>
          </a:p>
          <a:p>
            <a:r>
              <a:rPr lang="en-US" dirty="0"/>
              <a:t>Step back to food motivator as needed</a:t>
            </a:r>
          </a:p>
          <a:p>
            <a:r>
              <a:rPr lang="en-US" dirty="0"/>
              <a:t>Wand toys work best</a:t>
            </a:r>
          </a:p>
          <a:p>
            <a:pPr lvl="1"/>
            <a:r>
              <a:rPr lang="en-US" dirty="0"/>
              <a:t>Offer distance </a:t>
            </a:r>
          </a:p>
          <a:p>
            <a:pPr lvl="1"/>
            <a:r>
              <a:rPr lang="en-US" dirty="0"/>
              <a:t>Mimic natural prey a bit better</a:t>
            </a:r>
          </a:p>
          <a:p>
            <a:r>
              <a:rPr lang="en-US" dirty="0"/>
              <a:t>Can combine with food</a:t>
            </a:r>
          </a:p>
          <a:p>
            <a:pPr lvl="1"/>
            <a:r>
              <a:rPr lang="en-US" dirty="0"/>
              <a:t>End play session with food motivator</a:t>
            </a:r>
          </a:p>
          <a:p>
            <a:r>
              <a:rPr lang="en-US" dirty="0"/>
              <a:t>Avoid touch, especially if playing hard!</a:t>
            </a:r>
          </a:p>
        </p:txBody>
      </p:sp>
      <p:pic>
        <p:nvPicPr>
          <p:cNvPr id="5" name="Picture 4" descr="A black kitten with big eyes&#10;&#10;Description automatically generated">
            <a:extLst>
              <a:ext uri="{FF2B5EF4-FFF2-40B4-BE49-F238E27FC236}">
                <a16:creationId xmlns:a16="http://schemas.microsoft.com/office/drawing/2014/main" id="{B20C51A4-C4F4-FABB-FF13-A275E101A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903923"/>
            <a:ext cx="351536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652C48-7A4B-E910-4F50-F94986B646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Adult cages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Confined space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Move to flight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open rooms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Generally, more fearful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Effective at hiding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Avoidant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Often less defensive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Kitten adoption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Watch body language!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EC078-D2D8-D3A4-8685-2260A902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kittens in the shelter</a:t>
            </a:r>
          </a:p>
        </p:txBody>
      </p:sp>
      <p:pic>
        <p:nvPicPr>
          <p:cNvPr id="5" name="Picture 4" descr="A cat sitting on the floor&#10;&#10;Description automatically generated">
            <a:extLst>
              <a:ext uri="{FF2B5EF4-FFF2-40B4-BE49-F238E27FC236}">
                <a16:creationId xmlns:a16="http://schemas.microsoft.com/office/drawing/2014/main" id="{1CA7FE6B-47D6-F743-4AC0-A2254C0F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2" y="1348778"/>
            <a:ext cx="3208526" cy="48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9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A35DA3-9BF1-AF34-EE94-B9A5C273C7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 space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Bathroom/ bedroom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Crate (not in busy space of home)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Make sure they have plenty of resources!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Handling for weight checks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Food motivator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Towel wrap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handling and interactions are the same!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1B6D3F-2FDC-F1D5-160D-EBAC7028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foster or at home</a:t>
            </a:r>
          </a:p>
        </p:txBody>
      </p:sp>
      <p:pic>
        <p:nvPicPr>
          <p:cNvPr id="5" name="Picture 4" descr="A cat looking up at something&#10;&#10;Description automatically generated">
            <a:extLst>
              <a:ext uri="{FF2B5EF4-FFF2-40B4-BE49-F238E27FC236}">
                <a16:creationId xmlns:a16="http://schemas.microsoft.com/office/drawing/2014/main" id="{5761AFD0-FFDD-1F9C-7206-E0346A5E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02" y="979967"/>
            <a:ext cx="331271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5CD9-B067-78DE-5AE8-0C786882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“rambunctious” kitten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0C01-04F9-310A-7CA7-2A3C04DA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 any of the things previously mentioned</a:t>
            </a:r>
          </a:p>
          <a:p>
            <a:pPr lvl="1"/>
            <a:r>
              <a:rPr lang="en-US" dirty="0"/>
              <a:t>Lack of appropriate interactions with people or other animals</a:t>
            </a:r>
          </a:p>
          <a:p>
            <a:pPr lvl="1"/>
            <a:r>
              <a:rPr lang="en-US" dirty="0"/>
              <a:t>Single kittens with medical handling </a:t>
            </a:r>
          </a:p>
          <a:p>
            <a:pPr lvl="1"/>
            <a:r>
              <a:rPr lang="en-US" dirty="0"/>
              <a:t>Bottle babies	</a:t>
            </a:r>
          </a:p>
          <a:p>
            <a:pPr lvl="2"/>
            <a:r>
              <a:rPr lang="en-US" dirty="0"/>
              <a:t>Single bottle babies!! </a:t>
            </a:r>
          </a:p>
          <a:p>
            <a:r>
              <a:rPr lang="en-US" dirty="0"/>
              <a:t>Permissive behavior by owner</a:t>
            </a:r>
          </a:p>
          <a:p>
            <a:pPr lvl="1"/>
            <a:r>
              <a:rPr lang="en-US" dirty="0"/>
              <a:t>Rough housing with kitten</a:t>
            </a:r>
          </a:p>
          <a:p>
            <a:pPr lvl="1"/>
            <a:r>
              <a:rPr lang="en-US" dirty="0"/>
              <a:t>Small kids</a:t>
            </a:r>
          </a:p>
          <a:p>
            <a:pPr lvl="1"/>
            <a:r>
              <a:rPr lang="en-US" dirty="0"/>
              <a:t>Ignoring behavior</a:t>
            </a:r>
          </a:p>
          <a:p>
            <a:r>
              <a:rPr lang="en-US" dirty="0"/>
              <a:t>Kittens who’ve been in the shelter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410307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ADE74-D7D8-59FE-E08E-9FCDE90291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Frantic attention seeking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teeth and claws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continues when play stops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Unable to calm for handling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Immediately move to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Inappropriate with littermates or novel kittens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Don’t respond to signals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Often seen in singles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FF661-60CC-CE1F-946E-7B035948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 and behavior</a:t>
            </a:r>
          </a:p>
        </p:txBody>
      </p:sp>
      <p:pic>
        <p:nvPicPr>
          <p:cNvPr id="7" name="Picture 6" descr="A cat standing on its hind legs&#10;&#10;Description automatically generated">
            <a:extLst>
              <a:ext uri="{FF2B5EF4-FFF2-40B4-BE49-F238E27FC236}">
                <a16:creationId xmlns:a16="http://schemas.microsoft.com/office/drawing/2014/main" id="{66FCFB2F-468E-FAF7-F8BA-C9B86E201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10" y="1676400"/>
            <a:ext cx="3543415" cy="43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7325-38D1-647D-04F3-83AA52D2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Play, play and more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E71D-4FC8-0E38-CEE1-2D1412A44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play to train appropriate behaviors</a:t>
            </a:r>
          </a:p>
          <a:p>
            <a:pPr lvl="1"/>
            <a:r>
              <a:rPr lang="en-US" dirty="0"/>
              <a:t>Wand toy play mimics prey behavior</a:t>
            </a:r>
          </a:p>
          <a:p>
            <a:pPr lvl="2"/>
            <a:r>
              <a:rPr lang="en-US" dirty="0"/>
              <a:t>More satisfying! </a:t>
            </a:r>
          </a:p>
          <a:p>
            <a:pPr lvl="1"/>
            <a:r>
              <a:rPr lang="en-US" dirty="0"/>
              <a:t>Redirection at all times</a:t>
            </a:r>
          </a:p>
          <a:p>
            <a:pPr lvl="1"/>
            <a:r>
              <a:rPr lang="en-US" dirty="0"/>
              <a:t>High energy</a:t>
            </a:r>
          </a:p>
          <a:p>
            <a:r>
              <a:rPr lang="en-US" dirty="0"/>
              <a:t>Set up enrichment and mind games</a:t>
            </a:r>
          </a:p>
          <a:p>
            <a:pPr lvl="1"/>
            <a:r>
              <a:rPr lang="en-US" dirty="0"/>
              <a:t>Hide and seek  </a:t>
            </a:r>
          </a:p>
          <a:p>
            <a:pPr lvl="1"/>
            <a:r>
              <a:rPr lang="en-US" dirty="0"/>
              <a:t>Puzzle boxes</a:t>
            </a:r>
          </a:p>
          <a:p>
            <a:pPr lvl="1"/>
            <a:r>
              <a:rPr lang="en-US" dirty="0"/>
              <a:t>Clicker training </a:t>
            </a:r>
          </a:p>
          <a:p>
            <a:r>
              <a:rPr lang="en-US" dirty="0"/>
              <a:t>No handling/ pets unless absolutely calm</a:t>
            </a:r>
          </a:p>
          <a:p>
            <a:pPr lvl="1"/>
            <a:r>
              <a:rPr lang="en-US" dirty="0"/>
              <a:t>Reward with pets and food motivators</a:t>
            </a:r>
          </a:p>
          <a:p>
            <a:pPr lvl="1"/>
            <a:r>
              <a:rPr lang="en-US" dirty="0"/>
              <a:t>Move to play immediately if behavior shifts </a:t>
            </a:r>
          </a:p>
        </p:txBody>
      </p:sp>
      <p:pic>
        <p:nvPicPr>
          <p:cNvPr id="5" name="Picture 4" descr="A cat playing with a stuffed animal&#10;&#10;Description automatically generated">
            <a:extLst>
              <a:ext uri="{FF2B5EF4-FFF2-40B4-BE49-F238E27FC236}">
                <a16:creationId xmlns:a16="http://schemas.microsoft.com/office/drawing/2014/main" id="{756AD2DE-5EB6-98A0-DF30-929C02058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90" y="639763"/>
            <a:ext cx="4152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4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50D4-8BE3-0FB6-3D38-5F055E42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Toys for high arousal kittens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D24D-3EEC-A0BB-A1F7-6B16CC84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Kick toys</a:t>
            </a:r>
          </a:p>
          <a:p>
            <a:r>
              <a:rPr lang="en-US" dirty="0"/>
              <a:t>Wand toys</a:t>
            </a:r>
          </a:p>
          <a:p>
            <a:r>
              <a:rPr lang="en-US" dirty="0"/>
              <a:t>Ball and track</a:t>
            </a:r>
          </a:p>
          <a:p>
            <a:r>
              <a:rPr lang="en-US" dirty="0"/>
              <a:t>Laser pointer toys</a:t>
            </a:r>
          </a:p>
          <a:p>
            <a:pPr lvl="1"/>
            <a:r>
              <a:rPr lang="en-US" dirty="0"/>
              <a:t>Use caution!</a:t>
            </a:r>
          </a:p>
          <a:p>
            <a:r>
              <a:rPr lang="en-US" dirty="0"/>
              <a:t>Battery operated toys</a:t>
            </a:r>
          </a:p>
          <a:p>
            <a:pPr lvl="1"/>
            <a:r>
              <a:rPr lang="en-US" dirty="0"/>
              <a:t>Learn independent play</a:t>
            </a:r>
          </a:p>
          <a:p>
            <a:pPr lvl="2"/>
            <a:r>
              <a:rPr lang="en-US" b="1" dirty="0"/>
              <a:t>This is high priority</a:t>
            </a:r>
          </a:p>
          <a:p>
            <a:r>
              <a:rPr lang="en-US" dirty="0"/>
              <a:t>Good scratching and climbing options</a:t>
            </a:r>
          </a:p>
          <a:p>
            <a:r>
              <a:rPr lang="en-US" dirty="0"/>
              <a:t>Anything they reliably engage with</a:t>
            </a:r>
          </a:p>
        </p:txBody>
      </p:sp>
      <p:pic>
        <p:nvPicPr>
          <p:cNvPr id="5" name="Picture 4" descr="A cat biting a pink plastic tube&#10;&#10;Description automatically generated">
            <a:extLst>
              <a:ext uri="{FF2B5EF4-FFF2-40B4-BE49-F238E27FC236}">
                <a16:creationId xmlns:a16="http://schemas.microsoft.com/office/drawing/2014/main" id="{39302EF2-0730-F1B0-84BE-0A88D418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00" y="1553845"/>
            <a:ext cx="4600379" cy="37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0147174"/>
              </p:ext>
            </p:extLst>
          </p:nvPr>
        </p:nvGraphicFramePr>
        <p:xfrm>
          <a:off x="812800" y="1676400"/>
          <a:ext cx="10672764" cy="4695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907"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Fetal Period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 utero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Maternal nutrition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and stress levels can affect the physiological development of the fetus in utero.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07">
                <a:tc>
                  <a:txBody>
                    <a:bodyPr/>
                    <a:lstStyle/>
                    <a:p>
                      <a:r>
                        <a:rPr lang="en-US" sz="1600" dirty="0"/>
                        <a:t>Natal</a:t>
                      </a:r>
                      <a:r>
                        <a:rPr lang="en-US" sz="1600" baseline="0" dirty="0"/>
                        <a:t> Period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Birth to two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Dependent on mother for all aspect</a:t>
                      </a:r>
                      <a:r>
                        <a:rPr lang="en-US" sz="1600" baseline="0" dirty="0"/>
                        <a:t>s of life including feeding, thermoregulation and elimination.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07">
                <a:tc>
                  <a:txBody>
                    <a:bodyPr/>
                    <a:lstStyle/>
                    <a:p>
                      <a:r>
                        <a:rPr lang="en-US" sz="1600" dirty="0"/>
                        <a:t>Transitional Period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 of Neonatal</a:t>
                      </a:r>
                      <a:r>
                        <a:rPr lang="en-US" sz="1600" baseline="0" dirty="0"/>
                        <a:t> to early socialization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Ears and eyes open,</a:t>
                      </a:r>
                      <a:r>
                        <a:rPr lang="en-US" sz="1600" baseline="0" dirty="0"/>
                        <a:t> kitten is mobile, teeth erupt and kitten can eventually eat solid food. Dependence on mother is intact, but by the end of the transitional period, not as important for survival.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907">
                <a:tc>
                  <a:txBody>
                    <a:bodyPr/>
                    <a:lstStyle/>
                    <a:p>
                      <a:r>
                        <a:rPr lang="en-US" sz="1600" dirty="0"/>
                        <a:t>Socialization Period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2-7 weeks, although</a:t>
                      </a:r>
                      <a:r>
                        <a:rPr lang="en-US" sz="1600" baseline="0" dirty="0"/>
                        <a:t> can be up to 12 weeks.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Critical period</a:t>
                      </a:r>
                      <a:r>
                        <a:rPr lang="en-US" sz="1600" baseline="0" dirty="0"/>
                        <a:t> of development for exposure to novel stimuli. </a:t>
                      </a:r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experience and environmental enrichment can have an impact on behavioral development. Learn</a:t>
                      </a:r>
                      <a:r>
                        <a:rPr kumimoji="0" lang="en-US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bite and claw inhibition from siblings.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907">
                <a:tc>
                  <a:txBody>
                    <a:bodyPr/>
                    <a:lstStyle/>
                    <a:p>
                      <a:r>
                        <a:rPr lang="en-US" sz="1600" dirty="0"/>
                        <a:t>Juvenile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months to puberty (4-10</a:t>
                      </a:r>
                      <a:r>
                        <a:rPr lang="en-US" sz="1600" baseline="0" dirty="0"/>
                        <a:t> months)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Lasts until sexual maturity around 4-10 months. Continued exploration</a:t>
                      </a:r>
                      <a:r>
                        <a:rPr lang="en-US" sz="1600" baseline="0" dirty="0"/>
                        <a:t> and testing boundaries. Can test relationships with other cats during this time, seeking place in the relationship.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907">
                <a:tc>
                  <a:txBody>
                    <a:bodyPr/>
                    <a:lstStyle/>
                    <a:p>
                      <a:r>
                        <a:rPr lang="en-US" sz="1600" dirty="0"/>
                        <a:t>Adolescent</a:t>
                      </a:r>
                      <a:r>
                        <a:rPr lang="en-US" sz="1600" baseline="0" dirty="0"/>
                        <a:t> Period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Puberty</a:t>
                      </a:r>
                      <a:r>
                        <a:rPr lang="en-US" sz="1600" baseline="0" dirty="0"/>
                        <a:t> to social maturity (3-4 years)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Comparable to human</a:t>
                      </a:r>
                      <a:r>
                        <a:rPr lang="en-US" sz="1600" baseline="0" dirty="0"/>
                        <a:t> teenage years. Can become more confident and demanding; testing to see what’s safe, what works and what they can achieve.. Often leads to bad decision making!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746" y="228600"/>
            <a:ext cx="1117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Quick lesson in feline developmental stages</a:t>
            </a:r>
          </a:p>
          <a:p>
            <a:r>
              <a:rPr lang="en-US" sz="1200" b="1" dirty="0"/>
              <a:t>Adapted from “Feline Development, Social Behavior, and Communication” by Debbie Martin, BS, RVT, VTS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64536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936DC-6AF6-7744-C605-6B1F5B6729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Offer wand toy play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let them use hands/ arms for play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Redirect 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Toss toy away from your body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/>
              <a:t>Wand toy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behavior persists, end interaction with food motivator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pets for these kittens!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8D262-92D8-A8BE-EFB0-8A312C99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cages or condos at the shelter</a:t>
            </a:r>
          </a:p>
        </p:txBody>
      </p:sp>
      <p:pic>
        <p:nvPicPr>
          <p:cNvPr id="5" name="Picture 4" descr="A cat holding a toy mouse&#10;&#10;Description automatically generated">
            <a:extLst>
              <a:ext uri="{FF2B5EF4-FFF2-40B4-BE49-F238E27FC236}">
                <a16:creationId xmlns:a16="http://schemas.microsoft.com/office/drawing/2014/main" id="{778B3315-9C6C-04CB-D094-A62DDD72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219200"/>
            <a:ext cx="3393439" cy="50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7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1C939-096F-99A9-7030-7E193BA0E0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 chasing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Toss toys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Use food as distraction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redirection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Get them moving!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up play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Play, eat, sleep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force handling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They’ll get there! (in time… remember, they’re toddlers!)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44FA7-C3EB-2BB7-D552-AFB7893C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foster or at home</a:t>
            </a:r>
          </a:p>
        </p:txBody>
      </p:sp>
      <p:pic>
        <p:nvPicPr>
          <p:cNvPr id="5" name="Picture 4" descr="A cat in a box&#10;&#10;Description automatically generated">
            <a:extLst>
              <a:ext uri="{FF2B5EF4-FFF2-40B4-BE49-F238E27FC236}">
                <a16:creationId xmlns:a16="http://schemas.microsoft.com/office/drawing/2014/main" id="{6C0E5AD1-4465-4E27-5D9D-87C69128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89" y="1219200"/>
            <a:ext cx="34575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9F35-C228-B7CA-755C-3158AF1C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needs for all kittens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FA02-FB68-6768-7359-8D58D235A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Cooperative care</a:t>
            </a:r>
          </a:p>
          <a:p>
            <a:pPr lvl="1"/>
            <a:r>
              <a:rPr lang="en-US" dirty="0"/>
              <a:t>Nail trims</a:t>
            </a:r>
          </a:p>
          <a:p>
            <a:pPr lvl="1"/>
            <a:r>
              <a:rPr lang="en-US" dirty="0"/>
              <a:t>Medical handling/ medication</a:t>
            </a:r>
          </a:p>
          <a:p>
            <a:pPr lvl="1"/>
            <a:r>
              <a:rPr lang="en-US" dirty="0"/>
              <a:t>Carrier training</a:t>
            </a:r>
          </a:p>
          <a:p>
            <a:r>
              <a:rPr lang="en-US" dirty="0"/>
              <a:t>Litterbox basics</a:t>
            </a:r>
          </a:p>
          <a:p>
            <a:r>
              <a:rPr lang="en-US" dirty="0"/>
              <a:t>Socialization with other animals</a:t>
            </a:r>
          </a:p>
          <a:p>
            <a:r>
              <a:rPr lang="en-US" dirty="0"/>
              <a:t>Socialization with novel people</a:t>
            </a:r>
          </a:p>
          <a:p>
            <a:r>
              <a:rPr lang="en-US" dirty="0"/>
              <a:t>Introduction of stimuli</a:t>
            </a:r>
          </a:p>
          <a:p>
            <a:pPr lvl="1"/>
            <a:r>
              <a:rPr lang="en-US" dirty="0"/>
              <a:t>Noise, movement, typical household activity</a:t>
            </a:r>
          </a:p>
          <a:p>
            <a:r>
              <a:rPr lang="en-US" dirty="0"/>
              <a:t>Free roam of the home</a:t>
            </a:r>
          </a:p>
          <a:p>
            <a:pPr lvl="1"/>
            <a:r>
              <a:rPr lang="en-US" dirty="0"/>
              <a:t>Comes with time</a:t>
            </a:r>
          </a:p>
          <a:p>
            <a:r>
              <a:rPr lang="en-US" dirty="0"/>
              <a:t>Mindful interactions and appropriate play</a:t>
            </a:r>
          </a:p>
        </p:txBody>
      </p:sp>
      <p:pic>
        <p:nvPicPr>
          <p:cNvPr id="5" name="Picture 4" descr="A person holding a cat&#10;&#10;Description automatically generated">
            <a:extLst>
              <a:ext uri="{FF2B5EF4-FFF2-40B4-BE49-F238E27FC236}">
                <a16:creationId xmlns:a16="http://schemas.microsoft.com/office/drawing/2014/main" id="{9B4DF11B-5D62-A452-CB80-354B588E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86" y="1381760"/>
            <a:ext cx="358211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759F0-7387-5209-40E2-8F96A348D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email: jessv@hshv.org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58728-713B-27EC-8AE3-E2E484E4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61976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30937A-09A1-6B91-D2E2-36E6DF939C0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Feral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No human contact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How many generations before were feral?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Unsocialized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Have lived with people but…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Poorly socialized 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Learned poor habits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Limited environment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Well socialized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Age appropriate interactions 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Neutral or eager response to stimuli</a:t>
            </a:r>
          </a:p>
          <a:p>
            <a:pPr marL="320675" lvl="1" indent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67A7C-CB3E-E5AC-87AC-0A44CA80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Sociability is a bit of a spectrum</a:t>
            </a:r>
          </a:p>
        </p:txBody>
      </p:sp>
      <p:pic>
        <p:nvPicPr>
          <p:cNvPr id="6" name="Picture 5" descr="A kitten lying on a white blanket&#10;&#10;Description automatically generated">
            <a:extLst>
              <a:ext uri="{FF2B5EF4-FFF2-40B4-BE49-F238E27FC236}">
                <a16:creationId xmlns:a16="http://schemas.microsoft.com/office/drawing/2014/main" id="{D6EB7EF2-E71F-56DA-18AC-95DD35B8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84" y="1876823"/>
            <a:ext cx="6124086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917A6-5E1D-8859-2BC5-8A3C63B8B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</a:t>
            </a:r>
            <a:r>
              <a:rPr lang="en-US" b="1" dirty="0">
                <a:solidFill>
                  <a:prstClr val="black"/>
                </a:solidFill>
                <a:latin typeface="Century Gothic"/>
              </a:rPr>
              <a:t>r purposes, 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the process by which a kitten develops relationships with other living things and stimuli in its environment.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D9FFC4-D00A-592E-00A7-BF5A9F1A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“socialization”?</a:t>
            </a:r>
          </a:p>
        </p:txBody>
      </p:sp>
    </p:spTree>
    <p:extLst>
      <p:ext uri="{BB962C8B-B14F-4D97-AF65-F5344CB8AC3E}">
        <p14:creationId xmlns:p14="http://schemas.microsoft.com/office/powerpoint/2010/main" val="423258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CF7389-2DF4-6692-CF51-4149DDA935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socialization leads to cats who also lack confidence: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Fear of people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Fear of the veterinarian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Fear of handling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Lack of resiliency overall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becomes difficult</a:t>
            </a:r>
          </a:p>
          <a:p>
            <a:pPr marL="938212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Behavior issues related to lack of confidence</a:t>
            </a:r>
          </a:p>
          <a:p>
            <a:pPr marL="1395412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Aggression, litterbox issues, barbering, fear based responses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FB3B3-6331-CB9E-312E-2FE4223B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a poorly socialized kitten</a:t>
            </a:r>
          </a:p>
        </p:txBody>
      </p:sp>
      <p:pic>
        <p:nvPicPr>
          <p:cNvPr id="5" name="Picture 4" descr="A kitten sitting on a cat tree&#10;&#10;Description automatically generated">
            <a:extLst>
              <a:ext uri="{FF2B5EF4-FFF2-40B4-BE49-F238E27FC236}">
                <a16:creationId xmlns:a16="http://schemas.microsoft.com/office/drawing/2014/main" id="{EC9AAC76-CDC3-492A-779C-DE829403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584960"/>
            <a:ext cx="32918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32C7C-2218-2BDD-4BB3-25A3398CB4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Inappropriate play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handling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Excited attention seeking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bite inhibition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Inability to interact with other species appropriately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Difficult for the average owner or adopter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Leads to an adolescent cat who’s lived without stability</a:t>
            </a:r>
          </a:p>
          <a:p>
            <a:pPr marL="595312" lvl="2" indent="0"/>
            <a:r>
              <a:rPr lang="en-US" sz="2000" dirty="0"/>
              <a:t>	Exacerbates all of these 	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25B2C-E24E-A0D5-C272-76949D53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socialization isn’t just about fear!!</a:t>
            </a:r>
          </a:p>
        </p:txBody>
      </p:sp>
      <p:pic>
        <p:nvPicPr>
          <p:cNvPr id="5" name="Picture 4" descr="A cat with its mouth open&#10;&#10;Description automatically generated">
            <a:extLst>
              <a:ext uri="{FF2B5EF4-FFF2-40B4-BE49-F238E27FC236}">
                <a16:creationId xmlns:a16="http://schemas.microsoft.com/office/drawing/2014/main" id="{CA01AF0E-2AF9-F299-4953-9B5D1683F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0" y="1478280"/>
            <a:ext cx="3220719" cy="48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899C7-B237-F360-09DC-C0B3FA7BEA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Lack socialization with mom and littermates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Bite inhibition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Play style with other cats and people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/>
              <a:t>Energy levels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Often medical handling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human intervention to learn appropriate skills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D050E-DCE5-F054-3B9F-246A0627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kittens</a:t>
            </a:r>
          </a:p>
        </p:txBody>
      </p:sp>
      <p:pic>
        <p:nvPicPr>
          <p:cNvPr id="5" name="Picture 4" descr="A person holding a kitten&#10;&#10;Description automatically generated">
            <a:extLst>
              <a:ext uri="{FF2B5EF4-FFF2-40B4-BE49-F238E27FC236}">
                <a16:creationId xmlns:a16="http://schemas.microsoft.com/office/drawing/2014/main" id="{606B73D7-9471-6331-4013-2D8ACEC5C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12" y="1531383"/>
            <a:ext cx="318346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405EDA-A866-343C-3A2E-1B29E839F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can help kittens who haven’t had a great start, and support the ones who are already on a good path!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6B41CD-85B7-2FB3-C598-91D49218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gap </a:t>
            </a:r>
          </a:p>
        </p:txBody>
      </p:sp>
    </p:spTree>
    <p:extLst>
      <p:ext uri="{BB962C8B-B14F-4D97-AF65-F5344CB8AC3E}">
        <p14:creationId xmlns:p14="http://schemas.microsoft.com/office/powerpoint/2010/main" val="40783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C40F-19A0-CC5B-6B79-092BC4F2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kittens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31BD-9C49-1EA2-5D16-5313B755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Genetic: inherited from mom</a:t>
            </a:r>
          </a:p>
          <a:p>
            <a:r>
              <a:rPr lang="en-US" dirty="0"/>
              <a:t>Poor socialization </a:t>
            </a:r>
          </a:p>
          <a:p>
            <a:pPr lvl="1"/>
            <a:r>
              <a:rPr lang="en-US" dirty="0"/>
              <a:t>No exposure to humans</a:t>
            </a:r>
          </a:p>
          <a:p>
            <a:pPr lvl="1"/>
            <a:r>
              <a:rPr lang="en-US" dirty="0"/>
              <a:t>Limited exposure to humans</a:t>
            </a:r>
          </a:p>
          <a:p>
            <a:pPr lvl="1"/>
            <a:r>
              <a:rPr lang="en-US" dirty="0"/>
              <a:t>Lack of exposure to a variety of stimulus</a:t>
            </a:r>
          </a:p>
          <a:p>
            <a:r>
              <a:rPr lang="en-US" dirty="0"/>
              <a:t>Negative experiences</a:t>
            </a:r>
          </a:p>
          <a:p>
            <a:pPr lvl="1"/>
            <a:r>
              <a:rPr lang="en-US" dirty="0"/>
              <a:t>Trauma</a:t>
            </a:r>
          </a:p>
          <a:p>
            <a:pPr lvl="2"/>
            <a:r>
              <a:rPr lang="en-US" dirty="0"/>
              <a:t>People, places, things</a:t>
            </a:r>
          </a:p>
          <a:p>
            <a:pPr lvl="1"/>
            <a:r>
              <a:rPr lang="en-US" dirty="0"/>
              <a:t>Lack of consistency/ routine</a:t>
            </a:r>
          </a:p>
          <a:p>
            <a:pPr lvl="1"/>
            <a:r>
              <a:rPr lang="en-US" dirty="0"/>
              <a:t>Loss of caregiver</a:t>
            </a:r>
          </a:p>
          <a:p>
            <a:pPr lvl="1"/>
            <a:r>
              <a:rPr lang="en-US" dirty="0"/>
              <a:t>Change in household</a:t>
            </a:r>
          </a:p>
          <a:p>
            <a:pPr lvl="1"/>
            <a:r>
              <a:rPr lang="en-US" dirty="0"/>
              <a:t>Cats are sensitive </a:t>
            </a:r>
          </a:p>
          <a:p>
            <a:endParaRPr lang="en-US" dirty="0"/>
          </a:p>
        </p:txBody>
      </p:sp>
      <p:pic>
        <p:nvPicPr>
          <p:cNvPr id="5" name="Picture 4" descr="A cat looking at the camera&#10;&#10;Description automatically generated">
            <a:extLst>
              <a:ext uri="{FF2B5EF4-FFF2-40B4-BE49-F238E27FC236}">
                <a16:creationId xmlns:a16="http://schemas.microsoft.com/office/drawing/2014/main" id="{9330C3F3-424A-5394-7210-07DF0402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125"/>
            <a:ext cx="402336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48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SHV Theme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PowerPoint Template 2019" id="{FD0DC3D3-3779-4F32-8687-E0BCA6F1FA4D}" vid="{9B5D41B3-0DC3-493B-BC76-D35D08232C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6fc92d-4433-4a74-9374-1d04ef13c0bd" xsi:nil="true"/>
    <lcf76f155ced4ddcb4097134ff3c332f xmlns="e30fac99-e140-4adc-8969-6de2f38b8e2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55462307E0B47AA0774FA3B495E6A" ma:contentTypeVersion="34" ma:contentTypeDescription="Create a new document." ma:contentTypeScope="" ma:versionID="d17ae5624e2bc75c16e1b0f6845ef27f">
  <xsd:schema xmlns:xsd="http://www.w3.org/2001/XMLSchema" xmlns:xs="http://www.w3.org/2001/XMLSchema" xmlns:p="http://schemas.microsoft.com/office/2006/metadata/properties" xmlns:ns2="e30fac99-e140-4adc-8969-6de2f38b8e20" xmlns:ns3="d66fc92d-4433-4a74-9374-1d04ef13c0bd" xmlns:ns4="0dac55e1-b0cb-4b69-b1d2-ce3f94face7e" targetNamespace="http://schemas.microsoft.com/office/2006/metadata/properties" ma:root="true" ma:fieldsID="cecfac501c523b03159c303a76c708ba" ns2:_="" ns3:_="" ns4:_="">
    <xsd:import namespace="e30fac99-e140-4adc-8969-6de2f38b8e20"/>
    <xsd:import namespace="d66fc92d-4433-4a74-9374-1d04ef13c0bd"/>
    <xsd:import namespace="0dac55e1-b0cb-4b69-b1d2-ce3f94fac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ac99-e140-4adc-8969-6de2f38b8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152fc8-791c-4acc-9577-f85efad0f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fc92d-4433-4a74-9374-1d04ef13c0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9d83d9-0976-49f3-99b0-0e26245b6608}" ma:internalName="TaxCatchAll" ma:showField="CatchAllData" ma:web="d66fc92d-4433-4a74-9374-1d04ef13c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c55e1-b0cb-4b69-b1d2-ce3f94fac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205E-21E7-4D31-ABE4-45764C7ED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1C48A-A6A2-4669-852E-32DAA9D6828E}">
  <ds:schemaRefs>
    <ds:schemaRef ds:uri="http://schemas.microsoft.com/office/2006/metadata/properties"/>
    <ds:schemaRef ds:uri="http://schemas.microsoft.com/office/infopath/2007/PartnerControls"/>
    <ds:schemaRef ds:uri="d66fc92d-4433-4a74-9374-1d04ef13c0bd"/>
    <ds:schemaRef ds:uri="e30fac99-e140-4adc-8969-6de2f38b8e20"/>
  </ds:schemaRefs>
</ds:datastoreItem>
</file>

<file path=customXml/itemProps3.xml><?xml version="1.0" encoding="utf-8"?>
<ds:datastoreItem xmlns:ds="http://schemas.openxmlformats.org/officeDocument/2006/customXml" ds:itemID="{268CFCDF-9ABE-4ED4-9786-75F1D8442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ac99-e140-4adc-8969-6de2f38b8e20"/>
    <ds:schemaRef ds:uri="d66fc92d-4433-4a74-9374-1d04ef13c0bd"/>
    <ds:schemaRef ds:uri="0dac55e1-b0cb-4b69-b1d2-ce3f94fac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1130</Words>
  <Application>Microsoft Office PowerPoint</Application>
  <PresentationFormat>Widescreen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Tw Cen MT</vt:lpstr>
      <vt:lpstr>Wingdings</vt:lpstr>
      <vt:lpstr>Wingdings 2</vt:lpstr>
      <vt:lpstr>Office Theme</vt:lpstr>
      <vt:lpstr>HSHV Theme</vt:lpstr>
      <vt:lpstr>Kittens 101</vt:lpstr>
      <vt:lpstr> </vt:lpstr>
      <vt:lpstr>Sociability is a bit of a spectrum</vt:lpstr>
      <vt:lpstr>What is “socialization”?</vt:lpstr>
      <vt:lpstr>The impact of a poorly socialized kitten</vt:lpstr>
      <vt:lpstr>Lack of socialization isn’t just about fear!!</vt:lpstr>
      <vt:lpstr>Single kittens</vt:lpstr>
      <vt:lpstr>Bridging the gap </vt:lpstr>
      <vt:lpstr>Fearful kittens </vt:lpstr>
      <vt:lpstr>Fearful kitten body language and behavior</vt:lpstr>
      <vt:lpstr>Treatment and behavior modification</vt:lpstr>
      <vt:lpstr>Desensitization without fear</vt:lpstr>
      <vt:lpstr>Using toys</vt:lpstr>
      <vt:lpstr>Fearful kittens in the shelter</vt:lpstr>
      <vt:lpstr>In foster or at home</vt:lpstr>
      <vt:lpstr>The “rambunctious” kitten</vt:lpstr>
      <vt:lpstr>Body language and behavior</vt:lpstr>
      <vt:lpstr>Play, play and more play</vt:lpstr>
      <vt:lpstr>Toys for high arousal kittens</vt:lpstr>
      <vt:lpstr>In cages or condos at the shelter</vt:lpstr>
      <vt:lpstr>In foster or at home</vt:lpstr>
      <vt:lpstr>Behavioral needs for all kittens</vt:lpstr>
      <vt:lpstr>Thank you!!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standard colors and font</dc:title>
  <dc:creator>Annemarie Staley</dc:creator>
  <cp:lastModifiedBy>Jess VanKoningsveld</cp:lastModifiedBy>
  <cp:revision>4</cp:revision>
  <dcterms:created xsi:type="dcterms:W3CDTF">2020-08-05T16:03:04Z</dcterms:created>
  <dcterms:modified xsi:type="dcterms:W3CDTF">2024-04-23T18:32:00Z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0x010100C0255462307E0B47AA0774FA3B495E6A</vt:lpwstr>
  </property>
  <property fmtid="{D5CDD505-2E9C-101B-9397-08002B2CF9AE}" pid="3" name="Primary Department(s)">
    <vt:lpwstr>Marketing</vt:lpwstr>
  </property>
  <property fmtid="{D5CDD505-2E9C-101B-9397-08002B2CF9AE}" pid="4" name="OSHA related content">
    <vt:bool>false</vt:bool>
  </property>
  <property fmtid="{D5CDD505-2E9C-101B-9397-08002B2CF9AE}" pid="5" name="Title-Description">
    <vt:lpwstr>PowerPoint Presentation - standard colors and font</vt:lpwstr>
  </property>
  <property fmtid="{D5CDD505-2E9C-101B-9397-08002B2CF9AE}" pid="6" name="Law-Regulation Related">
    <vt:bool>false</vt:bool>
  </property>
</Properties>
</file>