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wn Hinze" userId="e4925a02-c43d-4d8c-9bda-1334ace0ed77" providerId="ADAL" clId="{B0516190-AD3E-4B0D-9534-5D9BAF349D37}"/>
    <pc:docChg chg="modSld">
      <pc:chgData name="Tawn Hinze" userId="e4925a02-c43d-4d8c-9bda-1334ace0ed77" providerId="ADAL" clId="{B0516190-AD3E-4B0D-9534-5D9BAF349D37}" dt="2024-05-08T18:47:36.083" v="8" actId="1076"/>
      <pc:docMkLst>
        <pc:docMk/>
      </pc:docMkLst>
      <pc:sldChg chg="addSp modSp mod">
        <pc:chgData name="Tawn Hinze" userId="e4925a02-c43d-4d8c-9bda-1334ace0ed77" providerId="ADAL" clId="{B0516190-AD3E-4B0D-9534-5D9BAF349D37}" dt="2024-05-08T18:47:36.083" v="8" actId="1076"/>
        <pc:sldMkLst>
          <pc:docMk/>
          <pc:sldMk cId="2864293512" sldId="267"/>
        </pc:sldMkLst>
        <pc:picChg chg="mod">
          <ac:chgData name="Tawn Hinze" userId="e4925a02-c43d-4d8c-9bda-1334ace0ed77" providerId="ADAL" clId="{B0516190-AD3E-4B0D-9534-5D9BAF349D37}" dt="2024-05-08T18:47:28.548" v="6" actId="1076"/>
          <ac:picMkLst>
            <pc:docMk/>
            <pc:sldMk cId="2864293512" sldId="267"/>
            <ac:picMk id="5" creationId="{00000000-0000-0000-0000-000000000000}"/>
          </ac:picMkLst>
        </pc:picChg>
        <pc:picChg chg="add mod">
          <ac:chgData name="Tawn Hinze" userId="e4925a02-c43d-4d8c-9bda-1334ace0ed77" providerId="ADAL" clId="{B0516190-AD3E-4B0D-9534-5D9BAF349D37}" dt="2024-05-08T18:47:36.083" v="8" actId="1076"/>
          <ac:picMkLst>
            <pc:docMk/>
            <pc:sldMk cId="2864293512" sldId="267"/>
            <ac:picMk id="8" creationId="{A77C2E02-3220-214D-F0CE-158F9932998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6BCF9-46C4-47DE-B1F9-D0F77981CCA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104E9E-15B4-4442-9CCE-3B33DF7C6BCE}">
      <dgm:prSet phldrT="[Text]"/>
      <dgm:spPr/>
      <dgm:t>
        <a:bodyPr/>
        <a:lstStyle/>
        <a:p>
          <a:r>
            <a:rPr lang="en-US" dirty="0"/>
            <a:t>Introductions</a:t>
          </a:r>
        </a:p>
      </dgm:t>
    </dgm:pt>
    <dgm:pt modelId="{95064E15-0186-4825-9143-0DF03BB8D70B}" type="parTrans" cxnId="{956C3CE1-9EB4-4EFD-89DE-772F9AD826DC}">
      <dgm:prSet/>
      <dgm:spPr/>
      <dgm:t>
        <a:bodyPr/>
        <a:lstStyle/>
        <a:p>
          <a:endParaRPr lang="en-US"/>
        </a:p>
      </dgm:t>
    </dgm:pt>
    <dgm:pt modelId="{22444AE8-D7BD-462C-B0B0-9AE6C4965C23}" type="sibTrans" cxnId="{956C3CE1-9EB4-4EFD-89DE-772F9AD826DC}">
      <dgm:prSet/>
      <dgm:spPr/>
      <dgm:t>
        <a:bodyPr/>
        <a:lstStyle/>
        <a:p>
          <a:endParaRPr lang="en-US"/>
        </a:p>
      </dgm:t>
    </dgm:pt>
    <dgm:pt modelId="{43864E10-A820-41BD-BBF4-02AF596FBE4C}">
      <dgm:prSet phldrT="[Text]"/>
      <dgm:spPr/>
      <dgm:t>
        <a:bodyPr/>
        <a:lstStyle/>
        <a:p>
          <a:r>
            <a:rPr lang="en-US" dirty="0"/>
            <a:t>Cat body language</a:t>
          </a:r>
        </a:p>
      </dgm:t>
    </dgm:pt>
    <dgm:pt modelId="{7FF312EB-ED13-4699-9A68-D785FF82BBC4}" type="parTrans" cxnId="{7D94C404-A629-485A-88D1-5480BB2C3876}">
      <dgm:prSet/>
      <dgm:spPr/>
      <dgm:t>
        <a:bodyPr/>
        <a:lstStyle/>
        <a:p>
          <a:endParaRPr lang="en-US"/>
        </a:p>
      </dgm:t>
    </dgm:pt>
    <dgm:pt modelId="{2C8CEB8C-FF1D-4219-A971-7F0C71AC70FE}" type="sibTrans" cxnId="{7D94C404-A629-485A-88D1-5480BB2C3876}">
      <dgm:prSet/>
      <dgm:spPr/>
      <dgm:t>
        <a:bodyPr/>
        <a:lstStyle/>
        <a:p>
          <a:endParaRPr lang="en-US"/>
        </a:p>
      </dgm:t>
    </dgm:pt>
    <dgm:pt modelId="{B6365E71-878E-4B0E-9389-14FABC3BD692}">
      <dgm:prSet phldrT="[Text]"/>
      <dgm:spPr/>
      <dgm:t>
        <a:bodyPr/>
        <a:lstStyle/>
        <a:p>
          <a:r>
            <a:rPr lang="en-US" dirty="0"/>
            <a:t>Cat visit time</a:t>
          </a:r>
        </a:p>
      </dgm:t>
    </dgm:pt>
    <dgm:pt modelId="{308C7468-1BA2-40AF-B8C7-F7BAF3FD50A4}" type="parTrans" cxnId="{907BFF74-9CB7-4835-8914-0C2386B6E77A}">
      <dgm:prSet/>
      <dgm:spPr/>
      <dgm:t>
        <a:bodyPr/>
        <a:lstStyle/>
        <a:p>
          <a:endParaRPr lang="en-US"/>
        </a:p>
      </dgm:t>
    </dgm:pt>
    <dgm:pt modelId="{41527E03-99B4-4241-9520-3F0D5339C23C}" type="sibTrans" cxnId="{907BFF74-9CB7-4835-8914-0C2386B6E77A}">
      <dgm:prSet/>
      <dgm:spPr/>
      <dgm:t>
        <a:bodyPr/>
        <a:lstStyle/>
        <a:p>
          <a:endParaRPr lang="en-US"/>
        </a:p>
      </dgm:t>
    </dgm:pt>
    <dgm:pt modelId="{DB9DAA2A-2E1C-40F6-8C69-1FEA9FF50D29}">
      <dgm:prSet phldrT="[Text]"/>
      <dgm:spPr/>
      <dgm:t>
        <a:bodyPr/>
        <a:lstStyle/>
        <a:p>
          <a:r>
            <a:rPr lang="en-US" dirty="0"/>
            <a:t>How to visit the cats</a:t>
          </a:r>
        </a:p>
      </dgm:t>
    </dgm:pt>
    <dgm:pt modelId="{18C2C09B-9640-48CD-87BD-24D8F10A4F87}" type="parTrans" cxnId="{98F95A75-16AE-439F-A9EE-AC697911726F}">
      <dgm:prSet/>
      <dgm:spPr/>
      <dgm:t>
        <a:bodyPr/>
        <a:lstStyle/>
        <a:p>
          <a:endParaRPr lang="en-US"/>
        </a:p>
      </dgm:t>
    </dgm:pt>
    <dgm:pt modelId="{0F383010-4ECF-4176-BFB5-4E6D022A909A}" type="sibTrans" cxnId="{98F95A75-16AE-439F-A9EE-AC697911726F}">
      <dgm:prSet/>
      <dgm:spPr/>
      <dgm:t>
        <a:bodyPr/>
        <a:lstStyle/>
        <a:p>
          <a:endParaRPr lang="en-US"/>
        </a:p>
      </dgm:t>
    </dgm:pt>
    <dgm:pt modelId="{2556A028-0D3E-4F00-B922-3CC4481DBFF0}">
      <dgm:prSet phldrT="[Text]"/>
      <dgm:spPr/>
      <dgm:t>
        <a:bodyPr/>
        <a:lstStyle/>
        <a:p>
          <a:r>
            <a:rPr lang="en-US" dirty="0"/>
            <a:t>Questions</a:t>
          </a:r>
        </a:p>
      </dgm:t>
    </dgm:pt>
    <dgm:pt modelId="{0DC853D9-4AA2-4D06-82B9-3894253716F0}" type="parTrans" cxnId="{2CFD6319-699E-4D1B-AA69-498F97E3F489}">
      <dgm:prSet/>
      <dgm:spPr/>
      <dgm:t>
        <a:bodyPr/>
        <a:lstStyle/>
        <a:p>
          <a:endParaRPr lang="en-US"/>
        </a:p>
      </dgm:t>
    </dgm:pt>
    <dgm:pt modelId="{99DE951A-6271-41F5-8A38-7293BA214ED0}" type="sibTrans" cxnId="{2CFD6319-699E-4D1B-AA69-498F97E3F489}">
      <dgm:prSet/>
      <dgm:spPr/>
      <dgm:t>
        <a:bodyPr/>
        <a:lstStyle/>
        <a:p>
          <a:endParaRPr lang="en-US"/>
        </a:p>
      </dgm:t>
    </dgm:pt>
    <dgm:pt modelId="{955C477D-15F2-407E-A3FE-26C4A52E1C3E}" type="pres">
      <dgm:prSet presAssocID="{8526BCF9-46C4-47DE-B1F9-D0F77981CCA5}" presName="Name0" presStyleCnt="0">
        <dgm:presLayoutVars>
          <dgm:chMax val="7"/>
          <dgm:chPref val="7"/>
          <dgm:dir/>
        </dgm:presLayoutVars>
      </dgm:prSet>
      <dgm:spPr/>
    </dgm:pt>
    <dgm:pt modelId="{95F66681-32B9-4C46-AE26-399DD9BCA695}" type="pres">
      <dgm:prSet presAssocID="{8526BCF9-46C4-47DE-B1F9-D0F77981CCA5}" presName="Name1" presStyleCnt="0"/>
      <dgm:spPr/>
    </dgm:pt>
    <dgm:pt modelId="{8AA81A0A-24E8-4FD5-9863-CA70236B411F}" type="pres">
      <dgm:prSet presAssocID="{8526BCF9-46C4-47DE-B1F9-D0F77981CCA5}" presName="cycle" presStyleCnt="0"/>
      <dgm:spPr/>
    </dgm:pt>
    <dgm:pt modelId="{2E67DB0D-828F-4B11-A843-B9760CD7AB39}" type="pres">
      <dgm:prSet presAssocID="{8526BCF9-46C4-47DE-B1F9-D0F77981CCA5}" presName="srcNode" presStyleLbl="node1" presStyleIdx="0" presStyleCnt="5"/>
      <dgm:spPr/>
    </dgm:pt>
    <dgm:pt modelId="{B22401C7-E0AF-4938-B049-2DFB5F63F69C}" type="pres">
      <dgm:prSet presAssocID="{8526BCF9-46C4-47DE-B1F9-D0F77981CCA5}" presName="conn" presStyleLbl="parChTrans1D2" presStyleIdx="0" presStyleCnt="1"/>
      <dgm:spPr/>
    </dgm:pt>
    <dgm:pt modelId="{7A942860-5711-4236-A664-1EF615A0C83B}" type="pres">
      <dgm:prSet presAssocID="{8526BCF9-46C4-47DE-B1F9-D0F77981CCA5}" presName="extraNode" presStyleLbl="node1" presStyleIdx="0" presStyleCnt="5"/>
      <dgm:spPr/>
    </dgm:pt>
    <dgm:pt modelId="{134A8BB7-BA3B-461A-9EDC-DA583CA1F188}" type="pres">
      <dgm:prSet presAssocID="{8526BCF9-46C4-47DE-B1F9-D0F77981CCA5}" presName="dstNode" presStyleLbl="node1" presStyleIdx="0" presStyleCnt="5"/>
      <dgm:spPr/>
    </dgm:pt>
    <dgm:pt modelId="{98A44740-9AE4-4BB8-92F3-F7210C378A5A}" type="pres">
      <dgm:prSet presAssocID="{75104E9E-15B4-4442-9CCE-3B33DF7C6BCE}" presName="text_1" presStyleLbl="node1" presStyleIdx="0" presStyleCnt="5">
        <dgm:presLayoutVars>
          <dgm:bulletEnabled val="1"/>
        </dgm:presLayoutVars>
      </dgm:prSet>
      <dgm:spPr/>
    </dgm:pt>
    <dgm:pt modelId="{5277B90F-A80D-47AC-BFA8-C530275383A8}" type="pres">
      <dgm:prSet presAssocID="{75104E9E-15B4-4442-9CCE-3B33DF7C6BCE}" presName="accent_1" presStyleCnt="0"/>
      <dgm:spPr/>
    </dgm:pt>
    <dgm:pt modelId="{F5125509-5B9C-4D86-9EB3-034D6836E435}" type="pres">
      <dgm:prSet presAssocID="{75104E9E-15B4-4442-9CCE-3B33DF7C6BCE}" presName="accentRepeatNode" presStyleLbl="solidFgAcc1" presStyleIdx="0" presStyleCnt="5"/>
      <dgm:spPr>
        <a:solidFill>
          <a:schemeClr val="accent4"/>
        </a:solidFill>
      </dgm:spPr>
    </dgm:pt>
    <dgm:pt modelId="{BDF16176-E66E-4678-90C5-3CC00C36927E}" type="pres">
      <dgm:prSet presAssocID="{43864E10-A820-41BD-BBF4-02AF596FBE4C}" presName="text_2" presStyleLbl="node1" presStyleIdx="1" presStyleCnt="5">
        <dgm:presLayoutVars>
          <dgm:bulletEnabled val="1"/>
        </dgm:presLayoutVars>
      </dgm:prSet>
      <dgm:spPr/>
    </dgm:pt>
    <dgm:pt modelId="{450ABAF9-C009-4FDD-99C8-3ABC010330C6}" type="pres">
      <dgm:prSet presAssocID="{43864E10-A820-41BD-BBF4-02AF596FBE4C}" presName="accent_2" presStyleCnt="0"/>
      <dgm:spPr/>
    </dgm:pt>
    <dgm:pt modelId="{3EAD1D07-FCED-443F-AEA2-003548CEB9B6}" type="pres">
      <dgm:prSet presAssocID="{43864E10-A820-41BD-BBF4-02AF596FBE4C}" presName="accentRepeatNode" presStyleLbl="solidFgAcc1" presStyleIdx="1" presStyleCnt="5"/>
      <dgm:spPr>
        <a:solidFill>
          <a:schemeClr val="accent4"/>
        </a:solidFill>
      </dgm:spPr>
    </dgm:pt>
    <dgm:pt modelId="{F4877030-867D-4349-A2EB-ADFA1E0F6E20}" type="pres">
      <dgm:prSet presAssocID="{DB9DAA2A-2E1C-40F6-8C69-1FEA9FF50D29}" presName="text_3" presStyleLbl="node1" presStyleIdx="2" presStyleCnt="5">
        <dgm:presLayoutVars>
          <dgm:bulletEnabled val="1"/>
        </dgm:presLayoutVars>
      </dgm:prSet>
      <dgm:spPr/>
    </dgm:pt>
    <dgm:pt modelId="{B7559543-AF35-4BF6-B671-658693628E31}" type="pres">
      <dgm:prSet presAssocID="{DB9DAA2A-2E1C-40F6-8C69-1FEA9FF50D29}" presName="accent_3" presStyleCnt="0"/>
      <dgm:spPr/>
    </dgm:pt>
    <dgm:pt modelId="{4F27ED44-9390-47FA-B062-D544C67C5ADB}" type="pres">
      <dgm:prSet presAssocID="{DB9DAA2A-2E1C-40F6-8C69-1FEA9FF50D29}" presName="accentRepeatNode" presStyleLbl="solidFgAcc1" presStyleIdx="2" presStyleCnt="5"/>
      <dgm:spPr>
        <a:solidFill>
          <a:schemeClr val="accent4"/>
        </a:solidFill>
      </dgm:spPr>
    </dgm:pt>
    <dgm:pt modelId="{0309E73A-FFDC-40CE-A395-7F3A3369A0C0}" type="pres">
      <dgm:prSet presAssocID="{B6365E71-878E-4B0E-9389-14FABC3BD692}" presName="text_4" presStyleLbl="node1" presStyleIdx="3" presStyleCnt="5">
        <dgm:presLayoutVars>
          <dgm:bulletEnabled val="1"/>
        </dgm:presLayoutVars>
      </dgm:prSet>
      <dgm:spPr/>
    </dgm:pt>
    <dgm:pt modelId="{8C2F4A85-A09A-4062-A67A-168607C95502}" type="pres">
      <dgm:prSet presAssocID="{B6365E71-878E-4B0E-9389-14FABC3BD692}" presName="accent_4" presStyleCnt="0"/>
      <dgm:spPr/>
    </dgm:pt>
    <dgm:pt modelId="{B2F7E75A-1AB3-4025-B3F7-4152487368DB}" type="pres">
      <dgm:prSet presAssocID="{B6365E71-878E-4B0E-9389-14FABC3BD692}" presName="accentRepeatNode" presStyleLbl="solidFgAcc1" presStyleIdx="3" presStyleCnt="5"/>
      <dgm:spPr>
        <a:solidFill>
          <a:schemeClr val="accent4"/>
        </a:solidFill>
      </dgm:spPr>
    </dgm:pt>
    <dgm:pt modelId="{67A3B51D-16A7-4F28-A993-98FC0333DFB2}" type="pres">
      <dgm:prSet presAssocID="{2556A028-0D3E-4F00-B922-3CC4481DBFF0}" presName="text_5" presStyleLbl="node1" presStyleIdx="4" presStyleCnt="5">
        <dgm:presLayoutVars>
          <dgm:bulletEnabled val="1"/>
        </dgm:presLayoutVars>
      </dgm:prSet>
      <dgm:spPr/>
    </dgm:pt>
    <dgm:pt modelId="{BB35C974-CB32-4D99-A833-C58E647D3B6E}" type="pres">
      <dgm:prSet presAssocID="{2556A028-0D3E-4F00-B922-3CC4481DBFF0}" presName="accent_5" presStyleCnt="0"/>
      <dgm:spPr/>
    </dgm:pt>
    <dgm:pt modelId="{C7E4FB94-9F24-4EC6-A646-31A6828421CD}" type="pres">
      <dgm:prSet presAssocID="{2556A028-0D3E-4F00-B922-3CC4481DBFF0}" presName="accentRepeatNode" presStyleLbl="solidFgAcc1" presStyleIdx="4" presStyleCnt="5"/>
      <dgm:spPr>
        <a:solidFill>
          <a:schemeClr val="accent4"/>
        </a:solidFill>
      </dgm:spPr>
    </dgm:pt>
  </dgm:ptLst>
  <dgm:cxnLst>
    <dgm:cxn modelId="{7D94C404-A629-485A-88D1-5480BB2C3876}" srcId="{8526BCF9-46C4-47DE-B1F9-D0F77981CCA5}" destId="{43864E10-A820-41BD-BBF4-02AF596FBE4C}" srcOrd="1" destOrd="0" parTransId="{7FF312EB-ED13-4699-9A68-D785FF82BBC4}" sibTransId="{2C8CEB8C-FF1D-4219-A971-7F0C71AC70FE}"/>
    <dgm:cxn modelId="{E3610F14-464E-4296-A449-89EFE722DC9B}" type="presOf" srcId="{DB9DAA2A-2E1C-40F6-8C69-1FEA9FF50D29}" destId="{F4877030-867D-4349-A2EB-ADFA1E0F6E20}" srcOrd="0" destOrd="0" presId="urn:microsoft.com/office/officeart/2008/layout/VerticalCurvedList"/>
    <dgm:cxn modelId="{2CFD6319-699E-4D1B-AA69-498F97E3F489}" srcId="{8526BCF9-46C4-47DE-B1F9-D0F77981CCA5}" destId="{2556A028-0D3E-4F00-B922-3CC4481DBFF0}" srcOrd="4" destOrd="0" parTransId="{0DC853D9-4AA2-4D06-82B9-3894253716F0}" sibTransId="{99DE951A-6271-41F5-8A38-7293BA214ED0}"/>
    <dgm:cxn modelId="{5536283D-877F-4676-95E0-C6E975B7F6BC}" type="presOf" srcId="{2556A028-0D3E-4F00-B922-3CC4481DBFF0}" destId="{67A3B51D-16A7-4F28-A993-98FC0333DFB2}" srcOrd="0" destOrd="0" presId="urn:microsoft.com/office/officeart/2008/layout/VerticalCurvedList"/>
    <dgm:cxn modelId="{DDAACD5C-19E6-4BC0-949B-23A8D7494860}" type="presOf" srcId="{43864E10-A820-41BD-BBF4-02AF596FBE4C}" destId="{BDF16176-E66E-4678-90C5-3CC00C36927E}" srcOrd="0" destOrd="0" presId="urn:microsoft.com/office/officeart/2008/layout/VerticalCurvedList"/>
    <dgm:cxn modelId="{6A7D3564-3D50-464B-A155-D91A6C7B455C}" type="presOf" srcId="{22444AE8-D7BD-462C-B0B0-9AE6C4965C23}" destId="{B22401C7-E0AF-4938-B049-2DFB5F63F69C}" srcOrd="0" destOrd="0" presId="urn:microsoft.com/office/officeart/2008/layout/VerticalCurvedList"/>
    <dgm:cxn modelId="{907BFF74-9CB7-4835-8914-0C2386B6E77A}" srcId="{8526BCF9-46C4-47DE-B1F9-D0F77981CCA5}" destId="{B6365E71-878E-4B0E-9389-14FABC3BD692}" srcOrd="3" destOrd="0" parTransId="{308C7468-1BA2-40AF-B8C7-F7BAF3FD50A4}" sibTransId="{41527E03-99B4-4241-9520-3F0D5339C23C}"/>
    <dgm:cxn modelId="{98F95A75-16AE-439F-A9EE-AC697911726F}" srcId="{8526BCF9-46C4-47DE-B1F9-D0F77981CCA5}" destId="{DB9DAA2A-2E1C-40F6-8C69-1FEA9FF50D29}" srcOrd="2" destOrd="0" parTransId="{18C2C09B-9640-48CD-87BD-24D8F10A4F87}" sibTransId="{0F383010-4ECF-4176-BFB5-4E6D022A909A}"/>
    <dgm:cxn modelId="{09778895-9F25-47C1-A62E-9BE2D5831A4A}" type="presOf" srcId="{8526BCF9-46C4-47DE-B1F9-D0F77981CCA5}" destId="{955C477D-15F2-407E-A3FE-26C4A52E1C3E}" srcOrd="0" destOrd="0" presId="urn:microsoft.com/office/officeart/2008/layout/VerticalCurvedList"/>
    <dgm:cxn modelId="{8ACC26C6-3388-48F9-8997-1C4AD44AA38B}" type="presOf" srcId="{B6365E71-878E-4B0E-9389-14FABC3BD692}" destId="{0309E73A-FFDC-40CE-A395-7F3A3369A0C0}" srcOrd="0" destOrd="0" presId="urn:microsoft.com/office/officeart/2008/layout/VerticalCurvedList"/>
    <dgm:cxn modelId="{956C3CE1-9EB4-4EFD-89DE-772F9AD826DC}" srcId="{8526BCF9-46C4-47DE-B1F9-D0F77981CCA5}" destId="{75104E9E-15B4-4442-9CCE-3B33DF7C6BCE}" srcOrd="0" destOrd="0" parTransId="{95064E15-0186-4825-9143-0DF03BB8D70B}" sibTransId="{22444AE8-D7BD-462C-B0B0-9AE6C4965C23}"/>
    <dgm:cxn modelId="{2E954FF0-E857-47DA-A9DF-32CF4F735D87}" type="presOf" srcId="{75104E9E-15B4-4442-9CCE-3B33DF7C6BCE}" destId="{98A44740-9AE4-4BB8-92F3-F7210C378A5A}" srcOrd="0" destOrd="0" presId="urn:microsoft.com/office/officeart/2008/layout/VerticalCurvedList"/>
    <dgm:cxn modelId="{64B102CF-311E-4D3F-904F-A4190EC7F2A5}" type="presParOf" srcId="{955C477D-15F2-407E-A3FE-26C4A52E1C3E}" destId="{95F66681-32B9-4C46-AE26-399DD9BCA695}" srcOrd="0" destOrd="0" presId="urn:microsoft.com/office/officeart/2008/layout/VerticalCurvedList"/>
    <dgm:cxn modelId="{6003E135-C6D5-4990-9E45-55564C215F9F}" type="presParOf" srcId="{95F66681-32B9-4C46-AE26-399DD9BCA695}" destId="{8AA81A0A-24E8-4FD5-9863-CA70236B411F}" srcOrd="0" destOrd="0" presId="urn:microsoft.com/office/officeart/2008/layout/VerticalCurvedList"/>
    <dgm:cxn modelId="{5E58EFFD-8313-4982-9683-EA1804AD898E}" type="presParOf" srcId="{8AA81A0A-24E8-4FD5-9863-CA70236B411F}" destId="{2E67DB0D-828F-4B11-A843-B9760CD7AB39}" srcOrd="0" destOrd="0" presId="urn:microsoft.com/office/officeart/2008/layout/VerticalCurvedList"/>
    <dgm:cxn modelId="{24CF2158-A308-476C-AE3C-F8B11BB77CF5}" type="presParOf" srcId="{8AA81A0A-24E8-4FD5-9863-CA70236B411F}" destId="{B22401C7-E0AF-4938-B049-2DFB5F63F69C}" srcOrd="1" destOrd="0" presId="urn:microsoft.com/office/officeart/2008/layout/VerticalCurvedList"/>
    <dgm:cxn modelId="{E94B198F-68D9-4DA1-8980-0E5385EC3B18}" type="presParOf" srcId="{8AA81A0A-24E8-4FD5-9863-CA70236B411F}" destId="{7A942860-5711-4236-A664-1EF615A0C83B}" srcOrd="2" destOrd="0" presId="urn:microsoft.com/office/officeart/2008/layout/VerticalCurvedList"/>
    <dgm:cxn modelId="{12CD6391-B625-46DE-B01E-13C628F8BB21}" type="presParOf" srcId="{8AA81A0A-24E8-4FD5-9863-CA70236B411F}" destId="{134A8BB7-BA3B-461A-9EDC-DA583CA1F188}" srcOrd="3" destOrd="0" presId="urn:microsoft.com/office/officeart/2008/layout/VerticalCurvedList"/>
    <dgm:cxn modelId="{992E0311-116C-4FEA-9916-B213E9572754}" type="presParOf" srcId="{95F66681-32B9-4C46-AE26-399DD9BCA695}" destId="{98A44740-9AE4-4BB8-92F3-F7210C378A5A}" srcOrd="1" destOrd="0" presId="urn:microsoft.com/office/officeart/2008/layout/VerticalCurvedList"/>
    <dgm:cxn modelId="{F6E3803D-937E-491F-9A6B-547E25391B31}" type="presParOf" srcId="{95F66681-32B9-4C46-AE26-399DD9BCA695}" destId="{5277B90F-A80D-47AC-BFA8-C530275383A8}" srcOrd="2" destOrd="0" presId="urn:microsoft.com/office/officeart/2008/layout/VerticalCurvedList"/>
    <dgm:cxn modelId="{195AD2E2-A18E-4047-B6BB-8FB9CA2AAFF1}" type="presParOf" srcId="{5277B90F-A80D-47AC-BFA8-C530275383A8}" destId="{F5125509-5B9C-4D86-9EB3-034D6836E435}" srcOrd="0" destOrd="0" presId="urn:microsoft.com/office/officeart/2008/layout/VerticalCurvedList"/>
    <dgm:cxn modelId="{97267021-2DB4-430E-B75C-90A674EBE37A}" type="presParOf" srcId="{95F66681-32B9-4C46-AE26-399DD9BCA695}" destId="{BDF16176-E66E-4678-90C5-3CC00C36927E}" srcOrd="3" destOrd="0" presId="urn:microsoft.com/office/officeart/2008/layout/VerticalCurvedList"/>
    <dgm:cxn modelId="{7C84DE1E-0284-4E54-9098-48567C8BBCFB}" type="presParOf" srcId="{95F66681-32B9-4C46-AE26-399DD9BCA695}" destId="{450ABAF9-C009-4FDD-99C8-3ABC010330C6}" srcOrd="4" destOrd="0" presId="urn:microsoft.com/office/officeart/2008/layout/VerticalCurvedList"/>
    <dgm:cxn modelId="{36995BB3-A4F1-429C-A076-8D5F79A109D7}" type="presParOf" srcId="{450ABAF9-C009-4FDD-99C8-3ABC010330C6}" destId="{3EAD1D07-FCED-443F-AEA2-003548CEB9B6}" srcOrd="0" destOrd="0" presId="urn:microsoft.com/office/officeart/2008/layout/VerticalCurvedList"/>
    <dgm:cxn modelId="{ACC305A5-58DF-4EA9-9001-D757C70B2C3C}" type="presParOf" srcId="{95F66681-32B9-4C46-AE26-399DD9BCA695}" destId="{F4877030-867D-4349-A2EB-ADFA1E0F6E20}" srcOrd="5" destOrd="0" presId="urn:microsoft.com/office/officeart/2008/layout/VerticalCurvedList"/>
    <dgm:cxn modelId="{148065F8-166E-48D6-900A-E5C4AC11AD4E}" type="presParOf" srcId="{95F66681-32B9-4C46-AE26-399DD9BCA695}" destId="{B7559543-AF35-4BF6-B671-658693628E31}" srcOrd="6" destOrd="0" presId="urn:microsoft.com/office/officeart/2008/layout/VerticalCurvedList"/>
    <dgm:cxn modelId="{B8DBC853-B515-451D-84B4-128D76FF2BC8}" type="presParOf" srcId="{B7559543-AF35-4BF6-B671-658693628E31}" destId="{4F27ED44-9390-47FA-B062-D544C67C5ADB}" srcOrd="0" destOrd="0" presId="urn:microsoft.com/office/officeart/2008/layout/VerticalCurvedList"/>
    <dgm:cxn modelId="{7C7CE121-696D-4ADA-B35C-74B6D07E35E3}" type="presParOf" srcId="{95F66681-32B9-4C46-AE26-399DD9BCA695}" destId="{0309E73A-FFDC-40CE-A395-7F3A3369A0C0}" srcOrd="7" destOrd="0" presId="urn:microsoft.com/office/officeart/2008/layout/VerticalCurvedList"/>
    <dgm:cxn modelId="{202A1F3A-F4EE-4AFB-8B88-36F0A74B7E32}" type="presParOf" srcId="{95F66681-32B9-4C46-AE26-399DD9BCA695}" destId="{8C2F4A85-A09A-4062-A67A-168607C95502}" srcOrd="8" destOrd="0" presId="urn:microsoft.com/office/officeart/2008/layout/VerticalCurvedList"/>
    <dgm:cxn modelId="{C715DDCD-EC6F-40A1-BF48-4A0AFFA8ECE1}" type="presParOf" srcId="{8C2F4A85-A09A-4062-A67A-168607C95502}" destId="{B2F7E75A-1AB3-4025-B3F7-4152487368DB}" srcOrd="0" destOrd="0" presId="urn:microsoft.com/office/officeart/2008/layout/VerticalCurvedList"/>
    <dgm:cxn modelId="{7BFA2207-6D28-4C8A-B94B-3657CE43D5B9}" type="presParOf" srcId="{95F66681-32B9-4C46-AE26-399DD9BCA695}" destId="{67A3B51D-16A7-4F28-A993-98FC0333DFB2}" srcOrd="9" destOrd="0" presId="urn:microsoft.com/office/officeart/2008/layout/VerticalCurvedList"/>
    <dgm:cxn modelId="{982EBEA4-D216-40C0-9D9F-C08482C6B5B5}" type="presParOf" srcId="{95F66681-32B9-4C46-AE26-399DD9BCA695}" destId="{BB35C974-CB32-4D99-A833-C58E647D3B6E}" srcOrd="10" destOrd="0" presId="urn:microsoft.com/office/officeart/2008/layout/VerticalCurvedList"/>
    <dgm:cxn modelId="{5412DAC7-D3C8-431D-B188-D49FDDE2264B}" type="presParOf" srcId="{BB35C974-CB32-4D99-A833-C58E647D3B6E}" destId="{C7E4FB94-9F24-4EC6-A646-31A6828421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29C3C-31E7-46F0-BBE5-B47C19E4BF78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01421F-EEB6-4328-A1FC-BDDF5D06AC8B}">
      <dgm:prSet phldrT="[Text]"/>
      <dgm:spPr/>
      <dgm:t>
        <a:bodyPr/>
        <a:lstStyle/>
        <a:p>
          <a:r>
            <a:rPr lang="en-US" dirty="0"/>
            <a:t>Eyes</a:t>
          </a:r>
        </a:p>
      </dgm:t>
    </dgm:pt>
    <dgm:pt modelId="{A465B4BA-5C5B-4740-9320-B72BC9DE2512}" type="parTrans" cxnId="{16491D49-F2DE-4EA0-A632-1F829EE5F5E7}">
      <dgm:prSet/>
      <dgm:spPr/>
      <dgm:t>
        <a:bodyPr/>
        <a:lstStyle/>
        <a:p>
          <a:endParaRPr lang="en-US"/>
        </a:p>
      </dgm:t>
    </dgm:pt>
    <dgm:pt modelId="{8291D3F7-9E1F-41E2-A4B9-C3EE7FE3E2AB}" type="sibTrans" cxnId="{16491D49-F2DE-4EA0-A632-1F829EE5F5E7}">
      <dgm:prSet/>
      <dgm:spPr/>
      <dgm:t>
        <a:bodyPr/>
        <a:lstStyle/>
        <a:p>
          <a:endParaRPr lang="en-US"/>
        </a:p>
      </dgm:t>
    </dgm:pt>
    <dgm:pt modelId="{C400C751-3D3E-4882-904A-32A7D2446B5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Ears</a:t>
          </a:r>
        </a:p>
      </dgm:t>
    </dgm:pt>
    <dgm:pt modelId="{4F10DEB6-0764-4F82-88FE-A9748ECFBB83}" type="parTrans" cxnId="{EFF4FDB6-B9CB-48F3-9BBA-3EE05912683A}">
      <dgm:prSet/>
      <dgm:spPr/>
      <dgm:t>
        <a:bodyPr/>
        <a:lstStyle/>
        <a:p>
          <a:endParaRPr lang="en-US"/>
        </a:p>
      </dgm:t>
    </dgm:pt>
    <dgm:pt modelId="{E36FB856-2A05-4CE6-90D8-CD5F232FD4A7}" type="sibTrans" cxnId="{EFF4FDB6-B9CB-48F3-9BBA-3EE05912683A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30C2043C-A345-4051-881A-ECEEC59B1970}">
      <dgm:prSet phldrT="[Text]"/>
      <dgm:spPr/>
      <dgm:t>
        <a:bodyPr/>
        <a:lstStyle/>
        <a:p>
          <a:r>
            <a:rPr lang="en-US" dirty="0"/>
            <a:t>Tail</a:t>
          </a:r>
        </a:p>
      </dgm:t>
    </dgm:pt>
    <dgm:pt modelId="{00A58689-8E4A-4031-96AB-A16705D3FFC5}" type="parTrans" cxnId="{22CFD9EC-C14C-4456-97BD-964C633D363A}">
      <dgm:prSet/>
      <dgm:spPr/>
      <dgm:t>
        <a:bodyPr/>
        <a:lstStyle/>
        <a:p>
          <a:endParaRPr lang="en-US"/>
        </a:p>
      </dgm:t>
    </dgm:pt>
    <dgm:pt modelId="{2CBD5A8E-043F-4097-9F8C-217BD3200F9A}" type="sibTrans" cxnId="{22CFD9EC-C14C-4456-97BD-964C633D363A}">
      <dgm:prSet/>
      <dgm:spPr/>
      <dgm:t>
        <a:bodyPr/>
        <a:lstStyle/>
        <a:p>
          <a:endParaRPr lang="en-US"/>
        </a:p>
      </dgm:t>
    </dgm:pt>
    <dgm:pt modelId="{34641F03-DEDE-4FBB-B8C2-9EDA35D22CC3}">
      <dgm:prSet phldrT="[Text]"/>
      <dgm:spPr/>
      <dgm:t>
        <a:bodyPr/>
        <a:lstStyle/>
        <a:p>
          <a:r>
            <a:rPr lang="en-US" dirty="0"/>
            <a:t>Body Position</a:t>
          </a:r>
        </a:p>
      </dgm:t>
    </dgm:pt>
    <dgm:pt modelId="{BF3BCD7C-C5B6-43C9-B079-69243A856FF7}" type="parTrans" cxnId="{ADE9DB55-A5A1-4C87-9AFE-509EAC33ACA6}">
      <dgm:prSet/>
      <dgm:spPr/>
      <dgm:t>
        <a:bodyPr/>
        <a:lstStyle/>
        <a:p>
          <a:endParaRPr lang="en-US"/>
        </a:p>
      </dgm:t>
    </dgm:pt>
    <dgm:pt modelId="{94A18FDC-B261-4037-BA4B-BD5521EACB57}" type="sibTrans" cxnId="{ADE9DB55-A5A1-4C87-9AFE-509EAC33ACA6}">
      <dgm:prSet/>
      <dgm:spPr/>
      <dgm:t>
        <a:bodyPr/>
        <a:lstStyle/>
        <a:p>
          <a:endParaRPr lang="en-US"/>
        </a:p>
      </dgm:t>
    </dgm:pt>
    <dgm:pt modelId="{1AB20AA2-0397-45A8-ACEC-B873FA1EE6F2}" type="pres">
      <dgm:prSet presAssocID="{48C29C3C-31E7-46F0-BBE5-B47C19E4BF78}" presName="Name0" presStyleCnt="0">
        <dgm:presLayoutVars>
          <dgm:dir/>
          <dgm:resizeHandles val="exact"/>
        </dgm:presLayoutVars>
      </dgm:prSet>
      <dgm:spPr/>
    </dgm:pt>
    <dgm:pt modelId="{A6030D9F-1F43-466B-A2ED-E6BA7DF0BAA8}" type="pres">
      <dgm:prSet presAssocID="{5801421F-EEB6-4328-A1FC-BDDF5D06AC8B}" presName="node" presStyleLbl="node1" presStyleIdx="0" presStyleCnt="4">
        <dgm:presLayoutVars>
          <dgm:bulletEnabled val="1"/>
        </dgm:presLayoutVars>
      </dgm:prSet>
      <dgm:spPr/>
    </dgm:pt>
    <dgm:pt modelId="{75C830CF-46C1-4C99-8E60-892FF1954E10}" type="pres">
      <dgm:prSet presAssocID="{8291D3F7-9E1F-41E2-A4B9-C3EE7FE3E2AB}" presName="sibTrans" presStyleLbl="sibTrans2D1" presStyleIdx="0" presStyleCnt="4"/>
      <dgm:spPr/>
    </dgm:pt>
    <dgm:pt modelId="{D9140304-5179-412E-A3B7-39CA0AEB302F}" type="pres">
      <dgm:prSet presAssocID="{8291D3F7-9E1F-41E2-A4B9-C3EE7FE3E2AB}" presName="connectorText" presStyleLbl="sibTrans2D1" presStyleIdx="0" presStyleCnt="4"/>
      <dgm:spPr/>
    </dgm:pt>
    <dgm:pt modelId="{6BC0C290-5193-4BEA-9A1D-4462E96552B6}" type="pres">
      <dgm:prSet presAssocID="{C400C751-3D3E-4882-904A-32A7D2446B58}" presName="node" presStyleLbl="node1" presStyleIdx="1" presStyleCnt="4">
        <dgm:presLayoutVars>
          <dgm:bulletEnabled val="1"/>
        </dgm:presLayoutVars>
      </dgm:prSet>
      <dgm:spPr/>
    </dgm:pt>
    <dgm:pt modelId="{881B8106-3E0A-4747-9445-0293A63C75D8}" type="pres">
      <dgm:prSet presAssocID="{E36FB856-2A05-4CE6-90D8-CD5F232FD4A7}" presName="sibTrans" presStyleLbl="sibTrans2D1" presStyleIdx="1" presStyleCnt="4"/>
      <dgm:spPr/>
    </dgm:pt>
    <dgm:pt modelId="{121C154D-F77F-4A7D-B888-74A48924FB49}" type="pres">
      <dgm:prSet presAssocID="{E36FB856-2A05-4CE6-90D8-CD5F232FD4A7}" presName="connectorText" presStyleLbl="sibTrans2D1" presStyleIdx="1" presStyleCnt="4"/>
      <dgm:spPr/>
    </dgm:pt>
    <dgm:pt modelId="{2854547F-DD5C-4A9F-A6DB-B7654DC8FFA4}" type="pres">
      <dgm:prSet presAssocID="{30C2043C-A345-4051-881A-ECEEC59B1970}" presName="node" presStyleLbl="node1" presStyleIdx="2" presStyleCnt="4">
        <dgm:presLayoutVars>
          <dgm:bulletEnabled val="1"/>
        </dgm:presLayoutVars>
      </dgm:prSet>
      <dgm:spPr/>
    </dgm:pt>
    <dgm:pt modelId="{94AF1C70-5B21-4DB1-9F26-BA6061D76162}" type="pres">
      <dgm:prSet presAssocID="{2CBD5A8E-043F-4097-9F8C-217BD3200F9A}" presName="sibTrans" presStyleLbl="sibTrans2D1" presStyleIdx="2" presStyleCnt="4"/>
      <dgm:spPr/>
    </dgm:pt>
    <dgm:pt modelId="{1172BB7F-6219-4336-B614-8B53BB90CFF9}" type="pres">
      <dgm:prSet presAssocID="{2CBD5A8E-043F-4097-9F8C-217BD3200F9A}" presName="connectorText" presStyleLbl="sibTrans2D1" presStyleIdx="2" presStyleCnt="4"/>
      <dgm:spPr/>
    </dgm:pt>
    <dgm:pt modelId="{DD14A84E-3099-4CD6-A561-B19670EFABB6}" type="pres">
      <dgm:prSet presAssocID="{34641F03-DEDE-4FBB-B8C2-9EDA35D22CC3}" presName="node" presStyleLbl="node1" presStyleIdx="3" presStyleCnt="4">
        <dgm:presLayoutVars>
          <dgm:bulletEnabled val="1"/>
        </dgm:presLayoutVars>
      </dgm:prSet>
      <dgm:spPr/>
    </dgm:pt>
    <dgm:pt modelId="{2513C9F2-AD9E-432C-85AF-6E6DE577C68A}" type="pres">
      <dgm:prSet presAssocID="{94A18FDC-B261-4037-BA4B-BD5521EACB57}" presName="sibTrans" presStyleLbl="sibTrans2D1" presStyleIdx="3" presStyleCnt="4"/>
      <dgm:spPr/>
    </dgm:pt>
    <dgm:pt modelId="{1A79A203-76EF-46D2-9342-37C0C9E2DB3B}" type="pres">
      <dgm:prSet presAssocID="{94A18FDC-B261-4037-BA4B-BD5521EACB57}" presName="connectorText" presStyleLbl="sibTrans2D1" presStyleIdx="3" presStyleCnt="4"/>
      <dgm:spPr/>
    </dgm:pt>
  </dgm:ptLst>
  <dgm:cxnLst>
    <dgm:cxn modelId="{B3A3961B-93AA-4FBB-92F7-6488DC4EC561}" type="presOf" srcId="{8291D3F7-9E1F-41E2-A4B9-C3EE7FE3E2AB}" destId="{75C830CF-46C1-4C99-8E60-892FF1954E10}" srcOrd="0" destOrd="0" presId="urn:microsoft.com/office/officeart/2005/8/layout/cycle7"/>
    <dgm:cxn modelId="{5822AC27-E2DA-49BD-BCD0-768805E34900}" type="presOf" srcId="{E36FB856-2A05-4CE6-90D8-CD5F232FD4A7}" destId="{121C154D-F77F-4A7D-B888-74A48924FB49}" srcOrd="1" destOrd="0" presId="urn:microsoft.com/office/officeart/2005/8/layout/cycle7"/>
    <dgm:cxn modelId="{B6AF762E-6C3D-494C-93EF-105E35C98E60}" type="presOf" srcId="{C400C751-3D3E-4882-904A-32A7D2446B58}" destId="{6BC0C290-5193-4BEA-9A1D-4462E96552B6}" srcOrd="0" destOrd="0" presId="urn:microsoft.com/office/officeart/2005/8/layout/cycle7"/>
    <dgm:cxn modelId="{54B36E36-A55E-4654-8802-72656163DC42}" type="presOf" srcId="{E36FB856-2A05-4CE6-90D8-CD5F232FD4A7}" destId="{881B8106-3E0A-4747-9445-0293A63C75D8}" srcOrd="0" destOrd="0" presId="urn:microsoft.com/office/officeart/2005/8/layout/cycle7"/>
    <dgm:cxn modelId="{A6393941-E057-4F86-B26C-425DFFEBC58A}" type="presOf" srcId="{30C2043C-A345-4051-881A-ECEEC59B1970}" destId="{2854547F-DD5C-4A9F-A6DB-B7654DC8FFA4}" srcOrd="0" destOrd="0" presId="urn:microsoft.com/office/officeart/2005/8/layout/cycle7"/>
    <dgm:cxn modelId="{16491D49-F2DE-4EA0-A632-1F829EE5F5E7}" srcId="{48C29C3C-31E7-46F0-BBE5-B47C19E4BF78}" destId="{5801421F-EEB6-4328-A1FC-BDDF5D06AC8B}" srcOrd="0" destOrd="0" parTransId="{A465B4BA-5C5B-4740-9320-B72BC9DE2512}" sibTransId="{8291D3F7-9E1F-41E2-A4B9-C3EE7FE3E2AB}"/>
    <dgm:cxn modelId="{ADE9DB55-A5A1-4C87-9AFE-509EAC33ACA6}" srcId="{48C29C3C-31E7-46F0-BBE5-B47C19E4BF78}" destId="{34641F03-DEDE-4FBB-B8C2-9EDA35D22CC3}" srcOrd="3" destOrd="0" parTransId="{BF3BCD7C-C5B6-43C9-B079-69243A856FF7}" sibTransId="{94A18FDC-B261-4037-BA4B-BD5521EACB57}"/>
    <dgm:cxn modelId="{BDB79D76-C2A7-4A67-9B97-002D4B2A71CE}" type="presOf" srcId="{48C29C3C-31E7-46F0-BBE5-B47C19E4BF78}" destId="{1AB20AA2-0397-45A8-ACEC-B873FA1EE6F2}" srcOrd="0" destOrd="0" presId="urn:microsoft.com/office/officeart/2005/8/layout/cycle7"/>
    <dgm:cxn modelId="{E918A57F-9EDA-401E-882E-ADFCBB9E4C81}" type="presOf" srcId="{94A18FDC-B261-4037-BA4B-BD5521EACB57}" destId="{1A79A203-76EF-46D2-9342-37C0C9E2DB3B}" srcOrd="1" destOrd="0" presId="urn:microsoft.com/office/officeart/2005/8/layout/cycle7"/>
    <dgm:cxn modelId="{8309789C-9DF0-466A-9A96-50F880B36080}" type="presOf" srcId="{94A18FDC-B261-4037-BA4B-BD5521EACB57}" destId="{2513C9F2-AD9E-432C-85AF-6E6DE577C68A}" srcOrd="0" destOrd="0" presId="urn:microsoft.com/office/officeart/2005/8/layout/cycle7"/>
    <dgm:cxn modelId="{EFF4FDB6-B9CB-48F3-9BBA-3EE05912683A}" srcId="{48C29C3C-31E7-46F0-BBE5-B47C19E4BF78}" destId="{C400C751-3D3E-4882-904A-32A7D2446B58}" srcOrd="1" destOrd="0" parTransId="{4F10DEB6-0764-4F82-88FE-A9748ECFBB83}" sibTransId="{E36FB856-2A05-4CE6-90D8-CD5F232FD4A7}"/>
    <dgm:cxn modelId="{3AB76FBC-B80C-465D-A576-B287CB26F0BA}" type="presOf" srcId="{2CBD5A8E-043F-4097-9F8C-217BD3200F9A}" destId="{1172BB7F-6219-4336-B614-8B53BB90CFF9}" srcOrd="1" destOrd="0" presId="urn:microsoft.com/office/officeart/2005/8/layout/cycle7"/>
    <dgm:cxn modelId="{6C81E9BF-D53F-4D3F-A274-D513D4F5C81E}" type="presOf" srcId="{2CBD5A8E-043F-4097-9F8C-217BD3200F9A}" destId="{94AF1C70-5B21-4DB1-9F26-BA6061D76162}" srcOrd="0" destOrd="0" presId="urn:microsoft.com/office/officeart/2005/8/layout/cycle7"/>
    <dgm:cxn modelId="{87C833CD-D4EC-478F-9C1A-3BCF0F2FEEEB}" type="presOf" srcId="{5801421F-EEB6-4328-A1FC-BDDF5D06AC8B}" destId="{A6030D9F-1F43-466B-A2ED-E6BA7DF0BAA8}" srcOrd="0" destOrd="0" presId="urn:microsoft.com/office/officeart/2005/8/layout/cycle7"/>
    <dgm:cxn modelId="{67B0EADE-D7F7-4968-AB43-157A8647A352}" type="presOf" srcId="{34641F03-DEDE-4FBB-B8C2-9EDA35D22CC3}" destId="{DD14A84E-3099-4CD6-A561-B19670EFABB6}" srcOrd="0" destOrd="0" presId="urn:microsoft.com/office/officeart/2005/8/layout/cycle7"/>
    <dgm:cxn modelId="{22CFD9EC-C14C-4456-97BD-964C633D363A}" srcId="{48C29C3C-31E7-46F0-BBE5-B47C19E4BF78}" destId="{30C2043C-A345-4051-881A-ECEEC59B1970}" srcOrd="2" destOrd="0" parTransId="{00A58689-8E4A-4031-96AB-A16705D3FFC5}" sibTransId="{2CBD5A8E-043F-4097-9F8C-217BD3200F9A}"/>
    <dgm:cxn modelId="{2FCEB7F0-F942-46F9-81AD-09DF7B931863}" type="presOf" srcId="{8291D3F7-9E1F-41E2-A4B9-C3EE7FE3E2AB}" destId="{D9140304-5179-412E-A3B7-39CA0AEB302F}" srcOrd="1" destOrd="0" presId="urn:microsoft.com/office/officeart/2005/8/layout/cycle7"/>
    <dgm:cxn modelId="{F8F58E46-6D21-48D0-A3AE-61E37A226EC2}" type="presParOf" srcId="{1AB20AA2-0397-45A8-ACEC-B873FA1EE6F2}" destId="{A6030D9F-1F43-466B-A2ED-E6BA7DF0BAA8}" srcOrd="0" destOrd="0" presId="urn:microsoft.com/office/officeart/2005/8/layout/cycle7"/>
    <dgm:cxn modelId="{7B3E7D33-4DC8-41C5-BDDA-BE9A8AE15B25}" type="presParOf" srcId="{1AB20AA2-0397-45A8-ACEC-B873FA1EE6F2}" destId="{75C830CF-46C1-4C99-8E60-892FF1954E10}" srcOrd="1" destOrd="0" presId="urn:microsoft.com/office/officeart/2005/8/layout/cycle7"/>
    <dgm:cxn modelId="{9F3A27EF-933A-4767-9358-F046479491AE}" type="presParOf" srcId="{75C830CF-46C1-4C99-8E60-892FF1954E10}" destId="{D9140304-5179-412E-A3B7-39CA0AEB302F}" srcOrd="0" destOrd="0" presId="urn:microsoft.com/office/officeart/2005/8/layout/cycle7"/>
    <dgm:cxn modelId="{FC8AF33C-F627-45C9-935E-F6E851A5F798}" type="presParOf" srcId="{1AB20AA2-0397-45A8-ACEC-B873FA1EE6F2}" destId="{6BC0C290-5193-4BEA-9A1D-4462E96552B6}" srcOrd="2" destOrd="0" presId="urn:microsoft.com/office/officeart/2005/8/layout/cycle7"/>
    <dgm:cxn modelId="{86A3F918-8E03-469A-AB2C-0F036E8F60C9}" type="presParOf" srcId="{1AB20AA2-0397-45A8-ACEC-B873FA1EE6F2}" destId="{881B8106-3E0A-4747-9445-0293A63C75D8}" srcOrd="3" destOrd="0" presId="urn:microsoft.com/office/officeart/2005/8/layout/cycle7"/>
    <dgm:cxn modelId="{85686E1D-F4C3-42AF-A8AB-A13A639DEEB4}" type="presParOf" srcId="{881B8106-3E0A-4747-9445-0293A63C75D8}" destId="{121C154D-F77F-4A7D-B888-74A48924FB49}" srcOrd="0" destOrd="0" presId="urn:microsoft.com/office/officeart/2005/8/layout/cycle7"/>
    <dgm:cxn modelId="{367FBEF9-4738-4B43-9550-88634AEE9401}" type="presParOf" srcId="{1AB20AA2-0397-45A8-ACEC-B873FA1EE6F2}" destId="{2854547F-DD5C-4A9F-A6DB-B7654DC8FFA4}" srcOrd="4" destOrd="0" presId="urn:microsoft.com/office/officeart/2005/8/layout/cycle7"/>
    <dgm:cxn modelId="{F331C6B1-9413-484F-9900-EAD6B0C1F23A}" type="presParOf" srcId="{1AB20AA2-0397-45A8-ACEC-B873FA1EE6F2}" destId="{94AF1C70-5B21-4DB1-9F26-BA6061D76162}" srcOrd="5" destOrd="0" presId="urn:microsoft.com/office/officeart/2005/8/layout/cycle7"/>
    <dgm:cxn modelId="{FD13BF58-55DA-4CF8-96D5-89469477E701}" type="presParOf" srcId="{94AF1C70-5B21-4DB1-9F26-BA6061D76162}" destId="{1172BB7F-6219-4336-B614-8B53BB90CFF9}" srcOrd="0" destOrd="0" presId="urn:microsoft.com/office/officeart/2005/8/layout/cycle7"/>
    <dgm:cxn modelId="{314D64A2-7A5E-45C8-A5BD-0F5A63D07C7F}" type="presParOf" srcId="{1AB20AA2-0397-45A8-ACEC-B873FA1EE6F2}" destId="{DD14A84E-3099-4CD6-A561-B19670EFABB6}" srcOrd="6" destOrd="0" presId="urn:microsoft.com/office/officeart/2005/8/layout/cycle7"/>
    <dgm:cxn modelId="{9B9C000D-6496-4B2A-ABAC-6ACCB7E0AE0B}" type="presParOf" srcId="{1AB20AA2-0397-45A8-ACEC-B873FA1EE6F2}" destId="{2513C9F2-AD9E-432C-85AF-6E6DE577C68A}" srcOrd="7" destOrd="0" presId="urn:microsoft.com/office/officeart/2005/8/layout/cycle7"/>
    <dgm:cxn modelId="{EF25B45C-687B-4A4F-9C3D-C30E89C1D362}" type="presParOf" srcId="{2513C9F2-AD9E-432C-85AF-6E6DE577C68A}" destId="{1A79A203-76EF-46D2-9342-37C0C9E2DB3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FF2009-7220-432B-A48B-C013C17E0F50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E98496-D091-4B19-BA4E-7E09E4671AC8}">
      <dgm:prSet phldrT="[Text]"/>
      <dgm:spPr/>
      <dgm:t>
        <a:bodyPr/>
        <a:lstStyle/>
        <a:p>
          <a:r>
            <a:rPr lang="en-US" dirty="0"/>
            <a:t>1. Kittens</a:t>
          </a:r>
        </a:p>
      </dgm:t>
    </dgm:pt>
    <dgm:pt modelId="{09C4F1C3-7F53-4333-9B1E-9FF0CA8BB098}" type="parTrans" cxnId="{2E8C1A9D-7021-41E8-A957-05AD79115B41}">
      <dgm:prSet/>
      <dgm:spPr/>
      <dgm:t>
        <a:bodyPr/>
        <a:lstStyle/>
        <a:p>
          <a:endParaRPr lang="en-US"/>
        </a:p>
      </dgm:t>
    </dgm:pt>
    <dgm:pt modelId="{5EFAFC14-453D-4120-9B4A-82317DD257F7}" type="sibTrans" cxnId="{2E8C1A9D-7021-41E8-A957-05AD79115B41}">
      <dgm:prSet/>
      <dgm:spPr/>
      <dgm:t>
        <a:bodyPr/>
        <a:lstStyle/>
        <a:p>
          <a:endParaRPr lang="en-US"/>
        </a:p>
      </dgm:t>
    </dgm:pt>
    <dgm:pt modelId="{976A0B82-05B3-4809-BEA5-B2671BC4D19D}">
      <dgm:prSet phldrT="[Text]"/>
      <dgm:spPr/>
      <dgm:t>
        <a:bodyPr/>
        <a:lstStyle/>
        <a:p>
          <a:r>
            <a:rPr lang="en-US" dirty="0"/>
            <a:t>As long as they don’t have a watch sticker</a:t>
          </a:r>
        </a:p>
      </dgm:t>
    </dgm:pt>
    <dgm:pt modelId="{95BC6949-7F35-4D9D-B2FB-E0F480E9119A}" type="parTrans" cxnId="{87B3BAED-0B4D-45DA-8A02-F63AD9223996}">
      <dgm:prSet/>
      <dgm:spPr/>
      <dgm:t>
        <a:bodyPr/>
        <a:lstStyle/>
        <a:p>
          <a:endParaRPr lang="en-US"/>
        </a:p>
      </dgm:t>
    </dgm:pt>
    <dgm:pt modelId="{897C0C46-4B8A-46B1-8FFE-2B8F3064A9A8}" type="sibTrans" cxnId="{87B3BAED-0B4D-45DA-8A02-F63AD9223996}">
      <dgm:prSet/>
      <dgm:spPr/>
      <dgm:t>
        <a:bodyPr/>
        <a:lstStyle/>
        <a:p>
          <a:endParaRPr lang="en-US"/>
        </a:p>
      </dgm:t>
    </dgm:pt>
    <dgm:pt modelId="{54CADEF8-548F-4CD2-8DCA-F7265E605844}">
      <dgm:prSet phldrT="[Text]"/>
      <dgm:spPr/>
      <dgm:t>
        <a:bodyPr/>
        <a:lstStyle/>
        <a:p>
          <a:r>
            <a:rPr lang="en-US" dirty="0"/>
            <a:t>2. Adult Cats</a:t>
          </a:r>
        </a:p>
      </dgm:t>
    </dgm:pt>
    <dgm:pt modelId="{B45C18C5-D3B8-414F-B415-46D0CD07CEB2}" type="parTrans" cxnId="{794FF997-C079-4AB3-9602-692A3606DBF2}">
      <dgm:prSet/>
      <dgm:spPr/>
      <dgm:t>
        <a:bodyPr/>
        <a:lstStyle/>
        <a:p>
          <a:endParaRPr lang="en-US"/>
        </a:p>
      </dgm:t>
    </dgm:pt>
    <dgm:pt modelId="{276B82D7-8F55-4443-A90C-2CD9D008D71D}" type="sibTrans" cxnId="{794FF997-C079-4AB3-9602-692A3606DBF2}">
      <dgm:prSet/>
      <dgm:spPr/>
      <dgm:t>
        <a:bodyPr/>
        <a:lstStyle/>
        <a:p>
          <a:endParaRPr lang="en-US"/>
        </a:p>
      </dgm:t>
    </dgm:pt>
    <dgm:pt modelId="{37520808-8E4B-4293-ADDE-88F5628513D5}">
      <dgm:prSet phldrT="[Text]"/>
      <dgm:spPr/>
      <dgm:t>
        <a:bodyPr/>
        <a:lstStyle/>
        <a:p>
          <a:r>
            <a:rPr lang="en-US" dirty="0"/>
            <a:t>Must have a JV approved card</a:t>
          </a:r>
        </a:p>
      </dgm:t>
    </dgm:pt>
    <dgm:pt modelId="{7754FBA2-121D-4FA8-B02B-F47DE9791160}" type="parTrans" cxnId="{8E26FB1B-D5A5-4529-B5DC-382F4C186A3B}">
      <dgm:prSet/>
      <dgm:spPr/>
      <dgm:t>
        <a:bodyPr/>
        <a:lstStyle/>
        <a:p>
          <a:endParaRPr lang="en-US"/>
        </a:p>
      </dgm:t>
    </dgm:pt>
    <dgm:pt modelId="{98AB17FC-8752-48CE-9DE2-A0074FF8D069}" type="sibTrans" cxnId="{8E26FB1B-D5A5-4529-B5DC-382F4C186A3B}">
      <dgm:prSet/>
      <dgm:spPr/>
      <dgm:t>
        <a:bodyPr/>
        <a:lstStyle/>
        <a:p>
          <a:endParaRPr lang="en-US"/>
        </a:p>
      </dgm:t>
    </dgm:pt>
    <dgm:pt modelId="{1FE7A4D7-1820-4298-A7A1-47A1DC322CE7}">
      <dgm:prSet phldrT="[Text]"/>
      <dgm:spPr/>
      <dgm:t>
        <a:bodyPr/>
        <a:lstStyle/>
        <a:p>
          <a:r>
            <a:rPr lang="en-US" dirty="0"/>
            <a:t>Adults in cages (UT/DT)</a:t>
          </a:r>
        </a:p>
      </dgm:t>
    </dgm:pt>
    <dgm:pt modelId="{E1C2E435-2AF6-467C-B0E9-80704BB5E3C2}" type="parTrans" cxnId="{D449858D-E2AE-4665-942D-FF4697CF7716}">
      <dgm:prSet/>
      <dgm:spPr/>
      <dgm:t>
        <a:bodyPr/>
        <a:lstStyle/>
        <a:p>
          <a:endParaRPr lang="en-US"/>
        </a:p>
      </dgm:t>
    </dgm:pt>
    <dgm:pt modelId="{C778C6E9-38F3-488E-BD29-C6A1887446FC}" type="sibTrans" cxnId="{D449858D-E2AE-4665-942D-FF4697CF7716}">
      <dgm:prSet/>
      <dgm:spPr/>
      <dgm:t>
        <a:bodyPr/>
        <a:lstStyle/>
        <a:p>
          <a:endParaRPr lang="en-US"/>
        </a:p>
      </dgm:t>
    </dgm:pt>
    <dgm:pt modelId="{E383211F-4C6A-4D3C-A66D-DA8FA85B5E29}">
      <dgm:prSet phldrT="[Text]"/>
      <dgm:spPr/>
      <dgm:t>
        <a:bodyPr/>
        <a:lstStyle/>
        <a:p>
          <a:r>
            <a:rPr lang="en-US" dirty="0"/>
            <a:t>In lobby or kitten room</a:t>
          </a:r>
        </a:p>
      </dgm:t>
    </dgm:pt>
    <dgm:pt modelId="{9C62F4A1-2862-4286-8662-655A2B56F02B}" type="parTrans" cxnId="{2E529488-62A4-424A-870E-7FD12739EAB3}">
      <dgm:prSet/>
      <dgm:spPr/>
      <dgm:t>
        <a:bodyPr/>
        <a:lstStyle/>
        <a:p>
          <a:endParaRPr lang="en-US"/>
        </a:p>
      </dgm:t>
    </dgm:pt>
    <dgm:pt modelId="{476B0451-BF8E-454D-BD4A-A66131EE4091}" type="sibTrans" cxnId="{2E529488-62A4-424A-870E-7FD12739EAB3}">
      <dgm:prSet/>
      <dgm:spPr/>
      <dgm:t>
        <a:bodyPr/>
        <a:lstStyle/>
        <a:p>
          <a:endParaRPr lang="en-US"/>
        </a:p>
      </dgm:t>
    </dgm:pt>
    <dgm:pt modelId="{D4FD415A-4876-48F5-AD5F-45B9220F42FA}">
      <dgm:prSet phldrT="[Text]"/>
      <dgm:spPr/>
      <dgm:t>
        <a:bodyPr/>
        <a:lstStyle/>
        <a:p>
          <a:r>
            <a:rPr lang="en-US" dirty="0"/>
            <a:t>In condos or communal rooms</a:t>
          </a:r>
        </a:p>
      </dgm:t>
    </dgm:pt>
    <dgm:pt modelId="{848BB3DE-F065-4391-9F0E-C17954B28A96}" type="parTrans" cxnId="{DCF7ADD2-367D-402F-AAB7-89D4974A7DF8}">
      <dgm:prSet/>
      <dgm:spPr/>
      <dgm:t>
        <a:bodyPr/>
        <a:lstStyle/>
        <a:p>
          <a:endParaRPr lang="en-US"/>
        </a:p>
      </dgm:t>
    </dgm:pt>
    <dgm:pt modelId="{5DCFD77C-38F0-4EDC-B327-81D9D01AB7E4}" type="sibTrans" cxnId="{DCF7ADD2-367D-402F-AAB7-89D4974A7DF8}">
      <dgm:prSet/>
      <dgm:spPr/>
      <dgm:t>
        <a:bodyPr/>
        <a:lstStyle/>
        <a:p>
          <a:endParaRPr lang="en-US"/>
        </a:p>
      </dgm:t>
    </dgm:pt>
    <dgm:pt modelId="{088494CF-CD93-4561-905B-D32A0BF3CB3C}" type="pres">
      <dgm:prSet presAssocID="{ABFF2009-7220-432B-A48B-C013C17E0F50}" presName="linearFlow" presStyleCnt="0">
        <dgm:presLayoutVars>
          <dgm:dir/>
          <dgm:animLvl val="lvl"/>
          <dgm:resizeHandles val="exact"/>
        </dgm:presLayoutVars>
      </dgm:prSet>
      <dgm:spPr/>
    </dgm:pt>
    <dgm:pt modelId="{606CA426-886D-4AFC-84A4-DCE923BB0EF0}" type="pres">
      <dgm:prSet presAssocID="{98E98496-D091-4B19-BA4E-7E09E4671AC8}" presName="composite" presStyleCnt="0"/>
      <dgm:spPr/>
    </dgm:pt>
    <dgm:pt modelId="{3E082E97-28D1-4EDF-9054-0A0C75962DF6}" type="pres">
      <dgm:prSet presAssocID="{98E98496-D091-4B19-BA4E-7E09E4671AC8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3B13FAE0-30F2-4C40-8CDA-06FE2066CA94}" type="pres">
      <dgm:prSet presAssocID="{98E98496-D091-4B19-BA4E-7E09E4671AC8}" presName="descendantText" presStyleLbl="alignAcc1" presStyleIdx="0" presStyleCnt="2">
        <dgm:presLayoutVars>
          <dgm:bulletEnabled val="1"/>
        </dgm:presLayoutVars>
      </dgm:prSet>
      <dgm:spPr/>
    </dgm:pt>
    <dgm:pt modelId="{25A42E03-0A97-4633-966C-7AFC122DFE3E}" type="pres">
      <dgm:prSet presAssocID="{5EFAFC14-453D-4120-9B4A-82317DD257F7}" presName="sp" presStyleCnt="0"/>
      <dgm:spPr/>
    </dgm:pt>
    <dgm:pt modelId="{937D9246-ACE1-4BD5-A8D2-B5CBCDCA5DDD}" type="pres">
      <dgm:prSet presAssocID="{54CADEF8-548F-4CD2-8DCA-F7265E605844}" presName="composite" presStyleCnt="0"/>
      <dgm:spPr/>
    </dgm:pt>
    <dgm:pt modelId="{DCAB4F2F-59E5-4B0E-8A2E-E375DDDE8666}" type="pres">
      <dgm:prSet presAssocID="{54CADEF8-548F-4CD2-8DCA-F7265E60584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FDA4CDC6-B9E7-46DB-8818-43AE6A31B64F}" type="pres">
      <dgm:prSet presAssocID="{54CADEF8-548F-4CD2-8DCA-F7265E605844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7349CF09-96A8-4AD4-9EFC-927F0753B77F}" type="presOf" srcId="{ABFF2009-7220-432B-A48B-C013C17E0F50}" destId="{088494CF-CD93-4561-905B-D32A0BF3CB3C}" srcOrd="0" destOrd="0" presId="urn:microsoft.com/office/officeart/2005/8/layout/chevron2"/>
    <dgm:cxn modelId="{8E26FB1B-D5A5-4529-B5DC-382F4C186A3B}" srcId="{54CADEF8-548F-4CD2-8DCA-F7265E605844}" destId="{37520808-8E4B-4293-ADDE-88F5628513D5}" srcOrd="1" destOrd="0" parTransId="{7754FBA2-121D-4FA8-B02B-F47DE9791160}" sibTransId="{98AB17FC-8752-48CE-9DE2-A0074FF8D069}"/>
    <dgm:cxn modelId="{97A5AA23-B2AC-46B5-86C8-53590F128A82}" type="presOf" srcId="{D4FD415A-4876-48F5-AD5F-45B9220F42FA}" destId="{FDA4CDC6-B9E7-46DB-8818-43AE6A31B64F}" srcOrd="0" destOrd="0" presId="urn:microsoft.com/office/officeart/2005/8/layout/chevron2"/>
    <dgm:cxn modelId="{04FC9D37-02FF-4744-B4DE-550DD433731A}" type="presOf" srcId="{54CADEF8-548F-4CD2-8DCA-F7265E605844}" destId="{DCAB4F2F-59E5-4B0E-8A2E-E375DDDE8666}" srcOrd="0" destOrd="0" presId="urn:microsoft.com/office/officeart/2005/8/layout/chevron2"/>
    <dgm:cxn modelId="{9AECAA51-B0AC-4FC1-BB75-A53598A67BED}" type="presOf" srcId="{1FE7A4D7-1820-4298-A7A1-47A1DC322CE7}" destId="{FDA4CDC6-B9E7-46DB-8818-43AE6A31B64F}" srcOrd="0" destOrd="2" presId="urn:microsoft.com/office/officeart/2005/8/layout/chevron2"/>
    <dgm:cxn modelId="{BF8D4973-F569-43C1-9163-5386425E051D}" type="presOf" srcId="{98E98496-D091-4B19-BA4E-7E09E4671AC8}" destId="{3E082E97-28D1-4EDF-9054-0A0C75962DF6}" srcOrd="0" destOrd="0" presId="urn:microsoft.com/office/officeart/2005/8/layout/chevron2"/>
    <dgm:cxn modelId="{C48CD976-FDA4-4D77-9F87-345A5CFB17D0}" type="presOf" srcId="{976A0B82-05B3-4809-BEA5-B2671BC4D19D}" destId="{3B13FAE0-30F2-4C40-8CDA-06FE2066CA94}" srcOrd="0" destOrd="1" presId="urn:microsoft.com/office/officeart/2005/8/layout/chevron2"/>
    <dgm:cxn modelId="{173CD657-5CDB-48BB-AE85-8CFC471248F8}" type="presOf" srcId="{37520808-8E4B-4293-ADDE-88F5628513D5}" destId="{FDA4CDC6-B9E7-46DB-8818-43AE6A31B64F}" srcOrd="0" destOrd="1" presId="urn:microsoft.com/office/officeart/2005/8/layout/chevron2"/>
    <dgm:cxn modelId="{2E529488-62A4-424A-870E-7FD12739EAB3}" srcId="{98E98496-D091-4B19-BA4E-7E09E4671AC8}" destId="{E383211F-4C6A-4D3C-A66D-DA8FA85B5E29}" srcOrd="0" destOrd="0" parTransId="{9C62F4A1-2862-4286-8662-655A2B56F02B}" sibTransId="{476B0451-BF8E-454D-BD4A-A66131EE4091}"/>
    <dgm:cxn modelId="{D449858D-E2AE-4665-942D-FF4697CF7716}" srcId="{54CADEF8-548F-4CD2-8DCA-F7265E605844}" destId="{1FE7A4D7-1820-4298-A7A1-47A1DC322CE7}" srcOrd="2" destOrd="0" parTransId="{E1C2E435-2AF6-467C-B0E9-80704BB5E3C2}" sibTransId="{C778C6E9-38F3-488E-BD29-C6A1887446FC}"/>
    <dgm:cxn modelId="{D3149E8E-4545-4776-994B-8004C313B2B9}" type="presOf" srcId="{E383211F-4C6A-4D3C-A66D-DA8FA85B5E29}" destId="{3B13FAE0-30F2-4C40-8CDA-06FE2066CA94}" srcOrd="0" destOrd="0" presId="urn:microsoft.com/office/officeart/2005/8/layout/chevron2"/>
    <dgm:cxn modelId="{794FF997-C079-4AB3-9602-692A3606DBF2}" srcId="{ABFF2009-7220-432B-A48B-C013C17E0F50}" destId="{54CADEF8-548F-4CD2-8DCA-F7265E605844}" srcOrd="1" destOrd="0" parTransId="{B45C18C5-D3B8-414F-B415-46D0CD07CEB2}" sibTransId="{276B82D7-8F55-4443-A90C-2CD9D008D71D}"/>
    <dgm:cxn modelId="{2E8C1A9D-7021-41E8-A957-05AD79115B41}" srcId="{ABFF2009-7220-432B-A48B-C013C17E0F50}" destId="{98E98496-D091-4B19-BA4E-7E09E4671AC8}" srcOrd="0" destOrd="0" parTransId="{09C4F1C3-7F53-4333-9B1E-9FF0CA8BB098}" sibTransId="{5EFAFC14-453D-4120-9B4A-82317DD257F7}"/>
    <dgm:cxn modelId="{DCF7ADD2-367D-402F-AAB7-89D4974A7DF8}" srcId="{54CADEF8-548F-4CD2-8DCA-F7265E605844}" destId="{D4FD415A-4876-48F5-AD5F-45B9220F42FA}" srcOrd="0" destOrd="0" parTransId="{848BB3DE-F065-4391-9F0E-C17954B28A96}" sibTransId="{5DCFD77C-38F0-4EDC-B327-81D9D01AB7E4}"/>
    <dgm:cxn modelId="{87B3BAED-0B4D-45DA-8A02-F63AD9223996}" srcId="{98E98496-D091-4B19-BA4E-7E09E4671AC8}" destId="{976A0B82-05B3-4809-BEA5-B2671BC4D19D}" srcOrd="1" destOrd="0" parTransId="{95BC6949-7F35-4D9D-B2FB-E0F480E9119A}" sibTransId="{897C0C46-4B8A-46B1-8FFE-2B8F3064A9A8}"/>
    <dgm:cxn modelId="{9419E031-693E-4168-BB00-07DDCE15EF51}" type="presParOf" srcId="{088494CF-CD93-4561-905B-D32A0BF3CB3C}" destId="{606CA426-886D-4AFC-84A4-DCE923BB0EF0}" srcOrd="0" destOrd="0" presId="urn:microsoft.com/office/officeart/2005/8/layout/chevron2"/>
    <dgm:cxn modelId="{5D7E312D-67B3-41DC-952F-745E59E271EF}" type="presParOf" srcId="{606CA426-886D-4AFC-84A4-DCE923BB0EF0}" destId="{3E082E97-28D1-4EDF-9054-0A0C75962DF6}" srcOrd="0" destOrd="0" presId="urn:microsoft.com/office/officeart/2005/8/layout/chevron2"/>
    <dgm:cxn modelId="{559B384F-291C-43A2-A4F7-9B185B3AD92D}" type="presParOf" srcId="{606CA426-886D-4AFC-84A4-DCE923BB0EF0}" destId="{3B13FAE0-30F2-4C40-8CDA-06FE2066CA94}" srcOrd="1" destOrd="0" presId="urn:microsoft.com/office/officeart/2005/8/layout/chevron2"/>
    <dgm:cxn modelId="{57466211-098E-498D-AF43-193128C75DD6}" type="presParOf" srcId="{088494CF-CD93-4561-905B-D32A0BF3CB3C}" destId="{25A42E03-0A97-4633-966C-7AFC122DFE3E}" srcOrd="1" destOrd="0" presId="urn:microsoft.com/office/officeart/2005/8/layout/chevron2"/>
    <dgm:cxn modelId="{7DFB538A-2292-40E5-A3B6-0CB9A8609537}" type="presParOf" srcId="{088494CF-CD93-4561-905B-D32A0BF3CB3C}" destId="{937D9246-ACE1-4BD5-A8D2-B5CBCDCA5DDD}" srcOrd="2" destOrd="0" presId="urn:microsoft.com/office/officeart/2005/8/layout/chevron2"/>
    <dgm:cxn modelId="{F5269DDD-E529-482B-B054-CA72346D76AC}" type="presParOf" srcId="{937D9246-ACE1-4BD5-A8D2-B5CBCDCA5DDD}" destId="{DCAB4F2F-59E5-4B0E-8A2E-E375DDDE8666}" srcOrd="0" destOrd="0" presId="urn:microsoft.com/office/officeart/2005/8/layout/chevron2"/>
    <dgm:cxn modelId="{A39C172A-FA9F-4176-AB1E-B885E93BBE72}" type="presParOf" srcId="{937D9246-ACE1-4BD5-A8D2-B5CBCDCA5DDD}" destId="{FDA4CDC6-B9E7-46DB-8818-43AE6A31B6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38E09B-E6E8-495F-9724-C4EDE64CF3D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E10C99-6652-486F-B966-A6C7BE981E3B}">
      <dgm:prSet phldrT="[Text]"/>
      <dgm:spPr/>
      <dgm:t>
        <a:bodyPr/>
        <a:lstStyle/>
        <a:p>
          <a:r>
            <a:rPr lang="en-US" dirty="0"/>
            <a:t>Clean Towel!</a:t>
          </a:r>
        </a:p>
      </dgm:t>
    </dgm:pt>
    <dgm:pt modelId="{DC96BA5B-A9A5-4E5A-9E3A-14CB4C211FDF}" type="parTrans" cxnId="{000094C4-9F5F-4CCC-B76F-B25DFCBE5849}">
      <dgm:prSet/>
      <dgm:spPr/>
      <dgm:t>
        <a:bodyPr/>
        <a:lstStyle/>
        <a:p>
          <a:endParaRPr lang="en-US"/>
        </a:p>
      </dgm:t>
    </dgm:pt>
    <dgm:pt modelId="{152B1EA7-9E1B-4F0D-AF1B-F0E95625DCC2}" type="sibTrans" cxnId="{000094C4-9F5F-4CCC-B76F-B25DFCBE5849}">
      <dgm:prSet/>
      <dgm:spPr/>
      <dgm:t>
        <a:bodyPr/>
        <a:lstStyle/>
        <a:p>
          <a:endParaRPr lang="en-US"/>
        </a:p>
      </dgm:t>
    </dgm:pt>
    <dgm:pt modelId="{C7B35855-3007-468A-A2E5-C0263C4485FD}">
      <dgm:prSet phldrT="[Text]"/>
      <dgm:spPr/>
      <dgm:t>
        <a:bodyPr/>
        <a:lstStyle/>
        <a:p>
          <a:r>
            <a:rPr lang="en-US" dirty="0"/>
            <a:t>Confidence!</a:t>
          </a:r>
        </a:p>
      </dgm:t>
    </dgm:pt>
    <dgm:pt modelId="{7A2BEFC0-0961-4EF4-B0C4-74BEE5D9081A}" type="parTrans" cxnId="{028C509F-6143-483C-A710-AD027D6B511F}">
      <dgm:prSet/>
      <dgm:spPr/>
      <dgm:t>
        <a:bodyPr/>
        <a:lstStyle/>
        <a:p>
          <a:endParaRPr lang="en-US"/>
        </a:p>
      </dgm:t>
    </dgm:pt>
    <dgm:pt modelId="{57E4EF4E-437E-4067-A261-040E88DF8573}" type="sibTrans" cxnId="{028C509F-6143-483C-A710-AD027D6B511F}">
      <dgm:prSet/>
      <dgm:spPr/>
      <dgm:t>
        <a:bodyPr/>
        <a:lstStyle/>
        <a:p>
          <a:endParaRPr lang="en-US"/>
        </a:p>
      </dgm:t>
    </dgm:pt>
    <dgm:pt modelId="{7A189102-EE83-4A2C-99B2-EDB27125D147}">
      <dgm:prSet phldrT="[Text]"/>
      <dgm:spPr/>
      <dgm:t>
        <a:bodyPr/>
        <a:lstStyle/>
        <a:p>
          <a:r>
            <a:rPr lang="en-US" dirty="0"/>
            <a:t>That’s it!</a:t>
          </a:r>
        </a:p>
      </dgm:t>
    </dgm:pt>
    <dgm:pt modelId="{A25BF4BE-FAC1-4A1B-8584-2D46B521FB2C}" type="parTrans" cxnId="{8EA63F9B-98FA-4C1B-8224-B3E43655DFD9}">
      <dgm:prSet/>
      <dgm:spPr/>
      <dgm:t>
        <a:bodyPr/>
        <a:lstStyle/>
        <a:p>
          <a:endParaRPr lang="en-US"/>
        </a:p>
      </dgm:t>
    </dgm:pt>
    <dgm:pt modelId="{8844EA9D-6689-49CD-9231-8BD0BBB5F6C4}" type="sibTrans" cxnId="{8EA63F9B-98FA-4C1B-8224-B3E43655DFD9}">
      <dgm:prSet/>
      <dgm:spPr/>
      <dgm:t>
        <a:bodyPr/>
        <a:lstStyle/>
        <a:p>
          <a:endParaRPr lang="en-US"/>
        </a:p>
      </dgm:t>
    </dgm:pt>
    <dgm:pt modelId="{67096DAF-38D9-475A-A787-E818BFB9F0F3}" type="pres">
      <dgm:prSet presAssocID="{6B38E09B-E6E8-495F-9724-C4EDE64CF3DB}" presName="linear" presStyleCnt="0">
        <dgm:presLayoutVars>
          <dgm:dir/>
          <dgm:animLvl val="lvl"/>
          <dgm:resizeHandles val="exact"/>
        </dgm:presLayoutVars>
      </dgm:prSet>
      <dgm:spPr/>
    </dgm:pt>
    <dgm:pt modelId="{04A4B9FD-5F1D-4AFC-9B3A-8777A1EC1607}" type="pres">
      <dgm:prSet presAssocID="{E2E10C99-6652-486F-B966-A6C7BE981E3B}" presName="parentLin" presStyleCnt="0"/>
      <dgm:spPr/>
    </dgm:pt>
    <dgm:pt modelId="{D88BA886-F97E-4D82-AD26-2021F4AE306A}" type="pres">
      <dgm:prSet presAssocID="{E2E10C99-6652-486F-B966-A6C7BE981E3B}" presName="parentLeftMargin" presStyleLbl="node1" presStyleIdx="0" presStyleCnt="3"/>
      <dgm:spPr/>
    </dgm:pt>
    <dgm:pt modelId="{A47CF724-B8E8-4953-9B6E-6E1BEAAF5F26}" type="pres">
      <dgm:prSet presAssocID="{E2E10C99-6652-486F-B966-A6C7BE981E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FB3BCDB-0D63-4F59-8C05-2A52FA4E69AC}" type="pres">
      <dgm:prSet presAssocID="{E2E10C99-6652-486F-B966-A6C7BE981E3B}" presName="negativeSpace" presStyleCnt="0"/>
      <dgm:spPr/>
    </dgm:pt>
    <dgm:pt modelId="{11828417-75B4-4ABF-9DEE-D620B55F198B}" type="pres">
      <dgm:prSet presAssocID="{E2E10C99-6652-486F-B966-A6C7BE981E3B}" presName="childText" presStyleLbl="conFgAcc1" presStyleIdx="0" presStyleCnt="3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</dgm:spPr>
    </dgm:pt>
    <dgm:pt modelId="{4927F6E1-2062-469F-A605-AE030A3C4576}" type="pres">
      <dgm:prSet presAssocID="{152B1EA7-9E1B-4F0D-AF1B-F0E95625DCC2}" presName="spaceBetweenRectangles" presStyleCnt="0"/>
      <dgm:spPr/>
    </dgm:pt>
    <dgm:pt modelId="{7ECDB792-C437-4A28-A938-B4EDB877CCEE}" type="pres">
      <dgm:prSet presAssocID="{C7B35855-3007-468A-A2E5-C0263C4485FD}" presName="parentLin" presStyleCnt="0"/>
      <dgm:spPr/>
    </dgm:pt>
    <dgm:pt modelId="{79A491FE-313F-49C2-8F21-C251F682735D}" type="pres">
      <dgm:prSet presAssocID="{C7B35855-3007-468A-A2E5-C0263C4485FD}" presName="parentLeftMargin" presStyleLbl="node1" presStyleIdx="0" presStyleCnt="3"/>
      <dgm:spPr/>
    </dgm:pt>
    <dgm:pt modelId="{B32DA6FB-3EA5-4BC7-A4D6-0DC8B1AAAEFF}" type="pres">
      <dgm:prSet presAssocID="{C7B35855-3007-468A-A2E5-C0263C4485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6297E2-B94E-4346-88DD-EBBFA74CB550}" type="pres">
      <dgm:prSet presAssocID="{C7B35855-3007-468A-A2E5-C0263C4485FD}" presName="negativeSpace" presStyleCnt="0"/>
      <dgm:spPr/>
    </dgm:pt>
    <dgm:pt modelId="{F0AE6C42-402A-4C3A-82B4-5420A931109C}" type="pres">
      <dgm:prSet presAssocID="{C7B35855-3007-468A-A2E5-C0263C4485FD}" presName="childText" presStyleLbl="conFgAcc1" presStyleIdx="1" presStyleCnt="3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</dgm:spPr>
    </dgm:pt>
    <dgm:pt modelId="{FF174B70-EA89-4AB5-9F69-4487660F04D0}" type="pres">
      <dgm:prSet presAssocID="{57E4EF4E-437E-4067-A261-040E88DF8573}" presName="spaceBetweenRectangles" presStyleCnt="0"/>
      <dgm:spPr/>
    </dgm:pt>
    <dgm:pt modelId="{30162A48-6DBD-412E-8232-1016D1F7B541}" type="pres">
      <dgm:prSet presAssocID="{7A189102-EE83-4A2C-99B2-EDB27125D147}" presName="parentLin" presStyleCnt="0"/>
      <dgm:spPr/>
    </dgm:pt>
    <dgm:pt modelId="{98322BDC-1DE4-417B-8726-AE48239BB1B7}" type="pres">
      <dgm:prSet presAssocID="{7A189102-EE83-4A2C-99B2-EDB27125D147}" presName="parentLeftMargin" presStyleLbl="node1" presStyleIdx="1" presStyleCnt="3"/>
      <dgm:spPr/>
    </dgm:pt>
    <dgm:pt modelId="{E90EF9FA-7D63-4A33-9931-98809B752773}" type="pres">
      <dgm:prSet presAssocID="{7A189102-EE83-4A2C-99B2-EDB27125D14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7E05C4D-DA9A-4DFE-B2A5-9310C4A1081E}" type="pres">
      <dgm:prSet presAssocID="{7A189102-EE83-4A2C-99B2-EDB27125D147}" presName="negativeSpace" presStyleCnt="0"/>
      <dgm:spPr/>
    </dgm:pt>
    <dgm:pt modelId="{10819964-C514-448A-9A9F-64DFD4434E0F}" type="pres">
      <dgm:prSet presAssocID="{7A189102-EE83-4A2C-99B2-EDB27125D147}" presName="childText" presStyleLbl="conFgAcc1" presStyleIdx="2" presStyleCnt="3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</dgm:spPr>
    </dgm:pt>
  </dgm:ptLst>
  <dgm:cxnLst>
    <dgm:cxn modelId="{031E101B-72AF-4A73-A94C-BAE2834A3D0F}" type="presOf" srcId="{7A189102-EE83-4A2C-99B2-EDB27125D147}" destId="{E90EF9FA-7D63-4A33-9931-98809B752773}" srcOrd="1" destOrd="0" presId="urn:microsoft.com/office/officeart/2005/8/layout/list1"/>
    <dgm:cxn modelId="{32D9ED3F-F667-44CF-A7B7-DAB2A3F2101C}" type="presOf" srcId="{E2E10C99-6652-486F-B966-A6C7BE981E3B}" destId="{A47CF724-B8E8-4953-9B6E-6E1BEAAF5F26}" srcOrd="1" destOrd="0" presId="urn:microsoft.com/office/officeart/2005/8/layout/list1"/>
    <dgm:cxn modelId="{CBFD074E-0BF7-4DCA-8C95-74D119DF0F6A}" type="presOf" srcId="{7A189102-EE83-4A2C-99B2-EDB27125D147}" destId="{98322BDC-1DE4-417B-8726-AE48239BB1B7}" srcOrd="0" destOrd="0" presId="urn:microsoft.com/office/officeart/2005/8/layout/list1"/>
    <dgm:cxn modelId="{8EA63F9B-98FA-4C1B-8224-B3E43655DFD9}" srcId="{6B38E09B-E6E8-495F-9724-C4EDE64CF3DB}" destId="{7A189102-EE83-4A2C-99B2-EDB27125D147}" srcOrd="2" destOrd="0" parTransId="{A25BF4BE-FAC1-4A1B-8584-2D46B521FB2C}" sibTransId="{8844EA9D-6689-49CD-9231-8BD0BBB5F6C4}"/>
    <dgm:cxn modelId="{028C509F-6143-483C-A710-AD027D6B511F}" srcId="{6B38E09B-E6E8-495F-9724-C4EDE64CF3DB}" destId="{C7B35855-3007-468A-A2E5-C0263C4485FD}" srcOrd="1" destOrd="0" parTransId="{7A2BEFC0-0961-4EF4-B0C4-74BEE5D9081A}" sibTransId="{57E4EF4E-437E-4067-A261-040E88DF8573}"/>
    <dgm:cxn modelId="{2E1D95A5-82F9-4A48-B500-346401B925B0}" type="presOf" srcId="{6B38E09B-E6E8-495F-9724-C4EDE64CF3DB}" destId="{67096DAF-38D9-475A-A787-E818BFB9F0F3}" srcOrd="0" destOrd="0" presId="urn:microsoft.com/office/officeart/2005/8/layout/list1"/>
    <dgm:cxn modelId="{9DBC02C0-4990-47DB-8B84-2E2FF6FDAB5C}" type="presOf" srcId="{C7B35855-3007-468A-A2E5-C0263C4485FD}" destId="{B32DA6FB-3EA5-4BC7-A4D6-0DC8B1AAAEFF}" srcOrd="1" destOrd="0" presId="urn:microsoft.com/office/officeart/2005/8/layout/list1"/>
    <dgm:cxn modelId="{000094C4-9F5F-4CCC-B76F-B25DFCBE5849}" srcId="{6B38E09B-E6E8-495F-9724-C4EDE64CF3DB}" destId="{E2E10C99-6652-486F-B966-A6C7BE981E3B}" srcOrd="0" destOrd="0" parTransId="{DC96BA5B-A9A5-4E5A-9E3A-14CB4C211FDF}" sibTransId="{152B1EA7-9E1B-4F0D-AF1B-F0E95625DCC2}"/>
    <dgm:cxn modelId="{CFE9C4D4-74A1-4571-B760-4DBA887166E9}" type="presOf" srcId="{E2E10C99-6652-486F-B966-A6C7BE981E3B}" destId="{D88BA886-F97E-4D82-AD26-2021F4AE306A}" srcOrd="0" destOrd="0" presId="urn:microsoft.com/office/officeart/2005/8/layout/list1"/>
    <dgm:cxn modelId="{3B4301FF-BB27-48FD-A2E4-638AFA748817}" type="presOf" srcId="{C7B35855-3007-468A-A2E5-C0263C4485FD}" destId="{79A491FE-313F-49C2-8F21-C251F682735D}" srcOrd="0" destOrd="0" presId="urn:microsoft.com/office/officeart/2005/8/layout/list1"/>
    <dgm:cxn modelId="{687BE690-0379-4974-8A84-7B455A8D82F8}" type="presParOf" srcId="{67096DAF-38D9-475A-A787-E818BFB9F0F3}" destId="{04A4B9FD-5F1D-4AFC-9B3A-8777A1EC1607}" srcOrd="0" destOrd="0" presId="urn:microsoft.com/office/officeart/2005/8/layout/list1"/>
    <dgm:cxn modelId="{6212D567-80A2-45C4-B48E-CA57730E911D}" type="presParOf" srcId="{04A4B9FD-5F1D-4AFC-9B3A-8777A1EC1607}" destId="{D88BA886-F97E-4D82-AD26-2021F4AE306A}" srcOrd="0" destOrd="0" presId="urn:microsoft.com/office/officeart/2005/8/layout/list1"/>
    <dgm:cxn modelId="{A0588A0E-AC40-4BDA-A1E7-3CEEAC9FA9A1}" type="presParOf" srcId="{04A4B9FD-5F1D-4AFC-9B3A-8777A1EC1607}" destId="{A47CF724-B8E8-4953-9B6E-6E1BEAAF5F26}" srcOrd="1" destOrd="0" presId="urn:microsoft.com/office/officeart/2005/8/layout/list1"/>
    <dgm:cxn modelId="{F034E467-2F4A-4132-8F36-5A38AE1F95B3}" type="presParOf" srcId="{67096DAF-38D9-475A-A787-E818BFB9F0F3}" destId="{3FB3BCDB-0D63-4F59-8C05-2A52FA4E69AC}" srcOrd="1" destOrd="0" presId="urn:microsoft.com/office/officeart/2005/8/layout/list1"/>
    <dgm:cxn modelId="{054019E9-5782-4705-B206-13546F1DC706}" type="presParOf" srcId="{67096DAF-38D9-475A-A787-E818BFB9F0F3}" destId="{11828417-75B4-4ABF-9DEE-D620B55F198B}" srcOrd="2" destOrd="0" presId="urn:microsoft.com/office/officeart/2005/8/layout/list1"/>
    <dgm:cxn modelId="{17E74C12-A4B3-4657-9C60-F3F1A7E7F7A1}" type="presParOf" srcId="{67096DAF-38D9-475A-A787-E818BFB9F0F3}" destId="{4927F6E1-2062-469F-A605-AE030A3C4576}" srcOrd="3" destOrd="0" presId="urn:microsoft.com/office/officeart/2005/8/layout/list1"/>
    <dgm:cxn modelId="{478D715B-0307-44B2-B61A-23E593D8E8AF}" type="presParOf" srcId="{67096DAF-38D9-475A-A787-E818BFB9F0F3}" destId="{7ECDB792-C437-4A28-A938-B4EDB877CCEE}" srcOrd="4" destOrd="0" presId="urn:microsoft.com/office/officeart/2005/8/layout/list1"/>
    <dgm:cxn modelId="{15A80332-C147-41CB-A50F-BEF3320C99EC}" type="presParOf" srcId="{7ECDB792-C437-4A28-A938-B4EDB877CCEE}" destId="{79A491FE-313F-49C2-8F21-C251F682735D}" srcOrd="0" destOrd="0" presId="urn:microsoft.com/office/officeart/2005/8/layout/list1"/>
    <dgm:cxn modelId="{8FFDFA60-CD52-4BEA-8BC4-C579E4C5B2E9}" type="presParOf" srcId="{7ECDB792-C437-4A28-A938-B4EDB877CCEE}" destId="{B32DA6FB-3EA5-4BC7-A4D6-0DC8B1AAAEFF}" srcOrd="1" destOrd="0" presId="urn:microsoft.com/office/officeart/2005/8/layout/list1"/>
    <dgm:cxn modelId="{134677A2-F558-4978-B3C3-66DF302DD2E9}" type="presParOf" srcId="{67096DAF-38D9-475A-A787-E818BFB9F0F3}" destId="{286297E2-B94E-4346-88DD-EBBFA74CB550}" srcOrd="5" destOrd="0" presId="urn:microsoft.com/office/officeart/2005/8/layout/list1"/>
    <dgm:cxn modelId="{A4F61A35-734E-4423-BE6E-979E74A1D9C5}" type="presParOf" srcId="{67096DAF-38D9-475A-A787-E818BFB9F0F3}" destId="{F0AE6C42-402A-4C3A-82B4-5420A931109C}" srcOrd="6" destOrd="0" presId="urn:microsoft.com/office/officeart/2005/8/layout/list1"/>
    <dgm:cxn modelId="{682CF8F2-5B88-4282-B157-805A623E361B}" type="presParOf" srcId="{67096DAF-38D9-475A-A787-E818BFB9F0F3}" destId="{FF174B70-EA89-4AB5-9F69-4487660F04D0}" srcOrd="7" destOrd="0" presId="urn:microsoft.com/office/officeart/2005/8/layout/list1"/>
    <dgm:cxn modelId="{4B92D106-AC23-4F4F-967E-38D1B279B56C}" type="presParOf" srcId="{67096DAF-38D9-475A-A787-E818BFB9F0F3}" destId="{30162A48-6DBD-412E-8232-1016D1F7B541}" srcOrd="8" destOrd="0" presId="urn:microsoft.com/office/officeart/2005/8/layout/list1"/>
    <dgm:cxn modelId="{9A492694-C715-4A9D-AEC7-179CEFFE601B}" type="presParOf" srcId="{30162A48-6DBD-412E-8232-1016D1F7B541}" destId="{98322BDC-1DE4-417B-8726-AE48239BB1B7}" srcOrd="0" destOrd="0" presId="urn:microsoft.com/office/officeart/2005/8/layout/list1"/>
    <dgm:cxn modelId="{4E8B9EDA-82CE-4427-80A1-0E23DAC55909}" type="presParOf" srcId="{30162A48-6DBD-412E-8232-1016D1F7B541}" destId="{E90EF9FA-7D63-4A33-9931-98809B752773}" srcOrd="1" destOrd="0" presId="urn:microsoft.com/office/officeart/2005/8/layout/list1"/>
    <dgm:cxn modelId="{037E141A-8FCB-4EDC-8BA2-519E67EBB3D7}" type="presParOf" srcId="{67096DAF-38D9-475A-A787-E818BFB9F0F3}" destId="{D7E05C4D-DA9A-4DFE-B2A5-9310C4A1081E}" srcOrd="9" destOrd="0" presId="urn:microsoft.com/office/officeart/2005/8/layout/list1"/>
    <dgm:cxn modelId="{7B35F9DC-C2B8-4F9D-9BCB-5516CA948AC7}" type="presParOf" srcId="{67096DAF-38D9-475A-A787-E818BFB9F0F3}" destId="{10819964-C514-448A-9A9F-64DFD4434E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FACCD8-8F9C-4AD7-8944-896438E46DE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A1720A-D10B-4381-9E25-744541BF30E3}">
      <dgm:prSet phldrT="[Text]"/>
      <dgm:spPr/>
      <dgm:t>
        <a:bodyPr/>
        <a:lstStyle/>
        <a:p>
          <a:r>
            <a:rPr lang="en-US" dirty="0"/>
            <a:t>Towels!</a:t>
          </a:r>
        </a:p>
      </dgm:t>
    </dgm:pt>
    <dgm:pt modelId="{BD868735-E4A3-4986-B610-7E8DD0689B17}" type="parTrans" cxnId="{B8ABAB7E-FF4D-4A2F-ACED-8171043F2F21}">
      <dgm:prSet/>
      <dgm:spPr/>
      <dgm:t>
        <a:bodyPr/>
        <a:lstStyle/>
        <a:p>
          <a:endParaRPr lang="en-US"/>
        </a:p>
      </dgm:t>
    </dgm:pt>
    <dgm:pt modelId="{05CBB2ED-8290-4054-A8CA-18018938ED75}" type="sibTrans" cxnId="{B8ABAB7E-FF4D-4A2F-ACED-8171043F2F21}">
      <dgm:prSet/>
      <dgm:spPr/>
      <dgm:t>
        <a:bodyPr/>
        <a:lstStyle/>
        <a:p>
          <a:endParaRPr lang="en-US"/>
        </a:p>
      </dgm:t>
    </dgm:pt>
    <dgm:pt modelId="{98EF5670-5796-4F6B-A1CA-D7F506DCD84E}">
      <dgm:prSet phldrT="[Text]"/>
      <dgm:spPr/>
      <dgm:t>
        <a:bodyPr/>
        <a:lstStyle/>
        <a:p>
          <a:r>
            <a:rPr lang="en-US" dirty="0"/>
            <a:t>ALWAYS get a new towel in between every animal visit</a:t>
          </a:r>
        </a:p>
      </dgm:t>
    </dgm:pt>
    <dgm:pt modelId="{1CA04C4D-7361-45F2-B9B8-629444C07126}" type="parTrans" cxnId="{65F6DAD4-13C3-48C9-B3B1-EAE422168654}">
      <dgm:prSet/>
      <dgm:spPr/>
      <dgm:t>
        <a:bodyPr/>
        <a:lstStyle/>
        <a:p>
          <a:endParaRPr lang="en-US"/>
        </a:p>
      </dgm:t>
    </dgm:pt>
    <dgm:pt modelId="{5BB27210-9782-44D9-8527-D9C6FADFE9E2}" type="sibTrans" cxnId="{65F6DAD4-13C3-48C9-B3B1-EAE422168654}">
      <dgm:prSet/>
      <dgm:spPr/>
      <dgm:t>
        <a:bodyPr/>
        <a:lstStyle/>
        <a:p>
          <a:endParaRPr lang="en-US"/>
        </a:p>
      </dgm:t>
    </dgm:pt>
    <dgm:pt modelId="{ACA2B61A-FE15-4EB9-B84A-B650CC1AF98D}">
      <dgm:prSet phldrT="[Text]"/>
      <dgm:spPr/>
      <dgm:t>
        <a:bodyPr/>
        <a:lstStyle/>
        <a:p>
          <a:r>
            <a:rPr lang="en-US" dirty="0"/>
            <a:t>Hand Sanitizer!</a:t>
          </a:r>
        </a:p>
      </dgm:t>
    </dgm:pt>
    <dgm:pt modelId="{04BB55C4-45C1-48BD-8B2B-81A66CD4242B}" type="parTrans" cxnId="{10B1E599-3434-49C2-ACF9-47D67C5F31C9}">
      <dgm:prSet/>
      <dgm:spPr/>
      <dgm:t>
        <a:bodyPr/>
        <a:lstStyle/>
        <a:p>
          <a:endParaRPr lang="en-US"/>
        </a:p>
      </dgm:t>
    </dgm:pt>
    <dgm:pt modelId="{3B781C66-7490-4B4A-9262-7101CEC6FC7D}" type="sibTrans" cxnId="{10B1E599-3434-49C2-ACF9-47D67C5F31C9}">
      <dgm:prSet/>
      <dgm:spPr/>
      <dgm:t>
        <a:bodyPr/>
        <a:lstStyle/>
        <a:p>
          <a:endParaRPr lang="en-US"/>
        </a:p>
      </dgm:t>
    </dgm:pt>
    <dgm:pt modelId="{B92AC211-3347-45CA-BC23-A325BB141EDD}">
      <dgm:prSet phldrT="[Text]"/>
      <dgm:spPr/>
      <dgm:t>
        <a:bodyPr/>
        <a:lstStyle/>
        <a:p>
          <a:r>
            <a:rPr lang="en-US" dirty="0"/>
            <a:t>ALWAYS sanitize in between every animal visit (wherever the animal touched)</a:t>
          </a:r>
        </a:p>
      </dgm:t>
    </dgm:pt>
    <dgm:pt modelId="{9A6B73A7-ED23-4BC1-94AE-798660BF170A}" type="parTrans" cxnId="{335276C1-473E-4C5E-B01D-DC1814A9BDC4}">
      <dgm:prSet/>
      <dgm:spPr/>
      <dgm:t>
        <a:bodyPr/>
        <a:lstStyle/>
        <a:p>
          <a:endParaRPr lang="en-US"/>
        </a:p>
      </dgm:t>
    </dgm:pt>
    <dgm:pt modelId="{0511937B-6758-42D0-BFF0-21668C8E2546}" type="sibTrans" cxnId="{335276C1-473E-4C5E-B01D-DC1814A9BDC4}">
      <dgm:prSet/>
      <dgm:spPr/>
      <dgm:t>
        <a:bodyPr/>
        <a:lstStyle/>
        <a:p>
          <a:endParaRPr lang="en-US"/>
        </a:p>
      </dgm:t>
    </dgm:pt>
    <dgm:pt modelId="{5B373E2A-F755-4B77-B352-A54F99FD552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Clothing!</a:t>
          </a:r>
        </a:p>
      </dgm:t>
    </dgm:pt>
    <dgm:pt modelId="{F44C7E98-0388-40E8-B8C7-8824A80D71C3}" type="parTrans" cxnId="{9BA26908-B3B1-42C7-8443-2F15ECE4F141}">
      <dgm:prSet/>
      <dgm:spPr/>
      <dgm:t>
        <a:bodyPr/>
        <a:lstStyle/>
        <a:p>
          <a:endParaRPr lang="en-US"/>
        </a:p>
      </dgm:t>
    </dgm:pt>
    <dgm:pt modelId="{F351B9FE-3B71-4983-B405-236A5ACBAAD8}" type="sibTrans" cxnId="{9BA26908-B3B1-42C7-8443-2F15ECE4F141}">
      <dgm:prSet/>
      <dgm:spPr/>
      <dgm:t>
        <a:bodyPr/>
        <a:lstStyle/>
        <a:p>
          <a:endParaRPr lang="en-US"/>
        </a:p>
      </dgm:t>
    </dgm:pt>
    <dgm:pt modelId="{EA593074-6E3F-4A02-8A81-CAB1DB976A65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ALWAYS wear closed toe shoes</a:t>
          </a:r>
        </a:p>
      </dgm:t>
    </dgm:pt>
    <dgm:pt modelId="{FFDBB5AA-D045-4B0D-B114-72637E4F72DA}" type="parTrans" cxnId="{D3CEF5C7-C4E2-4701-9F94-CB7225CA170E}">
      <dgm:prSet/>
      <dgm:spPr/>
      <dgm:t>
        <a:bodyPr/>
        <a:lstStyle/>
        <a:p>
          <a:endParaRPr lang="en-US"/>
        </a:p>
      </dgm:t>
    </dgm:pt>
    <dgm:pt modelId="{3044FE76-F01E-45AE-A098-0A93F961364F}" type="sibTrans" cxnId="{D3CEF5C7-C4E2-4701-9F94-CB7225CA170E}">
      <dgm:prSet/>
      <dgm:spPr/>
      <dgm:t>
        <a:bodyPr/>
        <a:lstStyle/>
        <a:p>
          <a:endParaRPr lang="en-US"/>
        </a:p>
      </dgm:t>
    </dgm:pt>
    <dgm:pt modelId="{20DAE36C-297A-4718-824B-F1294C980D54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Make good choices (pants, hoodie strings, etc.)</a:t>
          </a:r>
        </a:p>
      </dgm:t>
    </dgm:pt>
    <dgm:pt modelId="{24BDBB59-1391-4EF3-AC6B-BAB9BF49D9B7}" type="parTrans" cxnId="{660217C5-B3D4-4219-B887-0709DEB0C288}">
      <dgm:prSet/>
      <dgm:spPr/>
      <dgm:t>
        <a:bodyPr/>
        <a:lstStyle/>
        <a:p>
          <a:endParaRPr lang="en-US"/>
        </a:p>
      </dgm:t>
    </dgm:pt>
    <dgm:pt modelId="{FA62B68D-5D45-423B-B8A4-3582101534EB}" type="sibTrans" cxnId="{660217C5-B3D4-4219-B887-0709DEB0C288}">
      <dgm:prSet/>
      <dgm:spPr/>
      <dgm:t>
        <a:bodyPr/>
        <a:lstStyle/>
        <a:p>
          <a:endParaRPr lang="en-US"/>
        </a:p>
      </dgm:t>
    </dgm:pt>
    <dgm:pt modelId="{FE81FE5F-ECFD-4BD3-8820-A7E1568DAABA}">
      <dgm:prSet phldrT="[Text]"/>
      <dgm:spPr/>
      <dgm:t>
        <a:bodyPr/>
        <a:lstStyle/>
        <a:p>
          <a:r>
            <a:rPr lang="en-US" dirty="0"/>
            <a:t>Actions</a:t>
          </a:r>
        </a:p>
      </dgm:t>
    </dgm:pt>
    <dgm:pt modelId="{BBD685A0-15CA-4560-8DD2-D9A6F3B92BBA}" type="parTrans" cxnId="{F45E9F8F-F69F-4F2D-B64D-04077D220161}">
      <dgm:prSet/>
      <dgm:spPr/>
      <dgm:t>
        <a:bodyPr/>
        <a:lstStyle/>
        <a:p>
          <a:endParaRPr lang="en-US"/>
        </a:p>
      </dgm:t>
    </dgm:pt>
    <dgm:pt modelId="{771C4771-E942-40D7-9253-04AFA6BC5B01}" type="sibTrans" cxnId="{F45E9F8F-F69F-4F2D-B64D-04077D220161}">
      <dgm:prSet/>
      <dgm:spPr/>
      <dgm:t>
        <a:bodyPr/>
        <a:lstStyle/>
        <a:p>
          <a:endParaRPr lang="en-US"/>
        </a:p>
      </dgm:t>
    </dgm:pt>
    <dgm:pt modelId="{19EE7641-DBCB-43FC-BFA0-AA348C4E4F92}">
      <dgm:prSet phldrT="[Text]"/>
      <dgm:spPr/>
      <dgm:t>
        <a:bodyPr/>
        <a:lstStyle/>
        <a:p>
          <a:r>
            <a:rPr lang="en-US" dirty="0"/>
            <a:t>ALWAYS keep the animals calm and happy, no rough play</a:t>
          </a:r>
        </a:p>
      </dgm:t>
    </dgm:pt>
    <dgm:pt modelId="{AD12DF5A-E541-4170-9ECE-7FED0682C48E}" type="parTrans" cxnId="{F6C4BC0F-AEEC-4FB0-9652-E5289A869FF7}">
      <dgm:prSet/>
      <dgm:spPr/>
      <dgm:t>
        <a:bodyPr/>
        <a:lstStyle/>
        <a:p>
          <a:endParaRPr lang="en-US"/>
        </a:p>
      </dgm:t>
    </dgm:pt>
    <dgm:pt modelId="{E60662E5-5CCE-4E53-BA14-88F87E3A4B40}" type="sibTrans" cxnId="{F6C4BC0F-AEEC-4FB0-9652-E5289A869FF7}">
      <dgm:prSet/>
      <dgm:spPr/>
      <dgm:t>
        <a:bodyPr/>
        <a:lstStyle/>
        <a:p>
          <a:endParaRPr lang="en-US"/>
        </a:p>
      </dgm:t>
    </dgm:pt>
    <dgm:pt modelId="{8B06B0F6-2C88-4C72-9B37-346AAF9161F2}" type="pres">
      <dgm:prSet presAssocID="{7CFACCD8-8F9C-4AD7-8944-896438E46DE7}" presName="Name0" presStyleCnt="0">
        <dgm:presLayoutVars>
          <dgm:dir/>
          <dgm:animLvl val="lvl"/>
          <dgm:resizeHandles val="exact"/>
        </dgm:presLayoutVars>
      </dgm:prSet>
      <dgm:spPr/>
    </dgm:pt>
    <dgm:pt modelId="{A0BEE131-A52E-43B5-8BD6-B544A0B823C7}" type="pres">
      <dgm:prSet presAssocID="{06A1720A-D10B-4381-9E25-744541BF30E3}" presName="composite" presStyleCnt="0"/>
      <dgm:spPr/>
    </dgm:pt>
    <dgm:pt modelId="{ADA06A16-0B88-4A9C-9DC2-8E4571E189D6}" type="pres">
      <dgm:prSet presAssocID="{06A1720A-D10B-4381-9E25-744541BF30E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760A9EC-E2C0-4440-AB2A-659A74525FFF}" type="pres">
      <dgm:prSet presAssocID="{06A1720A-D10B-4381-9E25-744541BF30E3}" presName="desTx" presStyleLbl="alignAccFollowNode1" presStyleIdx="0" presStyleCnt="4">
        <dgm:presLayoutVars>
          <dgm:bulletEnabled val="1"/>
        </dgm:presLayoutVars>
      </dgm:prSet>
      <dgm:spPr/>
    </dgm:pt>
    <dgm:pt modelId="{095BE1FC-F0BD-4551-98EC-D733AEBEA50F}" type="pres">
      <dgm:prSet presAssocID="{05CBB2ED-8290-4054-A8CA-18018938ED75}" presName="space" presStyleCnt="0"/>
      <dgm:spPr/>
    </dgm:pt>
    <dgm:pt modelId="{2AAFC868-2AED-4C87-9DC2-6B29FDD36E04}" type="pres">
      <dgm:prSet presAssocID="{ACA2B61A-FE15-4EB9-B84A-B650CC1AF98D}" presName="composite" presStyleCnt="0"/>
      <dgm:spPr/>
    </dgm:pt>
    <dgm:pt modelId="{014F2713-83B1-4270-9AFA-83B0E1ED2ABA}" type="pres">
      <dgm:prSet presAssocID="{ACA2B61A-FE15-4EB9-B84A-B650CC1AF98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DF34C56-F73B-452A-B8F7-E4848693F591}" type="pres">
      <dgm:prSet presAssocID="{ACA2B61A-FE15-4EB9-B84A-B650CC1AF98D}" presName="desTx" presStyleLbl="alignAccFollowNode1" presStyleIdx="1" presStyleCnt="4">
        <dgm:presLayoutVars>
          <dgm:bulletEnabled val="1"/>
        </dgm:presLayoutVars>
      </dgm:prSet>
      <dgm:spPr/>
    </dgm:pt>
    <dgm:pt modelId="{5CAA2821-C7D7-45DC-815D-DC9E28FF6D38}" type="pres">
      <dgm:prSet presAssocID="{3B781C66-7490-4B4A-9262-7101CEC6FC7D}" presName="space" presStyleCnt="0"/>
      <dgm:spPr/>
    </dgm:pt>
    <dgm:pt modelId="{FA9BDAA2-2A49-4560-BF97-7EB86DF46ED4}" type="pres">
      <dgm:prSet presAssocID="{5B373E2A-F755-4B77-B352-A54F99FD5525}" presName="composite" presStyleCnt="0"/>
      <dgm:spPr/>
    </dgm:pt>
    <dgm:pt modelId="{2E6BFF5C-58CA-41EA-AB2F-FC1A39F7545E}" type="pres">
      <dgm:prSet presAssocID="{5B373E2A-F755-4B77-B352-A54F99FD552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858D69B-8D61-475C-9658-50A519AFF68A}" type="pres">
      <dgm:prSet presAssocID="{5B373E2A-F755-4B77-B352-A54F99FD5525}" presName="desTx" presStyleLbl="alignAccFollowNode1" presStyleIdx="2" presStyleCnt="4">
        <dgm:presLayoutVars>
          <dgm:bulletEnabled val="1"/>
        </dgm:presLayoutVars>
      </dgm:prSet>
      <dgm:spPr/>
    </dgm:pt>
    <dgm:pt modelId="{87ED1BFE-12F4-4317-8E58-234BB6F11B9E}" type="pres">
      <dgm:prSet presAssocID="{F351B9FE-3B71-4983-B405-236A5ACBAAD8}" presName="space" presStyleCnt="0"/>
      <dgm:spPr/>
    </dgm:pt>
    <dgm:pt modelId="{35CDE9B1-0C5A-49D9-8262-8DB516CFE42F}" type="pres">
      <dgm:prSet presAssocID="{FE81FE5F-ECFD-4BD3-8820-A7E1568DAABA}" presName="composite" presStyleCnt="0"/>
      <dgm:spPr/>
    </dgm:pt>
    <dgm:pt modelId="{9FC23715-2F2D-4204-84EF-3DD5BD4A7FF4}" type="pres">
      <dgm:prSet presAssocID="{FE81FE5F-ECFD-4BD3-8820-A7E1568DAAB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8A5A0CA-93CF-4148-8876-ED332C4822D6}" type="pres">
      <dgm:prSet presAssocID="{FE81FE5F-ECFD-4BD3-8820-A7E1568DAAB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BA26908-B3B1-42C7-8443-2F15ECE4F141}" srcId="{7CFACCD8-8F9C-4AD7-8944-896438E46DE7}" destId="{5B373E2A-F755-4B77-B352-A54F99FD5525}" srcOrd="2" destOrd="0" parTransId="{F44C7E98-0388-40E8-B8C7-8824A80D71C3}" sibTransId="{F351B9FE-3B71-4983-B405-236A5ACBAAD8}"/>
    <dgm:cxn modelId="{F6C4BC0F-AEEC-4FB0-9652-E5289A869FF7}" srcId="{FE81FE5F-ECFD-4BD3-8820-A7E1568DAABA}" destId="{19EE7641-DBCB-43FC-BFA0-AA348C4E4F92}" srcOrd="0" destOrd="0" parTransId="{AD12DF5A-E541-4170-9ECE-7FED0682C48E}" sibTransId="{E60662E5-5CCE-4E53-BA14-88F87E3A4B40}"/>
    <dgm:cxn modelId="{25FB1119-81AE-4B86-9DC7-63A2B9C377C6}" type="presOf" srcId="{7CFACCD8-8F9C-4AD7-8944-896438E46DE7}" destId="{8B06B0F6-2C88-4C72-9B37-346AAF9161F2}" srcOrd="0" destOrd="0" presId="urn:microsoft.com/office/officeart/2005/8/layout/hList1"/>
    <dgm:cxn modelId="{73CC431D-FFD5-461A-BE1B-D120ABB7B70B}" type="presOf" srcId="{FE81FE5F-ECFD-4BD3-8820-A7E1568DAABA}" destId="{9FC23715-2F2D-4204-84EF-3DD5BD4A7FF4}" srcOrd="0" destOrd="0" presId="urn:microsoft.com/office/officeart/2005/8/layout/hList1"/>
    <dgm:cxn modelId="{FF575E38-3CFC-4479-A33A-69D3A665C819}" type="presOf" srcId="{06A1720A-D10B-4381-9E25-744541BF30E3}" destId="{ADA06A16-0B88-4A9C-9DC2-8E4571E189D6}" srcOrd="0" destOrd="0" presId="urn:microsoft.com/office/officeart/2005/8/layout/hList1"/>
    <dgm:cxn modelId="{5054443B-D7BF-4A5E-9DD4-433463BE9986}" type="presOf" srcId="{ACA2B61A-FE15-4EB9-B84A-B650CC1AF98D}" destId="{014F2713-83B1-4270-9AFA-83B0E1ED2ABA}" srcOrd="0" destOrd="0" presId="urn:microsoft.com/office/officeart/2005/8/layout/hList1"/>
    <dgm:cxn modelId="{958F044A-5941-403F-9AE2-D402061C449F}" type="presOf" srcId="{98EF5670-5796-4F6B-A1CA-D7F506DCD84E}" destId="{6760A9EC-E2C0-4440-AB2A-659A74525FFF}" srcOrd="0" destOrd="0" presId="urn:microsoft.com/office/officeart/2005/8/layout/hList1"/>
    <dgm:cxn modelId="{B8ABAB7E-FF4D-4A2F-ACED-8171043F2F21}" srcId="{7CFACCD8-8F9C-4AD7-8944-896438E46DE7}" destId="{06A1720A-D10B-4381-9E25-744541BF30E3}" srcOrd="0" destOrd="0" parTransId="{BD868735-E4A3-4986-B610-7E8DD0689B17}" sibTransId="{05CBB2ED-8290-4054-A8CA-18018938ED75}"/>
    <dgm:cxn modelId="{C4A2F483-3391-4A83-841C-2F8A33AC8F78}" type="presOf" srcId="{5B373E2A-F755-4B77-B352-A54F99FD5525}" destId="{2E6BFF5C-58CA-41EA-AB2F-FC1A39F7545E}" srcOrd="0" destOrd="0" presId="urn:microsoft.com/office/officeart/2005/8/layout/hList1"/>
    <dgm:cxn modelId="{F45E9F8F-F69F-4F2D-B64D-04077D220161}" srcId="{7CFACCD8-8F9C-4AD7-8944-896438E46DE7}" destId="{FE81FE5F-ECFD-4BD3-8820-A7E1568DAABA}" srcOrd="3" destOrd="0" parTransId="{BBD685A0-15CA-4560-8DD2-D9A6F3B92BBA}" sibTransId="{771C4771-E942-40D7-9253-04AFA6BC5B01}"/>
    <dgm:cxn modelId="{10B1E599-3434-49C2-ACF9-47D67C5F31C9}" srcId="{7CFACCD8-8F9C-4AD7-8944-896438E46DE7}" destId="{ACA2B61A-FE15-4EB9-B84A-B650CC1AF98D}" srcOrd="1" destOrd="0" parTransId="{04BB55C4-45C1-48BD-8B2B-81A66CD4242B}" sibTransId="{3B781C66-7490-4B4A-9262-7101CEC6FC7D}"/>
    <dgm:cxn modelId="{789C889D-F5C1-4DCE-A07B-42C9C3096BF6}" type="presOf" srcId="{20DAE36C-297A-4718-824B-F1294C980D54}" destId="{7858D69B-8D61-475C-9658-50A519AFF68A}" srcOrd="0" destOrd="1" presId="urn:microsoft.com/office/officeart/2005/8/layout/hList1"/>
    <dgm:cxn modelId="{9DCA60B9-1E7E-45A1-BD9E-0C9CE61A4C55}" type="presOf" srcId="{19EE7641-DBCB-43FC-BFA0-AA348C4E4F92}" destId="{B8A5A0CA-93CF-4148-8876-ED332C4822D6}" srcOrd="0" destOrd="0" presId="urn:microsoft.com/office/officeart/2005/8/layout/hList1"/>
    <dgm:cxn modelId="{335276C1-473E-4C5E-B01D-DC1814A9BDC4}" srcId="{ACA2B61A-FE15-4EB9-B84A-B650CC1AF98D}" destId="{B92AC211-3347-45CA-BC23-A325BB141EDD}" srcOrd="0" destOrd="0" parTransId="{9A6B73A7-ED23-4BC1-94AE-798660BF170A}" sibTransId="{0511937B-6758-42D0-BFF0-21668C8E2546}"/>
    <dgm:cxn modelId="{660217C5-B3D4-4219-B887-0709DEB0C288}" srcId="{5B373E2A-F755-4B77-B352-A54F99FD5525}" destId="{20DAE36C-297A-4718-824B-F1294C980D54}" srcOrd="1" destOrd="0" parTransId="{24BDBB59-1391-4EF3-AC6B-BAB9BF49D9B7}" sibTransId="{FA62B68D-5D45-423B-B8A4-3582101534EB}"/>
    <dgm:cxn modelId="{D3CEF5C7-C4E2-4701-9F94-CB7225CA170E}" srcId="{5B373E2A-F755-4B77-B352-A54F99FD5525}" destId="{EA593074-6E3F-4A02-8A81-CAB1DB976A65}" srcOrd="0" destOrd="0" parTransId="{FFDBB5AA-D045-4B0D-B114-72637E4F72DA}" sibTransId="{3044FE76-F01E-45AE-A098-0A93F961364F}"/>
    <dgm:cxn modelId="{65F6DAD4-13C3-48C9-B3B1-EAE422168654}" srcId="{06A1720A-D10B-4381-9E25-744541BF30E3}" destId="{98EF5670-5796-4F6B-A1CA-D7F506DCD84E}" srcOrd="0" destOrd="0" parTransId="{1CA04C4D-7361-45F2-B9B8-629444C07126}" sibTransId="{5BB27210-9782-44D9-8527-D9C6FADFE9E2}"/>
    <dgm:cxn modelId="{46CA67EF-8CF6-460D-BBBC-405407AF2B77}" type="presOf" srcId="{EA593074-6E3F-4A02-8A81-CAB1DB976A65}" destId="{7858D69B-8D61-475C-9658-50A519AFF68A}" srcOrd="0" destOrd="0" presId="urn:microsoft.com/office/officeart/2005/8/layout/hList1"/>
    <dgm:cxn modelId="{6F6C3EF9-15F7-4D96-A0F3-ABC6C822DB34}" type="presOf" srcId="{B92AC211-3347-45CA-BC23-A325BB141EDD}" destId="{BDF34C56-F73B-452A-B8F7-E4848693F591}" srcOrd="0" destOrd="0" presId="urn:microsoft.com/office/officeart/2005/8/layout/hList1"/>
    <dgm:cxn modelId="{F3490316-525A-4311-AA3A-84FCEDC5DC71}" type="presParOf" srcId="{8B06B0F6-2C88-4C72-9B37-346AAF9161F2}" destId="{A0BEE131-A52E-43B5-8BD6-B544A0B823C7}" srcOrd="0" destOrd="0" presId="urn:microsoft.com/office/officeart/2005/8/layout/hList1"/>
    <dgm:cxn modelId="{78A1ED2B-2989-4EED-8A46-A425FFE2D427}" type="presParOf" srcId="{A0BEE131-A52E-43B5-8BD6-B544A0B823C7}" destId="{ADA06A16-0B88-4A9C-9DC2-8E4571E189D6}" srcOrd="0" destOrd="0" presId="urn:microsoft.com/office/officeart/2005/8/layout/hList1"/>
    <dgm:cxn modelId="{5EC35EDA-96D0-4F0C-BE54-E66E62D94F40}" type="presParOf" srcId="{A0BEE131-A52E-43B5-8BD6-B544A0B823C7}" destId="{6760A9EC-E2C0-4440-AB2A-659A74525FFF}" srcOrd="1" destOrd="0" presId="urn:microsoft.com/office/officeart/2005/8/layout/hList1"/>
    <dgm:cxn modelId="{EB8BEB66-0BCD-4F76-9430-A0AA02DB6185}" type="presParOf" srcId="{8B06B0F6-2C88-4C72-9B37-346AAF9161F2}" destId="{095BE1FC-F0BD-4551-98EC-D733AEBEA50F}" srcOrd="1" destOrd="0" presId="urn:microsoft.com/office/officeart/2005/8/layout/hList1"/>
    <dgm:cxn modelId="{FC4AD30D-2276-4558-984C-FA7F21BC0037}" type="presParOf" srcId="{8B06B0F6-2C88-4C72-9B37-346AAF9161F2}" destId="{2AAFC868-2AED-4C87-9DC2-6B29FDD36E04}" srcOrd="2" destOrd="0" presId="urn:microsoft.com/office/officeart/2005/8/layout/hList1"/>
    <dgm:cxn modelId="{C2942AA3-F78D-4816-8112-CA683A937EA7}" type="presParOf" srcId="{2AAFC868-2AED-4C87-9DC2-6B29FDD36E04}" destId="{014F2713-83B1-4270-9AFA-83B0E1ED2ABA}" srcOrd="0" destOrd="0" presId="urn:microsoft.com/office/officeart/2005/8/layout/hList1"/>
    <dgm:cxn modelId="{31B5AA40-83DF-4432-B96F-C68B8B77A1C7}" type="presParOf" srcId="{2AAFC868-2AED-4C87-9DC2-6B29FDD36E04}" destId="{BDF34C56-F73B-452A-B8F7-E4848693F591}" srcOrd="1" destOrd="0" presId="urn:microsoft.com/office/officeart/2005/8/layout/hList1"/>
    <dgm:cxn modelId="{5F4E7F2C-6E1A-4B82-A27B-2D8F3B869948}" type="presParOf" srcId="{8B06B0F6-2C88-4C72-9B37-346AAF9161F2}" destId="{5CAA2821-C7D7-45DC-815D-DC9E28FF6D38}" srcOrd="3" destOrd="0" presId="urn:microsoft.com/office/officeart/2005/8/layout/hList1"/>
    <dgm:cxn modelId="{1FF254D3-11EA-4BDC-B0F8-999B0A9F1CD8}" type="presParOf" srcId="{8B06B0F6-2C88-4C72-9B37-346AAF9161F2}" destId="{FA9BDAA2-2A49-4560-BF97-7EB86DF46ED4}" srcOrd="4" destOrd="0" presId="urn:microsoft.com/office/officeart/2005/8/layout/hList1"/>
    <dgm:cxn modelId="{65795D3C-7BE5-43FF-8418-59622183B78B}" type="presParOf" srcId="{FA9BDAA2-2A49-4560-BF97-7EB86DF46ED4}" destId="{2E6BFF5C-58CA-41EA-AB2F-FC1A39F7545E}" srcOrd="0" destOrd="0" presId="urn:microsoft.com/office/officeart/2005/8/layout/hList1"/>
    <dgm:cxn modelId="{7E35BE31-ACA7-47BC-A8B9-576231B8770C}" type="presParOf" srcId="{FA9BDAA2-2A49-4560-BF97-7EB86DF46ED4}" destId="{7858D69B-8D61-475C-9658-50A519AFF68A}" srcOrd="1" destOrd="0" presId="urn:microsoft.com/office/officeart/2005/8/layout/hList1"/>
    <dgm:cxn modelId="{2C0E56D4-A73C-4073-93A6-89C7C8AE9BB3}" type="presParOf" srcId="{8B06B0F6-2C88-4C72-9B37-346AAF9161F2}" destId="{87ED1BFE-12F4-4317-8E58-234BB6F11B9E}" srcOrd="5" destOrd="0" presId="urn:microsoft.com/office/officeart/2005/8/layout/hList1"/>
    <dgm:cxn modelId="{6F1A60CC-090D-40DE-A6A9-4CCF9A6755F9}" type="presParOf" srcId="{8B06B0F6-2C88-4C72-9B37-346AAF9161F2}" destId="{35CDE9B1-0C5A-49D9-8262-8DB516CFE42F}" srcOrd="6" destOrd="0" presId="urn:microsoft.com/office/officeart/2005/8/layout/hList1"/>
    <dgm:cxn modelId="{F79FF5E8-F667-4ACC-B822-17724C34D94C}" type="presParOf" srcId="{35CDE9B1-0C5A-49D9-8262-8DB516CFE42F}" destId="{9FC23715-2F2D-4204-84EF-3DD5BD4A7FF4}" srcOrd="0" destOrd="0" presId="urn:microsoft.com/office/officeart/2005/8/layout/hList1"/>
    <dgm:cxn modelId="{122CC74F-97A3-48A9-B736-D3746161F7E0}" type="presParOf" srcId="{35CDE9B1-0C5A-49D9-8262-8DB516CFE42F}" destId="{B8A5A0CA-93CF-4148-8876-ED332C4822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AD97C2-5696-484B-AE78-93DDC78D5D7E}" type="doc">
      <dgm:prSet loTypeId="urn:microsoft.com/office/officeart/2005/8/layout/hProcess3" loCatId="process" qsTypeId="urn:microsoft.com/office/officeart/2005/8/quickstyle/simple1" qsCatId="simple" csTypeId="urn:microsoft.com/office/officeart/2005/8/colors/colorful3" csCatId="colorful" phldr="1"/>
      <dgm:spPr/>
    </dgm:pt>
    <dgm:pt modelId="{828F1904-B229-4CBA-A0C4-5038C79F8BE8}">
      <dgm:prSet phldrT="[Text]"/>
      <dgm:spPr/>
      <dgm:t>
        <a:bodyPr/>
        <a:lstStyle/>
        <a:p>
          <a:r>
            <a:rPr lang="en-US" dirty="0"/>
            <a:t>See you back again for session 2!</a:t>
          </a:r>
        </a:p>
      </dgm:t>
    </dgm:pt>
    <dgm:pt modelId="{E7061DA2-D713-46C1-B0A6-F5AC58BAC7E8}" type="parTrans" cxnId="{42E8B06E-8A58-40BD-9989-3E53EDEC8EC5}">
      <dgm:prSet/>
      <dgm:spPr/>
      <dgm:t>
        <a:bodyPr/>
        <a:lstStyle/>
        <a:p>
          <a:endParaRPr lang="en-US"/>
        </a:p>
      </dgm:t>
    </dgm:pt>
    <dgm:pt modelId="{B923AA11-86F7-4A9C-9F6D-9FE365AE186B}" type="sibTrans" cxnId="{42E8B06E-8A58-40BD-9989-3E53EDEC8EC5}">
      <dgm:prSet/>
      <dgm:spPr/>
      <dgm:t>
        <a:bodyPr/>
        <a:lstStyle/>
        <a:p>
          <a:endParaRPr lang="en-US"/>
        </a:p>
      </dgm:t>
    </dgm:pt>
    <dgm:pt modelId="{D22D41F5-086D-42E7-9641-0DD7C447C96D}" type="pres">
      <dgm:prSet presAssocID="{ABAD97C2-5696-484B-AE78-93DDC78D5D7E}" presName="Name0" presStyleCnt="0">
        <dgm:presLayoutVars>
          <dgm:dir/>
          <dgm:animLvl val="lvl"/>
          <dgm:resizeHandles val="exact"/>
        </dgm:presLayoutVars>
      </dgm:prSet>
      <dgm:spPr/>
    </dgm:pt>
    <dgm:pt modelId="{0E0141F2-71CB-4EDE-9111-96CBB35EB67F}" type="pres">
      <dgm:prSet presAssocID="{ABAD97C2-5696-484B-AE78-93DDC78D5D7E}" presName="dummy" presStyleCnt="0"/>
      <dgm:spPr/>
    </dgm:pt>
    <dgm:pt modelId="{3A05BE92-DF30-4935-8643-B6CC6F527F57}" type="pres">
      <dgm:prSet presAssocID="{ABAD97C2-5696-484B-AE78-93DDC78D5D7E}" presName="linH" presStyleCnt="0"/>
      <dgm:spPr/>
    </dgm:pt>
    <dgm:pt modelId="{D3852AD8-C1A1-4EFB-8CB3-D6C3CF7BFDD1}" type="pres">
      <dgm:prSet presAssocID="{ABAD97C2-5696-484B-AE78-93DDC78D5D7E}" presName="padding1" presStyleCnt="0"/>
      <dgm:spPr/>
    </dgm:pt>
    <dgm:pt modelId="{7A47A10A-9912-4007-BD52-AB5813F8FB63}" type="pres">
      <dgm:prSet presAssocID="{828F1904-B229-4CBA-A0C4-5038C79F8BE8}" presName="linV" presStyleCnt="0"/>
      <dgm:spPr/>
    </dgm:pt>
    <dgm:pt modelId="{BF1E56A2-DE5A-4BCC-8779-CA568BCF5A33}" type="pres">
      <dgm:prSet presAssocID="{828F1904-B229-4CBA-A0C4-5038C79F8BE8}" presName="spVertical1" presStyleCnt="0"/>
      <dgm:spPr/>
    </dgm:pt>
    <dgm:pt modelId="{F4A161D3-2829-498C-8FF8-A0FC5A25265C}" type="pres">
      <dgm:prSet presAssocID="{828F1904-B229-4CBA-A0C4-5038C79F8BE8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A08ADAF-B81D-4A85-94F6-2AB4B78E041A}" type="pres">
      <dgm:prSet presAssocID="{828F1904-B229-4CBA-A0C4-5038C79F8BE8}" presName="spVertical2" presStyleCnt="0"/>
      <dgm:spPr/>
    </dgm:pt>
    <dgm:pt modelId="{A003FD3F-F83A-40A3-BBC1-BFBAFCF635E0}" type="pres">
      <dgm:prSet presAssocID="{828F1904-B229-4CBA-A0C4-5038C79F8BE8}" presName="spVertical3" presStyleCnt="0"/>
      <dgm:spPr/>
    </dgm:pt>
    <dgm:pt modelId="{0559F8FB-44FC-4F11-9BCC-64950E4FE1C0}" type="pres">
      <dgm:prSet presAssocID="{ABAD97C2-5696-484B-AE78-93DDC78D5D7E}" presName="padding2" presStyleCnt="0"/>
      <dgm:spPr/>
    </dgm:pt>
    <dgm:pt modelId="{ECE2F643-B9A4-41FA-8019-CBB26C8E575A}" type="pres">
      <dgm:prSet presAssocID="{ABAD97C2-5696-484B-AE78-93DDC78D5D7E}" presName="negArrow" presStyleCnt="0"/>
      <dgm:spPr/>
    </dgm:pt>
    <dgm:pt modelId="{58F7C980-4B2B-4113-816D-8F865F85D1A2}" type="pres">
      <dgm:prSet presAssocID="{ABAD97C2-5696-484B-AE78-93DDC78D5D7E}" presName="backgroundArrow" presStyleLbl="node1" presStyleIdx="0" presStyleCnt="1"/>
      <dgm:spPr/>
    </dgm:pt>
  </dgm:ptLst>
  <dgm:cxnLst>
    <dgm:cxn modelId="{42E8B06E-8A58-40BD-9989-3E53EDEC8EC5}" srcId="{ABAD97C2-5696-484B-AE78-93DDC78D5D7E}" destId="{828F1904-B229-4CBA-A0C4-5038C79F8BE8}" srcOrd="0" destOrd="0" parTransId="{E7061DA2-D713-46C1-B0A6-F5AC58BAC7E8}" sibTransId="{B923AA11-86F7-4A9C-9F6D-9FE365AE186B}"/>
    <dgm:cxn modelId="{FDA4D0B9-25E4-45DF-BD0D-EBD892F7A4DD}" type="presOf" srcId="{ABAD97C2-5696-484B-AE78-93DDC78D5D7E}" destId="{D22D41F5-086D-42E7-9641-0DD7C447C96D}" srcOrd="0" destOrd="0" presId="urn:microsoft.com/office/officeart/2005/8/layout/hProcess3"/>
    <dgm:cxn modelId="{449182F0-0477-44A8-9FD4-CD2DA004781A}" type="presOf" srcId="{828F1904-B229-4CBA-A0C4-5038C79F8BE8}" destId="{F4A161D3-2829-498C-8FF8-A0FC5A25265C}" srcOrd="0" destOrd="0" presId="urn:microsoft.com/office/officeart/2005/8/layout/hProcess3"/>
    <dgm:cxn modelId="{1BBAC82B-857D-48EF-9D1D-2A7AB6D42551}" type="presParOf" srcId="{D22D41F5-086D-42E7-9641-0DD7C447C96D}" destId="{0E0141F2-71CB-4EDE-9111-96CBB35EB67F}" srcOrd="0" destOrd="0" presId="urn:microsoft.com/office/officeart/2005/8/layout/hProcess3"/>
    <dgm:cxn modelId="{ADC68A67-D6B6-4DA8-819A-67F5F94FC1B5}" type="presParOf" srcId="{D22D41F5-086D-42E7-9641-0DD7C447C96D}" destId="{3A05BE92-DF30-4935-8643-B6CC6F527F57}" srcOrd="1" destOrd="0" presId="urn:microsoft.com/office/officeart/2005/8/layout/hProcess3"/>
    <dgm:cxn modelId="{FB1B4E28-3121-4574-8D55-E090147AF39E}" type="presParOf" srcId="{3A05BE92-DF30-4935-8643-B6CC6F527F57}" destId="{D3852AD8-C1A1-4EFB-8CB3-D6C3CF7BFDD1}" srcOrd="0" destOrd="0" presId="urn:microsoft.com/office/officeart/2005/8/layout/hProcess3"/>
    <dgm:cxn modelId="{3912F8EA-6B3A-4DF5-B2FE-140AAE8DD64D}" type="presParOf" srcId="{3A05BE92-DF30-4935-8643-B6CC6F527F57}" destId="{7A47A10A-9912-4007-BD52-AB5813F8FB63}" srcOrd="1" destOrd="0" presId="urn:microsoft.com/office/officeart/2005/8/layout/hProcess3"/>
    <dgm:cxn modelId="{C70BD2F6-4390-43F2-A11A-D71EF54A0172}" type="presParOf" srcId="{7A47A10A-9912-4007-BD52-AB5813F8FB63}" destId="{BF1E56A2-DE5A-4BCC-8779-CA568BCF5A33}" srcOrd="0" destOrd="0" presId="urn:microsoft.com/office/officeart/2005/8/layout/hProcess3"/>
    <dgm:cxn modelId="{ACF778D8-7FF3-49F8-812C-F20F75D98981}" type="presParOf" srcId="{7A47A10A-9912-4007-BD52-AB5813F8FB63}" destId="{F4A161D3-2829-498C-8FF8-A0FC5A25265C}" srcOrd="1" destOrd="0" presId="urn:microsoft.com/office/officeart/2005/8/layout/hProcess3"/>
    <dgm:cxn modelId="{677ADE80-7319-425C-99CA-0CEEDC655045}" type="presParOf" srcId="{7A47A10A-9912-4007-BD52-AB5813F8FB63}" destId="{3A08ADAF-B81D-4A85-94F6-2AB4B78E041A}" srcOrd="2" destOrd="0" presId="urn:microsoft.com/office/officeart/2005/8/layout/hProcess3"/>
    <dgm:cxn modelId="{15FE1C17-A8D5-45AE-88C9-A30D35AA007D}" type="presParOf" srcId="{7A47A10A-9912-4007-BD52-AB5813F8FB63}" destId="{A003FD3F-F83A-40A3-BBC1-BFBAFCF635E0}" srcOrd="3" destOrd="0" presId="urn:microsoft.com/office/officeart/2005/8/layout/hProcess3"/>
    <dgm:cxn modelId="{DD0EC2C6-6CDA-4F6F-98B4-A6F15986A434}" type="presParOf" srcId="{3A05BE92-DF30-4935-8643-B6CC6F527F57}" destId="{0559F8FB-44FC-4F11-9BCC-64950E4FE1C0}" srcOrd="2" destOrd="0" presId="urn:microsoft.com/office/officeart/2005/8/layout/hProcess3"/>
    <dgm:cxn modelId="{382762FB-1D94-4498-8013-19FC1DAB7057}" type="presParOf" srcId="{3A05BE92-DF30-4935-8643-B6CC6F527F57}" destId="{ECE2F643-B9A4-41FA-8019-CBB26C8E575A}" srcOrd="3" destOrd="0" presId="urn:microsoft.com/office/officeart/2005/8/layout/hProcess3"/>
    <dgm:cxn modelId="{D6D58D3D-4A23-4C09-B5FF-82BE0C9664B7}" type="presParOf" srcId="{3A05BE92-DF30-4935-8643-B6CC6F527F57}" destId="{58F7C980-4B2B-4113-816D-8F865F85D1A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401C7-E0AF-4938-B049-2DFB5F63F69C}">
      <dsp:nvSpPr>
        <dsp:cNvPr id="0" name=""/>
        <dsp:cNvSpPr/>
      </dsp:nvSpPr>
      <dsp:spPr>
        <a:xfrm>
          <a:off x="-5709646" y="-873964"/>
          <a:ext cx="6797724" cy="679772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44740-9AE4-4BB8-92F3-F7210C378A5A}">
      <dsp:nvSpPr>
        <dsp:cNvPr id="0" name=""/>
        <dsp:cNvSpPr/>
      </dsp:nvSpPr>
      <dsp:spPr>
        <a:xfrm>
          <a:off x="475631" y="315511"/>
          <a:ext cx="11571471" cy="6314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Introductions</a:t>
          </a:r>
        </a:p>
      </dsp:txBody>
      <dsp:txXfrm>
        <a:off x="475631" y="315511"/>
        <a:ext cx="11571471" cy="631426"/>
      </dsp:txXfrm>
    </dsp:sp>
    <dsp:sp modelId="{F5125509-5B9C-4D86-9EB3-034D6836E435}">
      <dsp:nvSpPr>
        <dsp:cNvPr id="0" name=""/>
        <dsp:cNvSpPr/>
      </dsp:nvSpPr>
      <dsp:spPr>
        <a:xfrm>
          <a:off x="80990" y="236582"/>
          <a:ext cx="789282" cy="7892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16176-E66E-4678-90C5-3CC00C36927E}">
      <dsp:nvSpPr>
        <dsp:cNvPr id="0" name=""/>
        <dsp:cNvSpPr/>
      </dsp:nvSpPr>
      <dsp:spPr>
        <a:xfrm>
          <a:off x="928093" y="1262347"/>
          <a:ext cx="11119009" cy="631426"/>
        </a:xfrm>
        <a:prstGeom prst="rect">
          <a:avLst/>
        </a:prstGeom>
        <a:solidFill>
          <a:schemeClr val="accent5">
            <a:hueOff val="1845187"/>
            <a:satOff val="-1504"/>
            <a:lumOff val="-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Cat body language</a:t>
          </a:r>
        </a:p>
      </dsp:txBody>
      <dsp:txXfrm>
        <a:off x="928093" y="1262347"/>
        <a:ext cx="11119009" cy="631426"/>
      </dsp:txXfrm>
    </dsp:sp>
    <dsp:sp modelId="{3EAD1D07-FCED-443F-AEA2-003548CEB9B6}">
      <dsp:nvSpPr>
        <dsp:cNvPr id="0" name=""/>
        <dsp:cNvSpPr/>
      </dsp:nvSpPr>
      <dsp:spPr>
        <a:xfrm>
          <a:off x="533451" y="1183419"/>
          <a:ext cx="789282" cy="7892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1845187"/>
              <a:satOff val="-1504"/>
              <a:lumOff val="-1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77030-867D-4349-A2EB-ADFA1E0F6E20}">
      <dsp:nvSpPr>
        <dsp:cNvPr id="0" name=""/>
        <dsp:cNvSpPr/>
      </dsp:nvSpPr>
      <dsp:spPr>
        <a:xfrm>
          <a:off x="1066962" y="2209184"/>
          <a:ext cx="10980140" cy="631426"/>
        </a:xfrm>
        <a:prstGeom prst="rect">
          <a:avLst/>
        </a:prstGeom>
        <a:solidFill>
          <a:schemeClr val="accent5">
            <a:hueOff val="3690374"/>
            <a:satOff val="-3007"/>
            <a:lumOff val="-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How to visit the cats</a:t>
          </a:r>
        </a:p>
      </dsp:txBody>
      <dsp:txXfrm>
        <a:off x="1066962" y="2209184"/>
        <a:ext cx="10980140" cy="631426"/>
      </dsp:txXfrm>
    </dsp:sp>
    <dsp:sp modelId="{4F27ED44-9390-47FA-B062-D544C67C5ADB}">
      <dsp:nvSpPr>
        <dsp:cNvPr id="0" name=""/>
        <dsp:cNvSpPr/>
      </dsp:nvSpPr>
      <dsp:spPr>
        <a:xfrm>
          <a:off x="672321" y="2130256"/>
          <a:ext cx="789282" cy="7892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3690374"/>
              <a:satOff val="-3007"/>
              <a:lumOff val="-3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9E73A-FFDC-40CE-A395-7F3A3369A0C0}">
      <dsp:nvSpPr>
        <dsp:cNvPr id="0" name=""/>
        <dsp:cNvSpPr/>
      </dsp:nvSpPr>
      <dsp:spPr>
        <a:xfrm>
          <a:off x="928093" y="3156020"/>
          <a:ext cx="11119009" cy="631426"/>
        </a:xfrm>
        <a:prstGeom prst="rect">
          <a:avLst/>
        </a:prstGeom>
        <a:solidFill>
          <a:schemeClr val="accent5">
            <a:hueOff val="5535560"/>
            <a:satOff val="-4511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Cat visit time</a:t>
          </a:r>
        </a:p>
      </dsp:txBody>
      <dsp:txXfrm>
        <a:off x="928093" y="3156020"/>
        <a:ext cx="11119009" cy="631426"/>
      </dsp:txXfrm>
    </dsp:sp>
    <dsp:sp modelId="{B2F7E75A-1AB3-4025-B3F7-4152487368DB}">
      <dsp:nvSpPr>
        <dsp:cNvPr id="0" name=""/>
        <dsp:cNvSpPr/>
      </dsp:nvSpPr>
      <dsp:spPr>
        <a:xfrm>
          <a:off x="533451" y="3077092"/>
          <a:ext cx="789282" cy="7892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5535560"/>
              <a:satOff val="-4511"/>
              <a:lumOff val="-5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3B51D-16A7-4F28-A993-98FC0333DFB2}">
      <dsp:nvSpPr>
        <dsp:cNvPr id="0" name=""/>
        <dsp:cNvSpPr/>
      </dsp:nvSpPr>
      <dsp:spPr>
        <a:xfrm>
          <a:off x="475631" y="4102857"/>
          <a:ext cx="11571471" cy="631426"/>
        </a:xfrm>
        <a:prstGeom prst="rect">
          <a:avLst/>
        </a:prstGeom>
        <a:solidFill>
          <a:schemeClr val="accent5">
            <a:hueOff val="7380747"/>
            <a:satOff val="-6015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Questions</a:t>
          </a:r>
        </a:p>
      </dsp:txBody>
      <dsp:txXfrm>
        <a:off x="475631" y="4102857"/>
        <a:ext cx="11571471" cy="631426"/>
      </dsp:txXfrm>
    </dsp:sp>
    <dsp:sp modelId="{C7E4FB94-9F24-4EC6-A646-31A6828421CD}">
      <dsp:nvSpPr>
        <dsp:cNvPr id="0" name=""/>
        <dsp:cNvSpPr/>
      </dsp:nvSpPr>
      <dsp:spPr>
        <a:xfrm>
          <a:off x="80990" y="4023929"/>
          <a:ext cx="789282" cy="7892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7380747"/>
              <a:satOff val="-6015"/>
              <a:lumOff val="-6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30D9F-1F43-466B-A2ED-E6BA7DF0BAA8}">
      <dsp:nvSpPr>
        <dsp:cNvPr id="0" name=""/>
        <dsp:cNvSpPr/>
      </dsp:nvSpPr>
      <dsp:spPr>
        <a:xfrm>
          <a:off x="3456605" y="556"/>
          <a:ext cx="2036381" cy="1018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Eyes</a:t>
          </a:r>
        </a:p>
      </dsp:txBody>
      <dsp:txXfrm>
        <a:off x="3486427" y="30378"/>
        <a:ext cx="1976737" cy="958546"/>
      </dsp:txXfrm>
    </dsp:sp>
    <dsp:sp modelId="{75C830CF-46C1-4C99-8E60-892FF1954E10}">
      <dsp:nvSpPr>
        <dsp:cNvPr id="0" name=""/>
        <dsp:cNvSpPr/>
      </dsp:nvSpPr>
      <dsp:spPr>
        <a:xfrm rot="2700000">
          <a:off x="4922252" y="1309763"/>
          <a:ext cx="1061677" cy="3563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029162" y="1381036"/>
        <a:ext cx="847857" cy="213820"/>
      </dsp:txXfrm>
    </dsp:sp>
    <dsp:sp modelId="{6BC0C290-5193-4BEA-9A1D-4462E96552B6}">
      <dsp:nvSpPr>
        <dsp:cNvPr id="0" name=""/>
        <dsp:cNvSpPr/>
      </dsp:nvSpPr>
      <dsp:spPr>
        <a:xfrm>
          <a:off x="5413194" y="1957146"/>
          <a:ext cx="2036381" cy="101819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Ears</a:t>
          </a:r>
        </a:p>
      </dsp:txBody>
      <dsp:txXfrm>
        <a:off x="5443016" y="1986968"/>
        <a:ext cx="1976737" cy="958546"/>
      </dsp:txXfrm>
    </dsp:sp>
    <dsp:sp modelId="{881B8106-3E0A-4747-9445-0293A63C75D8}">
      <dsp:nvSpPr>
        <dsp:cNvPr id="0" name=""/>
        <dsp:cNvSpPr/>
      </dsp:nvSpPr>
      <dsp:spPr>
        <a:xfrm rot="8100000">
          <a:off x="4922252" y="3266353"/>
          <a:ext cx="1061677" cy="3563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5029162" y="3337626"/>
        <a:ext cx="847857" cy="213820"/>
      </dsp:txXfrm>
    </dsp:sp>
    <dsp:sp modelId="{2854547F-DD5C-4A9F-A6DB-B7654DC8FFA4}">
      <dsp:nvSpPr>
        <dsp:cNvPr id="0" name=""/>
        <dsp:cNvSpPr/>
      </dsp:nvSpPr>
      <dsp:spPr>
        <a:xfrm>
          <a:off x="3456605" y="3913736"/>
          <a:ext cx="2036381" cy="10181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Tail</a:t>
          </a:r>
        </a:p>
      </dsp:txBody>
      <dsp:txXfrm>
        <a:off x="3486427" y="3943558"/>
        <a:ext cx="1976737" cy="958546"/>
      </dsp:txXfrm>
    </dsp:sp>
    <dsp:sp modelId="{94AF1C70-5B21-4DB1-9F26-BA6061D76162}">
      <dsp:nvSpPr>
        <dsp:cNvPr id="0" name=""/>
        <dsp:cNvSpPr/>
      </dsp:nvSpPr>
      <dsp:spPr>
        <a:xfrm rot="13500000">
          <a:off x="2965662" y="3266353"/>
          <a:ext cx="1061677" cy="3563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072572" y="3337626"/>
        <a:ext cx="847857" cy="213820"/>
      </dsp:txXfrm>
    </dsp:sp>
    <dsp:sp modelId="{DD14A84E-3099-4CD6-A561-B19670EFABB6}">
      <dsp:nvSpPr>
        <dsp:cNvPr id="0" name=""/>
        <dsp:cNvSpPr/>
      </dsp:nvSpPr>
      <dsp:spPr>
        <a:xfrm>
          <a:off x="1500015" y="1957146"/>
          <a:ext cx="2036381" cy="10181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Body Position</a:t>
          </a:r>
        </a:p>
      </dsp:txBody>
      <dsp:txXfrm>
        <a:off x="1529837" y="1986968"/>
        <a:ext cx="1976737" cy="958546"/>
      </dsp:txXfrm>
    </dsp:sp>
    <dsp:sp modelId="{2513C9F2-AD9E-432C-85AF-6E6DE577C68A}">
      <dsp:nvSpPr>
        <dsp:cNvPr id="0" name=""/>
        <dsp:cNvSpPr/>
      </dsp:nvSpPr>
      <dsp:spPr>
        <a:xfrm rot="18900000">
          <a:off x="2965662" y="1309763"/>
          <a:ext cx="1061677" cy="3563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072572" y="1381036"/>
        <a:ext cx="847857" cy="213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82E97-28D1-4EDF-9054-0A0C75962DF6}">
      <dsp:nvSpPr>
        <dsp:cNvPr id="0" name=""/>
        <dsp:cNvSpPr/>
      </dsp:nvSpPr>
      <dsp:spPr>
        <a:xfrm rot="5400000">
          <a:off x="-389606" y="391881"/>
          <a:ext cx="2597378" cy="181816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 Kittens</a:t>
          </a:r>
        </a:p>
      </dsp:txBody>
      <dsp:txXfrm rot="-5400000">
        <a:off x="1" y="911356"/>
        <a:ext cx="1818164" cy="779214"/>
      </dsp:txXfrm>
    </dsp:sp>
    <dsp:sp modelId="{3B13FAE0-30F2-4C40-8CDA-06FE2066CA94}">
      <dsp:nvSpPr>
        <dsp:cNvPr id="0" name=""/>
        <dsp:cNvSpPr/>
      </dsp:nvSpPr>
      <dsp:spPr>
        <a:xfrm rot="5400000">
          <a:off x="2891983" y="-1071544"/>
          <a:ext cx="1688296" cy="38359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 lobby or kitten room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As long as they don’t have a watch sticker</a:t>
          </a:r>
        </a:p>
      </dsp:txBody>
      <dsp:txXfrm rot="-5400000">
        <a:off x="1818164" y="84691"/>
        <a:ext cx="3753518" cy="1523464"/>
      </dsp:txXfrm>
    </dsp:sp>
    <dsp:sp modelId="{DCAB4F2F-59E5-4B0E-8A2E-E375DDDE8666}">
      <dsp:nvSpPr>
        <dsp:cNvPr id="0" name=""/>
        <dsp:cNvSpPr/>
      </dsp:nvSpPr>
      <dsp:spPr>
        <a:xfrm rot="5400000">
          <a:off x="-389606" y="2706248"/>
          <a:ext cx="2597378" cy="181816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 Adult Cats</a:t>
          </a:r>
        </a:p>
      </dsp:txBody>
      <dsp:txXfrm rot="-5400000">
        <a:off x="1" y="3225723"/>
        <a:ext cx="1818164" cy="779214"/>
      </dsp:txXfrm>
    </dsp:sp>
    <dsp:sp modelId="{FDA4CDC6-B9E7-46DB-8818-43AE6A31B64F}">
      <dsp:nvSpPr>
        <dsp:cNvPr id="0" name=""/>
        <dsp:cNvSpPr/>
      </dsp:nvSpPr>
      <dsp:spPr>
        <a:xfrm rot="5400000">
          <a:off x="2891983" y="1242823"/>
          <a:ext cx="1688296" cy="38359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 condos or communal rooms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Must have a JV approved card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Adults in cages (UT/DT)</a:t>
          </a:r>
        </a:p>
      </dsp:txBody>
      <dsp:txXfrm rot="-5400000">
        <a:off x="1818164" y="2399058"/>
        <a:ext cx="3753518" cy="1523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28417-75B4-4ABF-9DEE-D620B55F198B}">
      <dsp:nvSpPr>
        <dsp:cNvPr id="0" name=""/>
        <dsp:cNvSpPr/>
      </dsp:nvSpPr>
      <dsp:spPr>
        <a:xfrm>
          <a:off x="0" y="574024"/>
          <a:ext cx="9174812" cy="957600"/>
        </a:xfrm>
        <a:prstGeom prst="rect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CF724-B8E8-4953-9B6E-6E1BEAAF5F26}">
      <dsp:nvSpPr>
        <dsp:cNvPr id="0" name=""/>
        <dsp:cNvSpPr/>
      </dsp:nvSpPr>
      <dsp:spPr>
        <a:xfrm>
          <a:off x="458740" y="13144"/>
          <a:ext cx="6422368" cy="1121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750" tIns="0" rIns="24275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Clean Towel!</a:t>
          </a:r>
        </a:p>
      </dsp:txBody>
      <dsp:txXfrm>
        <a:off x="513500" y="67904"/>
        <a:ext cx="6312848" cy="1012240"/>
      </dsp:txXfrm>
    </dsp:sp>
    <dsp:sp modelId="{F0AE6C42-402A-4C3A-82B4-5420A931109C}">
      <dsp:nvSpPr>
        <dsp:cNvPr id="0" name=""/>
        <dsp:cNvSpPr/>
      </dsp:nvSpPr>
      <dsp:spPr>
        <a:xfrm>
          <a:off x="0" y="2297705"/>
          <a:ext cx="9174812" cy="957600"/>
        </a:xfrm>
        <a:prstGeom prst="rect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5">
              <a:hueOff val="3690374"/>
              <a:satOff val="-3007"/>
              <a:lumOff val="-3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DA6FB-3EA5-4BC7-A4D6-0DC8B1AAAEFF}">
      <dsp:nvSpPr>
        <dsp:cNvPr id="0" name=""/>
        <dsp:cNvSpPr/>
      </dsp:nvSpPr>
      <dsp:spPr>
        <a:xfrm>
          <a:off x="458740" y="1736824"/>
          <a:ext cx="6422368" cy="1121760"/>
        </a:xfrm>
        <a:prstGeom prst="roundRect">
          <a:avLst/>
        </a:prstGeom>
        <a:solidFill>
          <a:schemeClr val="accent5">
            <a:hueOff val="3690374"/>
            <a:satOff val="-3007"/>
            <a:lumOff val="-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750" tIns="0" rIns="24275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Confidence!</a:t>
          </a:r>
        </a:p>
      </dsp:txBody>
      <dsp:txXfrm>
        <a:off x="513500" y="1791584"/>
        <a:ext cx="6312848" cy="1012240"/>
      </dsp:txXfrm>
    </dsp:sp>
    <dsp:sp modelId="{10819964-C514-448A-9A9F-64DFD4434E0F}">
      <dsp:nvSpPr>
        <dsp:cNvPr id="0" name=""/>
        <dsp:cNvSpPr/>
      </dsp:nvSpPr>
      <dsp:spPr>
        <a:xfrm>
          <a:off x="0" y="4021385"/>
          <a:ext cx="9174812" cy="957600"/>
        </a:xfrm>
        <a:prstGeom prst="rect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5">
              <a:hueOff val="7380747"/>
              <a:satOff val="-6015"/>
              <a:lumOff val="-6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EF9FA-7D63-4A33-9931-98809B752773}">
      <dsp:nvSpPr>
        <dsp:cNvPr id="0" name=""/>
        <dsp:cNvSpPr/>
      </dsp:nvSpPr>
      <dsp:spPr>
        <a:xfrm>
          <a:off x="458740" y="3460505"/>
          <a:ext cx="6422368" cy="1121760"/>
        </a:xfrm>
        <a:prstGeom prst="roundRect">
          <a:avLst/>
        </a:prstGeom>
        <a:solidFill>
          <a:schemeClr val="accent5">
            <a:hueOff val="7380747"/>
            <a:satOff val="-6015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750" tIns="0" rIns="24275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That’s it!</a:t>
          </a:r>
        </a:p>
      </dsp:txBody>
      <dsp:txXfrm>
        <a:off x="513500" y="3515265"/>
        <a:ext cx="6312848" cy="1012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06A16-0B88-4A9C-9DC2-8E4571E189D6}">
      <dsp:nvSpPr>
        <dsp:cNvPr id="0" name=""/>
        <dsp:cNvSpPr/>
      </dsp:nvSpPr>
      <dsp:spPr>
        <a:xfrm>
          <a:off x="4354" y="452855"/>
          <a:ext cx="2618482" cy="9799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Towels!</a:t>
          </a:r>
        </a:p>
      </dsp:txBody>
      <dsp:txXfrm>
        <a:off x="4354" y="452855"/>
        <a:ext cx="2618482" cy="979944"/>
      </dsp:txXfrm>
    </dsp:sp>
    <dsp:sp modelId="{6760A9EC-E2C0-4440-AB2A-659A74525FFF}">
      <dsp:nvSpPr>
        <dsp:cNvPr id="0" name=""/>
        <dsp:cNvSpPr/>
      </dsp:nvSpPr>
      <dsp:spPr>
        <a:xfrm>
          <a:off x="4354" y="1432800"/>
          <a:ext cx="2618482" cy="35253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ALWAYS get a new towel in between every animal visit</a:t>
          </a:r>
        </a:p>
      </dsp:txBody>
      <dsp:txXfrm>
        <a:off x="4354" y="1432800"/>
        <a:ext cx="2618482" cy="3525384"/>
      </dsp:txXfrm>
    </dsp:sp>
    <dsp:sp modelId="{014F2713-83B1-4270-9AFA-83B0E1ED2ABA}">
      <dsp:nvSpPr>
        <dsp:cNvPr id="0" name=""/>
        <dsp:cNvSpPr/>
      </dsp:nvSpPr>
      <dsp:spPr>
        <a:xfrm>
          <a:off x="2989424" y="452855"/>
          <a:ext cx="2618482" cy="9799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Hand Sanitizer!</a:t>
          </a:r>
        </a:p>
      </dsp:txBody>
      <dsp:txXfrm>
        <a:off x="2989424" y="452855"/>
        <a:ext cx="2618482" cy="979944"/>
      </dsp:txXfrm>
    </dsp:sp>
    <dsp:sp modelId="{BDF34C56-F73B-452A-B8F7-E4848693F591}">
      <dsp:nvSpPr>
        <dsp:cNvPr id="0" name=""/>
        <dsp:cNvSpPr/>
      </dsp:nvSpPr>
      <dsp:spPr>
        <a:xfrm>
          <a:off x="2989424" y="1432800"/>
          <a:ext cx="2618482" cy="352538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ALWAYS sanitize in between every animal visit (wherever the animal touched)</a:t>
          </a:r>
        </a:p>
      </dsp:txBody>
      <dsp:txXfrm>
        <a:off x="2989424" y="1432800"/>
        <a:ext cx="2618482" cy="3525384"/>
      </dsp:txXfrm>
    </dsp:sp>
    <dsp:sp modelId="{2E6BFF5C-58CA-41EA-AB2F-FC1A39F7545E}">
      <dsp:nvSpPr>
        <dsp:cNvPr id="0" name=""/>
        <dsp:cNvSpPr/>
      </dsp:nvSpPr>
      <dsp:spPr>
        <a:xfrm>
          <a:off x="5974493" y="452855"/>
          <a:ext cx="2618482" cy="97994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Clothing!</a:t>
          </a:r>
        </a:p>
      </dsp:txBody>
      <dsp:txXfrm>
        <a:off x="5974493" y="452855"/>
        <a:ext cx="2618482" cy="979944"/>
      </dsp:txXfrm>
    </dsp:sp>
    <dsp:sp modelId="{7858D69B-8D61-475C-9658-50A519AFF68A}">
      <dsp:nvSpPr>
        <dsp:cNvPr id="0" name=""/>
        <dsp:cNvSpPr/>
      </dsp:nvSpPr>
      <dsp:spPr>
        <a:xfrm>
          <a:off x="5974493" y="1432800"/>
          <a:ext cx="2618482" cy="3525384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ALWAYS wear closed toe shoes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Make good choices (pants, hoodie strings, etc.)</a:t>
          </a:r>
        </a:p>
      </dsp:txBody>
      <dsp:txXfrm>
        <a:off x="5974493" y="1432800"/>
        <a:ext cx="2618482" cy="3525384"/>
      </dsp:txXfrm>
    </dsp:sp>
    <dsp:sp modelId="{9FC23715-2F2D-4204-84EF-3DD5BD4A7FF4}">
      <dsp:nvSpPr>
        <dsp:cNvPr id="0" name=""/>
        <dsp:cNvSpPr/>
      </dsp:nvSpPr>
      <dsp:spPr>
        <a:xfrm>
          <a:off x="8959563" y="452855"/>
          <a:ext cx="2618482" cy="9799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Actions</a:t>
          </a:r>
        </a:p>
      </dsp:txBody>
      <dsp:txXfrm>
        <a:off x="8959563" y="452855"/>
        <a:ext cx="2618482" cy="979944"/>
      </dsp:txXfrm>
    </dsp:sp>
    <dsp:sp modelId="{B8A5A0CA-93CF-4148-8876-ED332C4822D6}">
      <dsp:nvSpPr>
        <dsp:cNvPr id="0" name=""/>
        <dsp:cNvSpPr/>
      </dsp:nvSpPr>
      <dsp:spPr>
        <a:xfrm>
          <a:off x="8959563" y="1432800"/>
          <a:ext cx="2618482" cy="352538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ALWAYS keep the animals calm and happy, no rough play</a:t>
          </a:r>
        </a:p>
      </dsp:txBody>
      <dsp:txXfrm>
        <a:off x="8959563" y="1432800"/>
        <a:ext cx="2618482" cy="3525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7C980-4B2B-4113-816D-8F865F85D1A2}">
      <dsp:nvSpPr>
        <dsp:cNvPr id="0" name=""/>
        <dsp:cNvSpPr/>
      </dsp:nvSpPr>
      <dsp:spPr>
        <a:xfrm>
          <a:off x="0" y="582293"/>
          <a:ext cx="11438790" cy="3312000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161D3-2829-498C-8FF8-A0FC5A25265C}">
      <dsp:nvSpPr>
        <dsp:cNvPr id="0" name=""/>
        <dsp:cNvSpPr/>
      </dsp:nvSpPr>
      <dsp:spPr>
        <a:xfrm>
          <a:off x="925090" y="1410293"/>
          <a:ext cx="9394553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67360" rIns="0" bIns="4673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See you back again for session 2!</a:t>
          </a:r>
        </a:p>
      </dsp:txBody>
      <dsp:txXfrm>
        <a:off x="925090" y="1410293"/>
        <a:ext cx="9394553" cy="165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7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721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68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389909"/>
            <a:ext cx="12192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Humane Society of Huron Valley | www.hshv.org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6692"/>
            <a:ext cx="328170" cy="3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cid:image002.png@01D168B4.38255DF0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vsfB7sf4Q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Junior Volunteer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Cat Comforting Training</a:t>
            </a:r>
          </a:p>
          <a:p>
            <a:pPr algn="ctr"/>
            <a:r>
              <a:rPr lang="en-US" sz="4400" b="1">
                <a:solidFill>
                  <a:schemeClr val="bg1"/>
                </a:solidFill>
              </a:rPr>
              <a:t>Day 1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Zonda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1" r="9626" b="20198"/>
          <a:stretch/>
        </p:blipFill>
        <p:spPr bwMode="auto">
          <a:xfrm>
            <a:off x="9218141" y="2363968"/>
            <a:ext cx="2973859" cy="386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chi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7" r="8903"/>
          <a:stretch/>
        </p:blipFill>
        <p:spPr bwMode="auto">
          <a:xfrm>
            <a:off x="3007755" y="2366903"/>
            <a:ext cx="3170623" cy="38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ne Anne 20180605_2T7A54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5" t="22804" r="11751" b="14471"/>
          <a:stretch/>
        </p:blipFill>
        <p:spPr bwMode="auto">
          <a:xfrm>
            <a:off x="6178378" y="2362058"/>
            <a:ext cx="3080952" cy="386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un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27255" r="32583"/>
          <a:stretch/>
        </p:blipFill>
        <p:spPr bwMode="auto">
          <a:xfrm>
            <a:off x="0" y="2362058"/>
            <a:ext cx="3007755" cy="386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8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Who’s ready for a visit?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39" y="2048530"/>
            <a:ext cx="5259232" cy="35172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38" y="2048530"/>
            <a:ext cx="5275869" cy="351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35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 can you visit with?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26951999"/>
              </p:ext>
            </p:extLst>
          </p:nvPr>
        </p:nvGraphicFramePr>
        <p:xfrm>
          <a:off x="3268950" y="1435078"/>
          <a:ext cx="5654099" cy="4916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Quint-6-11-17-1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4" y="1692476"/>
            <a:ext cx="2917138" cy="440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dy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r="8201"/>
          <a:stretch/>
        </p:blipFill>
        <p:spPr bwMode="auto">
          <a:xfrm>
            <a:off x="9111047" y="1689477"/>
            <a:ext cx="2883243" cy="440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082E97-28D1-4EDF-9054-0A0C75962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3E082E97-28D1-4EDF-9054-0A0C75962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3E082E97-28D1-4EDF-9054-0A0C75962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13FAE0-30F2-4C40-8CDA-06FE2066C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B13FAE0-30F2-4C40-8CDA-06FE2066C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B13FAE0-30F2-4C40-8CDA-06FE2066C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AB4F2F-59E5-4B0E-8A2E-E375DDDE8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DCAB4F2F-59E5-4B0E-8A2E-E375DDDE8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DCAB4F2F-59E5-4B0E-8A2E-E375DDDE8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A4CDC6-B9E7-46DB-8818-43AE6A31B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FDA4CDC6-B9E7-46DB-8818-43AE6A31B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FDA4CDC6-B9E7-46DB-8818-43AE6A31B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Read the signs!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93" y="2373410"/>
            <a:ext cx="3662640" cy="3493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65" y="2373410"/>
            <a:ext cx="3895441" cy="349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68373" r="49888"/>
          <a:stretch/>
        </p:blipFill>
        <p:spPr bwMode="auto">
          <a:xfrm>
            <a:off x="207339" y="2051222"/>
            <a:ext cx="3874016" cy="60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id:image002.png@01D168B4.38255DF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1" y="3602206"/>
            <a:ext cx="3838903" cy="261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cat with a tissue paper&#10;&#10;Description automatically generated">
            <a:extLst>
              <a:ext uri="{FF2B5EF4-FFF2-40B4-BE49-F238E27FC236}">
                <a16:creationId xmlns:a16="http://schemas.microsoft.com/office/drawing/2014/main" id="{A77C2E02-3220-214D-F0CE-158F99329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9" y="1832783"/>
            <a:ext cx="1589192" cy="108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93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do you need?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0166059"/>
              </p:ext>
            </p:extLst>
          </p:nvPr>
        </p:nvGraphicFramePr>
        <p:xfrm>
          <a:off x="65904" y="1425146"/>
          <a:ext cx="9174812" cy="4992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dBaron2017-01-08Photo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19531"/>
          <a:stretch/>
        </p:blipFill>
        <p:spPr bwMode="auto">
          <a:xfrm>
            <a:off x="9697915" y="1425146"/>
            <a:ext cx="2127739" cy="49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CF724-B8E8-4953-9B6E-6E1BEAAF5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47CF724-B8E8-4953-9B6E-6E1BEAAF5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28417-75B4-4ABF-9DEE-D620B55F1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1828417-75B4-4ABF-9DEE-D620B55F1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2DA6FB-3EA5-4BC7-A4D6-0DC8B1AAA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32DA6FB-3EA5-4BC7-A4D6-0DC8B1AAA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E6C42-402A-4C3A-82B4-5420A9311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F0AE6C42-402A-4C3A-82B4-5420A9311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0EF9FA-7D63-4A33-9931-98809B752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90EF9FA-7D63-4A33-9931-98809B752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19964-C514-448A-9A9F-64DFD4434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10819964-C514-448A-9A9F-64DFD4434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Keeping everyone (you + animals) healthy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713551"/>
              </p:ext>
            </p:extLst>
          </p:nvPr>
        </p:nvGraphicFramePr>
        <p:xfrm>
          <a:off x="300318" y="1259946"/>
          <a:ext cx="11582400" cy="541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503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A06A16-0B88-4A9C-9DC2-8E4571E18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DA06A16-0B88-4A9C-9DC2-8E4571E18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60A9EC-E2C0-4440-AB2A-659A74525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6760A9EC-E2C0-4440-AB2A-659A74525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4F2713-83B1-4270-9AFA-83B0E1ED2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014F2713-83B1-4270-9AFA-83B0E1ED2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F34C56-F73B-452A-B8F7-E4848693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DF34C56-F73B-452A-B8F7-E4848693F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6BFF5C-58CA-41EA-AB2F-FC1A39F75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2E6BFF5C-58CA-41EA-AB2F-FC1A39F75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58D69B-8D61-475C-9658-50A519AFF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7858D69B-8D61-475C-9658-50A519AFF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C23715-2F2D-4204-84EF-3DD5BD4A7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9FC23715-2F2D-4204-84EF-3DD5BD4A7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A5A0CA-93CF-4148-8876-ED332C482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B8A5A0CA-93CF-4148-8876-ED332C482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visit the cats!</a:t>
            </a:r>
          </a:p>
        </p:txBody>
      </p:sp>
      <p:pic>
        <p:nvPicPr>
          <p:cNvPr id="3074" name="Picture 2" descr="Cartwheel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4"/>
          <a:stretch/>
        </p:blipFill>
        <p:spPr bwMode="auto">
          <a:xfrm>
            <a:off x="0" y="2102937"/>
            <a:ext cx="3525715" cy="364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uffalo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3" b="17468"/>
          <a:stretch/>
        </p:blipFill>
        <p:spPr bwMode="auto">
          <a:xfrm>
            <a:off x="5985485" y="2102937"/>
            <a:ext cx="2969114" cy="364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oster Kitten Shower 20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1" r="6753"/>
          <a:stretch/>
        </p:blipFill>
        <p:spPr bwMode="auto">
          <a:xfrm>
            <a:off x="3370811" y="2102937"/>
            <a:ext cx="3182816" cy="364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Quint-6-11-17-17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3"/>
          <a:stretch/>
        </p:blipFill>
        <p:spPr bwMode="auto">
          <a:xfrm>
            <a:off x="8880434" y="2102937"/>
            <a:ext cx="3311566" cy="364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9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6021703"/>
              </p:ext>
            </p:extLst>
          </p:nvPr>
        </p:nvGraphicFramePr>
        <p:xfrm>
          <a:off x="369277" y="1661746"/>
          <a:ext cx="11438791" cy="447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69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Schedule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00212457"/>
              </p:ext>
            </p:extLst>
          </p:nvPr>
        </p:nvGraphicFramePr>
        <p:xfrm>
          <a:off x="-1" y="1400432"/>
          <a:ext cx="12117859" cy="5049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0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2401C7-E0AF-4938-B049-2DFB5F63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22401C7-E0AF-4938-B049-2DFB5F63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22401C7-E0AF-4938-B049-2DFB5F63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125509-5B9C-4D86-9EB3-034D6836E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F5125509-5B9C-4D86-9EB3-034D6836E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F5125509-5B9C-4D86-9EB3-034D6836E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A44740-9AE4-4BB8-92F3-F7210C378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98A44740-9AE4-4BB8-92F3-F7210C378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98A44740-9AE4-4BB8-92F3-F7210C378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AD1D07-FCED-443F-AEA2-003548CEB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3EAD1D07-FCED-443F-AEA2-003548CEB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EAD1D07-FCED-443F-AEA2-003548CEB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F16176-E66E-4678-90C5-3CC00C369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BDF16176-E66E-4678-90C5-3CC00C369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BDF16176-E66E-4678-90C5-3CC00C369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27ED44-9390-47FA-B062-D544C67C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4F27ED44-9390-47FA-B062-D544C67C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4F27ED44-9390-47FA-B062-D544C67C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877030-867D-4349-A2EB-ADFA1E0F6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F4877030-867D-4349-A2EB-ADFA1E0F6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F4877030-867D-4349-A2EB-ADFA1E0F6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F7E75A-1AB3-4025-B3F7-415248736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B2F7E75A-1AB3-4025-B3F7-415248736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B2F7E75A-1AB3-4025-B3F7-415248736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09E73A-FFDC-40CE-A395-7F3A3369A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0309E73A-FFDC-40CE-A395-7F3A3369A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0309E73A-FFDC-40CE-A395-7F3A3369A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E4FB94-9F24-4EC6-A646-31A68284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C7E4FB94-9F24-4EC6-A646-31A68284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C7E4FB94-9F24-4EC6-A646-31A68284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A3B51D-16A7-4F28-A993-98FC0333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67A3B51D-16A7-4F28-A993-98FC0333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67A3B51D-16A7-4F28-A993-98FC0333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cat picture transpare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9350"/>
            <a:ext cx="18049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9277102"/>
              </p:ext>
            </p:extLst>
          </p:nvPr>
        </p:nvGraphicFramePr>
        <p:xfrm>
          <a:off x="1621204" y="1459524"/>
          <a:ext cx="8949592" cy="4932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Cat Body Language</a:t>
            </a:r>
          </a:p>
        </p:txBody>
      </p:sp>
    </p:spTree>
    <p:extLst>
      <p:ext uri="{BB962C8B-B14F-4D97-AF65-F5344CB8AC3E}">
        <p14:creationId xmlns:p14="http://schemas.microsoft.com/office/powerpoint/2010/main" val="129091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Happy/Relaxed Cat Behavior</a:t>
            </a: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2011"/>
            <a:ext cx="3429000" cy="222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19238"/>
            <a:ext cx="22860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3654425"/>
            <a:ext cx="26701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56063"/>
            <a:ext cx="2719388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62" y="1422780"/>
            <a:ext cx="3203575" cy="213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85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Focused Cat Behavior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563687"/>
            <a:ext cx="3284537" cy="23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7" y="4033378"/>
            <a:ext cx="3250203" cy="216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mage result for focused ca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r="21538"/>
          <a:stretch/>
        </p:blipFill>
        <p:spPr bwMode="auto">
          <a:xfrm>
            <a:off x="7331744" y="3780353"/>
            <a:ext cx="2971800" cy="267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39" y="1726325"/>
            <a:ext cx="29527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613" y="1458675"/>
            <a:ext cx="2668503" cy="218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63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Scared/Nervous Cat Behavior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89113" y="1911350"/>
            <a:ext cx="3406775" cy="3879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 descr="http://trends.aahanet.org/uploads/TrendsToday/LowStress/YIN4_Fearful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72394"/>
            <a:ext cx="396875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52" y="1372394"/>
            <a:ext cx="32321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49" y="4187031"/>
            <a:ext cx="3429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s://s-media-cache-ak0.pinimg.com/236x/99/e7/63/99e7632935fa52e020f9f48bc82bf67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/>
          <a:stretch/>
        </p:blipFill>
        <p:spPr bwMode="auto">
          <a:xfrm>
            <a:off x="9442776" y="4154905"/>
            <a:ext cx="1836738" cy="21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16" y="1418786"/>
            <a:ext cx="3246437" cy="243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scared 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247627"/>
            <a:ext cx="3125086" cy="208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06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Aggressive Cat Behavior</a:t>
            </a: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47" y="1409429"/>
            <a:ext cx="46482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badcatbehavior.com/wp-content/uploads/2012/09/aggressive-cat-while-pet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1" y="4375628"/>
            <a:ext cx="2819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59" y="4592096"/>
            <a:ext cx="26431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Image result for aggressive cat arched b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42" y="4047614"/>
            <a:ext cx="2968625" cy="231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aggressive c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6" y="1531146"/>
            <a:ext cx="3905956" cy="219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53" y="1503229"/>
            <a:ext cx="2371802" cy="225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7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Cat Body Language Video</a:t>
            </a:r>
          </a:p>
        </p:txBody>
      </p:sp>
      <p:pic>
        <p:nvPicPr>
          <p:cNvPr id="3" name="bvsfB7sf4Q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3379" y="1325563"/>
            <a:ext cx="9165242" cy="5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3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Who’s ready for a visit?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31" y="2514600"/>
            <a:ext cx="4114800" cy="297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89" y="2514599"/>
            <a:ext cx="6865169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848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SHV Brand">
      <a:dk1>
        <a:srgbClr val="3F3F3F"/>
      </a:dk1>
      <a:lt1>
        <a:sysClr val="window" lastClr="FFFFFF"/>
      </a:lt1>
      <a:dk2>
        <a:srgbClr val="8E90B8"/>
      </a:dk2>
      <a:lt2>
        <a:srgbClr val="E7E6E6"/>
      </a:lt2>
      <a:accent1>
        <a:srgbClr val="70B4BD"/>
      </a:accent1>
      <a:accent2>
        <a:srgbClr val="8E90B8"/>
      </a:accent2>
      <a:accent3>
        <a:srgbClr val="FDD17D"/>
      </a:accent3>
      <a:accent4>
        <a:srgbClr val="EB9D74"/>
      </a:accent4>
      <a:accent5>
        <a:srgbClr val="C8CD82"/>
      </a:accent5>
      <a:accent6>
        <a:srgbClr val="70B4BD"/>
      </a:accent6>
      <a:hlink>
        <a:srgbClr val="70B4BD"/>
      </a:hlink>
      <a:folHlink>
        <a:srgbClr val="8E90B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ABFA1BA204C64D8617F958A11636D0" ma:contentTypeVersion="20" ma:contentTypeDescription="Create a new document." ma:contentTypeScope="" ma:versionID="a47903b0986030fbd3bfba547c0845e3">
  <xsd:schema xmlns:xsd="http://www.w3.org/2001/XMLSchema" xmlns:xs="http://www.w3.org/2001/XMLSchema" xmlns:p="http://schemas.microsoft.com/office/2006/metadata/properties" xmlns:ns2="f3303822-5053-4cc0-8ae2-8ba5dd491c50" xmlns:ns3="a77e0589-fffe-463a-b6b6-f8476643c05a" targetNamespace="http://schemas.microsoft.com/office/2006/metadata/properties" ma:root="true" ma:fieldsID="fcae62b360027419aabe06bf8b8f6bb0" ns2:_="" ns3:_="">
    <xsd:import namespace="f3303822-5053-4cc0-8ae2-8ba5dd491c50"/>
    <xsd:import namespace="a77e0589-fffe-463a-b6b6-f8476643c05a"/>
    <xsd:element name="properties">
      <xsd:complexType>
        <xsd:sequence>
          <xsd:element name="documentManagement">
            <xsd:complexType>
              <xsd:all>
                <xsd:element ref="ns2:HSHV_x002e_org_x0020_web_x0020_content" minOccurs="0"/>
                <xsd:element ref="ns2:MediaServiceMetadata" minOccurs="0"/>
                <xsd:element ref="ns2:MediaServiceFastMetadata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03822-5053-4cc0-8ae2-8ba5dd491c50" elementFormDefault="qualified">
    <xsd:import namespace="http://schemas.microsoft.com/office/2006/documentManagement/types"/>
    <xsd:import namespace="http://schemas.microsoft.com/office/infopath/2007/PartnerControls"/>
    <xsd:element name="HSHV_x002e_org_x0020_web_x0020_content" ma:index="8" nillable="true" ma:displayName="HSHV.org web content" ma:default="0" ma:internalName="HSHV_x002e_org_x0020_web_x0020_content1" ma:readOnly="false">
      <xsd:simpleType>
        <xsd:restriction base="dms:Boolean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e0589-fffe-463a-b6b6-f8476643c05a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SHV_x002e_org_x0020_web_x0020_content xmlns="f3303822-5053-4cc0-8ae2-8ba5dd491c50">false</HSHV_x002e_org_x0020_web_x0020_content>
  </documentManagement>
</p:properties>
</file>

<file path=customXml/itemProps1.xml><?xml version="1.0" encoding="utf-8"?>
<ds:datastoreItem xmlns:ds="http://schemas.openxmlformats.org/officeDocument/2006/customXml" ds:itemID="{D104BBE8-4D9A-446F-923D-C69F36921D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8535F9-F69F-4E6E-98C5-6C95F1C89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303822-5053-4cc0-8ae2-8ba5dd491c50"/>
    <ds:schemaRef ds:uri="a77e0589-fffe-463a-b6b6-f8476643c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FBDEA1-2131-4BD9-8A81-AA8A8BD79AF5}">
  <ds:schemaRefs>
    <ds:schemaRef ds:uri="http://schemas.microsoft.com/office/2006/metadata/properties"/>
    <ds:schemaRef ds:uri="http://purl.org/dc/terms/"/>
    <ds:schemaRef ds:uri="87ace566-95f7-49f6-8a3f-80dd0d8aeef1"/>
    <ds:schemaRef ds:uri="http://schemas.microsoft.com/office/2006/documentManagement/types"/>
    <ds:schemaRef ds:uri="75712e79-dd62-49db-8bd1-bda3a75ec8f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f3303822-5053-4cc0-8ae2-8ba5dd491c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205</Words>
  <Application>Microsoft Office PowerPoint</Application>
  <PresentationFormat>Widescreen</PresentationFormat>
  <Paragraphs>48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2</vt:lpstr>
      <vt:lpstr>Office Theme</vt:lpstr>
      <vt:lpstr>PowerPoint Presentation</vt:lpstr>
      <vt:lpstr>Schedule</vt:lpstr>
      <vt:lpstr>Cat Body Language</vt:lpstr>
      <vt:lpstr>Happy/Relaxed Cat Behavior</vt:lpstr>
      <vt:lpstr>Focused Cat Behavior</vt:lpstr>
      <vt:lpstr>Scared/Nervous Cat Behavior</vt:lpstr>
      <vt:lpstr>Aggressive Cat Behavior</vt:lpstr>
      <vt:lpstr>Cat Body Language Video</vt:lpstr>
      <vt:lpstr>Who’s ready for a visit?</vt:lpstr>
      <vt:lpstr>Who’s ready for a visit?</vt:lpstr>
      <vt:lpstr>Who can you visit with?</vt:lpstr>
      <vt:lpstr>Read the signs!</vt:lpstr>
      <vt:lpstr>What do you need?</vt:lpstr>
      <vt:lpstr>Keeping everyone (you + animals) healthy</vt:lpstr>
      <vt:lpstr>Let’s visit the cats!</vt:lpstr>
      <vt:lpstr>Questions?</vt:lpstr>
    </vt:vector>
  </TitlesOfParts>
  <Company>HSHV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Comforting Training Session 1</dc:title>
  <dc:creator>Ashley Recker</dc:creator>
  <cp:lastModifiedBy>Tawn Hinze</cp:lastModifiedBy>
  <cp:revision>26</cp:revision>
  <dcterms:created xsi:type="dcterms:W3CDTF">2018-08-24T22:17:15Z</dcterms:created>
  <dcterms:modified xsi:type="dcterms:W3CDTF">2024-05-08T18:47:41Z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0x0101007EABFA1BA204C64D8617F958A11636D0</vt:lpwstr>
  </property>
  <property fmtid="{D5CDD505-2E9C-101B-9397-08002B2CF9AE}" pid="3" name="Order">
    <vt:r8>34500</vt:r8>
  </property>
  <property fmtid="{D5CDD505-2E9C-101B-9397-08002B2CF9AE}" pid="4" name="TemplateUrl">
    <vt:lpwstr/>
  </property>
  <property fmtid="{D5CDD505-2E9C-101B-9397-08002B2CF9AE}" pid="5" name="HSHV.org web content">
    <vt:bool>false</vt:bool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HSHV.org web content0">
    <vt:bool>false</vt:bool>
  </property>
  <property fmtid="{D5CDD505-2E9C-101B-9397-08002B2CF9AE}" pid="9" name="Primary Department(s)">
    <vt:lpwstr>Volunteers</vt:lpwstr>
  </property>
  <property fmtid="{D5CDD505-2E9C-101B-9397-08002B2CF9AE}" pid="10" name="OSHA related content">
    <vt:bool>false</vt:bool>
  </property>
  <property fmtid="{D5CDD505-2E9C-101B-9397-08002B2CF9AE}" pid="11" name="Title-Description">
    <vt:lpwstr>Cat Comforting Training Session1</vt:lpwstr>
  </property>
  <property fmtid="{D5CDD505-2E9C-101B-9397-08002B2CF9AE}" pid="12" name="Law-Regulation Related">
    <vt:bool>false</vt:bool>
  </property>
</Properties>
</file>