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65" r:id="rId16"/>
    <p:sldId id="272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wn Hinze" userId="e4925a02-c43d-4d8c-9bda-1334ace0ed77" providerId="ADAL" clId="{DB5B3EA8-391E-4961-BBA4-2551B1ADEB92}"/>
    <pc:docChg chg="modSld">
      <pc:chgData name="Tawn Hinze" userId="e4925a02-c43d-4d8c-9bda-1334ace0ed77" providerId="ADAL" clId="{DB5B3EA8-391E-4961-BBA4-2551B1ADEB92}" dt="2024-05-01T13:56:47.994" v="77" actId="20577"/>
      <pc:docMkLst>
        <pc:docMk/>
      </pc:docMkLst>
      <pc:sldChg chg="modSp">
        <pc:chgData name="Tawn Hinze" userId="e4925a02-c43d-4d8c-9bda-1334ace0ed77" providerId="ADAL" clId="{DB5B3EA8-391E-4961-BBA4-2551B1ADEB92}" dt="2024-05-01T13:56:47.994" v="77" actId="20577"/>
        <pc:sldMkLst>
          <pc:docMk/>
          <pc:sldMk cId="782131857" sldId="272"/>
        </pc:sldMkLst>
        <pc:graphicFrameChg chg="mod">
          <ac:chgData name="Tawn Hinze" userId="e4925a02-c43d-4d8c-9bda-1334ace0ed77" providerId="ADAL" clId="{DB5B3EA8-391E-4961-BBA4-2551B1ADEB92}" dt="2024-05-01T13:56:47.994" v="77" actId="20577"/>
          <ac:graphicFrameMkLst>
            <pc:docMk/>
            <pc:sldMk cId="782131857" sldId="272"/>
            <ac:graphicFrameMk id="5" creationId="{00000000-0000-0000-0000-000000000000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6BCF9-46C4-47DE-B1F9-D0F77981CCA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104E9E-15B4-4442-9CCE-3B33DF7C6BCE}">
      <dgm:prSet phldrT="[Text]"/>
      <dgm:spPr/>
      <dgm:t>
        <a:bodyPr/>
        <a:lstStyle/>
        <a:p>
          <a:r>
            <a:rPr lang="en-US" dirty="0"/>
            <a:t>Body language review</a:t>
          </a:r>
        </a:p>
      </dgm:t>
    </dgm:pt>
    <dgm:pt modelId="{95064E15-0186-4825-9143-0DF03BB8D70B}" type="parTrans" cxnId="{956C3CE1-9EB4-4EFD-89DE-772F9AD826DC}">
      <dgm:prSet/>
      <dgm:spPr/>
      <dgm:t>
        <a:bodyPr/>
        <a:lstStyle/>
        <a:p>
          <a:endParaRPr lang="en-US"/>
        </a:p>
      </dgm:t>
    </dgm:pt>
    <dgm:pt modelId="{22444AE8-D7BD-462C-B0B0-9AE6C4965C23}" type="sibTrans" cxnId="{956C3CE1-9EB4-4EFD-89DE-772F9AD826DC}">
      <dgm:prSet/>
      <dgm:spPr/>
      <dgm:t>
        <a:bodyPr/>
        <a:lstStyle/>
        <a:p>
          <a:endParaRPr lang="en-US"/>
        </a:p>
      </dgm:t>
    </dgm:pt>
    <dgm:pt modelId="{43864E10-A820-41BD-BBF4-02AF596FBE4C}">
      <dgm:prSet phldrT="[Text]"/>
      <dgm:spPr/>
      <dgm:t>
        <a:bodyPr/>
        <a:lstStyle/>
        <a:p>
          <a:r>
            <a:rPr lang="en-US" dirty="0"/>
            <a:t>Common issues</a:t>
          </a:r>
        </a:p>
      </dgm:t>
    </dgm:pt>
    <dgm:pt modelId="{7FF312EB-ED13-4699-9A68-D785FF82BBC4}" type="parTrans" cxnId="{7D94C404-A629-485A-88D1-5480BB2C3876}">
      <dgm:prSet/>
      <dgm:spPr/>
      <dgm:t>
        <a:bodyPr/>
        <a:lstStyle/>
        <a:p>
          <a:endParaRPr lang="en-US"/>
        </a:p>
      </dgm:t>
    </dgm:pt>
    <dgm:pt modelId="{2C8CEB8C-FF1D-4219-A971-7F0C71AC70FE}" type="sibTrans" cxnId="{7D94C404-A629-485A-88D1-5480BB2C3876}">
      <dgm:prSet/>
      <dgm:spPr/>
      <dgm:t>
        <a:bodyPr/>
        <a:lstStyle/>
        <a:p>
          <a:endParaRPr lang="en-US"/>
        </a:p>
      </dgm:t>
    </dgm:pt>
    <dgm:pt modelId="{DB9DAA2A-2E1C-40F6-8C69-1FEA9FF50D29}">
      <dgm:prSet phldrT="[Text]"/>
      <dgm:spPr/>
      <dgm:t>
        <a:bodyPr/>
        <a:lstStyle/>
        <a:p>
          <a:r>
            <a:rPr lang="en-US" dirty="0"/>
            <a:t>Animal visitation time</a:t>
          </a:r>
        </a:p>
      </dgm:t>
    </dgm:pt>
    <dgm:pt modelId="{18C2C09B-9640-48CD-87BD-24D8F10A4F87}" type="parTrans" cxnId="{98F95A75-16AE-439F-A9EE-AC697911726F}">
      <dgm:prSet/>
      <dgm:spPr/>
      <dgm:t>
        <a:bodyPr/>
        <a:lstStyle/>
        <a:p>
          <a:endParaRPr lang="en-US"/>
        </a:p>
      </dgm:t>
    </dgm:pt>
    <dgm:pt modelId="{0F383010-4ECF-4176-BFB5-4E6D022A909A}" type="sibTrans" cxnId="{98F95A75-16AE-439F-A9EE-AC697911726F}">
      <dgm:prSet/>
      <dgm:spPr/>
      <dgm:t>
        <a:bodyPr/>
        <a:lstStyle/>
        <a:p>
          <a:endParaRPr lang="en-US"/>
        </a:p>
      </dgm:t>
    </dgm:pt>
    <dgm:pt modelId="{2556A028-0D3E-4F00-B922-3CC4481DBFF0}">
      <dgm:prSet phldrT="[Text]"/>
      <dgm:spPr/>
      <dgm:t>
        <a:bodyPr/>
        <a:lstStyle/>
        <a:p>
          <a:r>
            <a:rPr lang="en-US" dirty="0"/>
            <a:t>Questions</a:t>
          </a:r>
        </a:p>
      </dgm:t>
    </dgm:pt>
    <dgm:pt modelId="{0DC853D9-4AA2-4D06-82B9-3894253716F0}" type="parTrans" cxnId="{2CFD6319-699E-4D1B-AA69-498F97E3F489}">
      <dgm:prSet/>
      <dgm:spPr/>
      <dgm:t>
        <a:bodyPr/>
        <a:lstStyle/>
        <a:p>
          <a:endParaRPr lang="en-US"/>
        </a:p>
      </dgm:t>
    </dgm:pt>
    <dgm:pt modelId="{99DE951A-6271-41F5-8A38-7293BA214ED0}" type="sibTrans" cxnId="{2CFD6319-699E-4D1B-AA69-498F97E3F489}">
      <dgm:prSet/>
      <dgm:spPr/>
      <dgm:t>
        <a:bodyPr/>
        <a:lstStyle/>
        <a:p>
          <a:endParaRPr lang="en-US"/>
        </a:p>
      </dgm:t>
    </dgm:pt>
    <dgm:pt modelId="{3371E019-1613-49DE-9B3D-A0CC10B24946}">
      <dgm:prSet phldrT="[Text]"/>
      <dgm:spPr/>
      <dgm:t>
        <a:bodyPr/>
        <a:lstStyle/>
        <a:p>
          <a:r>
            <a:rPr lang="en-US" dirty="0"/>
            <a:t>What comes next?</a:t>
          </a:r>
        </a:p>
      </dgm:t>
    </dgm:pt>
    <dgm:pt modelId="{A06F2F6D-8444-4CFC-934C-417DBB41538F}" type="parTrans" cxnId="{1705B97B-04F8-4D3E-9E06-8A12E36B104E}">
      <dgm:prSet/>
      <dgm:spPr/>
      <dgm:t>
        <a:bodyPr/>
        <a:lstStyle/>
        <a:p>
          <a:endParaRPr lang="en-US"/>
        </a:p>
      </dgm:t>
    </dgm:pt>
    <dgm:pt modelId="{5F669672-8CB2-41C5-88FF-2E56B40141E0}" type="sibTrans" cxnId="{1705B97B-04F8-4D3E-9E06-8A12E36B104E}">
      <dgm:prSet/>
      <dgm:spPr/>
      <dgm:t>
        <a:bodyPr/>
        <a:lstStyle/>
        <a:p>
          <a:endParaRPr lang="en-US"/>
        </a:p>
      </dgm:t>
    </dgm:pt>
    <dgm:pt modelId="{955C477D-15F2-407E-A3FE-26C4A52E1C3E}" type="pres">
      <dgm:prSet presAssocID="{8526BCF9-46C4-47DE-B1F9-D0F77981CCA5}" presName="Name0" presStyleCnt="0">
        <dgm:presLayoutVars>
          <dgm:chMax val="7"/>
          <dgm:chPref val="7"/>
          <dgm:dir/>
        </dgm:presLayoutVars>
      </dgm:prSet>
      <dgm:spPr/>
    </dgm:pt>
    <dgm:pt modelId="{95F66681-32B9-4C46-AE26-399DD9BCA695}" type="pres">
      <dgm:prSet presAssocID="{8526BCF9-46C4-47DE-B1F9-D0F77981CCA5}" presName="Name1" presStyleCnt="0"/>
      <dgm:spPr/>
    </dgm:pt>
    <dgm:pt modelId="{8AA81A0A-24E8-4FD5-9863-CA70236B411F}" type="pres">
      <dgm:prSet presAssocID="{8526BCF9-46C4-47DE-B1F9-D0F77981CCA5}" presName="cycle" presStyleCnt="0"/>
      <dgm:spPr/>
    </dgm:pt>
    <dgm:pt modelId="{2E67DB0D-828F-4B11-A843-B9760CD7AB39}" type="pres">
      <dgm:prSet presAssocID="{8526BCF9-46C4-47DE-B1F9-D0F77981CCA5}" presName="srcNode" presStyleLbl="node1" presStyleIdx="0" presStyleCnt="5"/>
      <dgm:spPr/>
    </dgm:pt>
    <dgm:pt modelId="{B22401C7-E0AF-4938-B049-2DFB5F63F69C}" type="pres">
      <dgm:prSet presAssocID="{8526BCF9-46C4-47DE-B1F9-D0F77981CCA5}" presName="conn" presStyleLbl="parChTrans1D2" presStyleIdx="0" presStyleCnt="1"/>
      <dgm:spPr/>
    </dgm:pt>
    <dgm:pt modelId="{7A942860-5711-4236-A664-1EF615A0C83B}" type="pres">
      <dgm:prSet presAssocID="{8526BCF9-46C4-47DE-B1F9-D0F77981CCA5}" presName="extraNode" presStyleLbl="node1" presStyleIdx="0" presStyleCnt="5"/>
      <dgm:spPr/>
    </dgm:pt>
    <dgm:pt modelId="{134A8BB7-BA3B-461A-9EDC-DA583CA1F188}" type="pres">
      <dgm:prSet presAssocID="{8526BCF9-46C4-47DE-B1F9-D0F77981CCA5}" presName="dstNode" presStyleLbl="node1" presStyleIdx="0" presStyleCnt="5"/>
      <dgm:spPr/>
    </dgm:pt>
    <dgm:pt modelId="{98A44740-9AE4-4BB8-92F3-F7210C378A5A}" type="pres">
      <dgm:prSet presAssocID="{75104E9E-15B4-4442-9CCE-3B33DF7C6BCE}" presName="text_1" presStyleLbl="node1" presStyleIdx="0" presStyleCnt="5">
        <dgm:presLayoutVars>
          <dgm:bulletEnabled val="1"/>
        </dgm:presLayoutVars>
      </dgm:prSet>
      <dgm:spPr/>
    </dgm:pt>
    <dgm:pt modelId="{5277B90F-A80D-47AC-BFA8-C530275383A8}" type="pres">
      <dgm:prSet presAssocID="{75104E9E-15B4-4442-9CCE-3B33DF7C6BCE}" presName="accent_1" presStyleCnt="0"/>
      <dgm:spPr/>
    </dgm:pt>
    <dgm:pt modelId="{F5125509-5B9C-4D86-9EB3-034D6836E435}" type="pres">
      <dgm:prSet presAssocID="{75104E9E-15B4-4442-9CCE-3B33DF7C6BCE}" presName="accentRepeatNode" presStyleLbl="solidFgAcc1" presStyleIdx="0" presStyleCnt="5"/>
      <dgm:spPr>
        <a:solidFill>
          <a:schemeClr val="accent4"/>
        </a:solidFill>
      </dgm:spPr>
    </dgm:pt>
    <dgm:pt modelId="{BDF16176-E66E-4678-90C5-3CC00C36927E}" type="pres">
      <dgm:prSet presAssocID="{43864E10-A820-41BD-BBF4-02AF596FBE4C}" presName="text_2" presStyleLbl="node1" presStyleIdx="1" presStyleCnt="5">
        <dgm:presLayoutVars>
          <dgm:bulletEnabled val="1"/>
        </dgm:presLayoutVars>
      </dgm:prSet>
      <dgm:spPr/>
    </dgm:pt>
    <dgm:pt modelId="{450ABAF9-C009-4FDD-99C8-3ABC010330C6}" type="pres">
      <dgm:prSet presAssocID="{43864E10-A820-41BD-BBF4-02AF596FBE4C}" presName="accent_2" presStyleCnt="0"/>
      <dgm:spPr/>
    </dgm:pt>
    <dgm:pt modelId="{3EAD1D07-FCED-443F-AEA2-003548CEB9B6}" type="pres">
      <dgm:prSet presAssocID="{43864E10-A820-41BD-BBF4-02AF596FBE4C}" presName="accentRepeatNode" presStyleLbl="solidFgAcc1" presStyleIdx="1" presStyleCnt="5"/>
      <dgm:spPr>
        <a:solidFill>
          <a:schemeClr val="accent4"/>
        </a:solidFill>
      </dgm:spPr>
    </dgm:pt>
    <dgm:pt modelId="{F4877030-867D-4349-A2EB-ADFA1E0F6E20}" type="pres">
      <dgm:prSet presAssocID="{DB9DAA2A-2E1C-40F6-8C69-1FEA9FF50D29}" presName="text_3" presStyleLbl="node1" presStyleIdx="2" presStyleCnt="5">
        <dgm:presLayoutVars>
          <dgm:bulletEnabled val="1"/>
        </dgm:presLayoutVars>
      </dgm:prSet>
      <dgm:spPr/>
    </dgm:pt>
    <dgm:pt modelId="{B7559543-AF35-4BF6-B671-658693628E31}" type="pres">
      <dgm:prSet presAssocID="{DB9DAA2A-2E1C-40F6-8C69-1FEA9FF50D29}" presName="accent_3" presStyleCnt="0"/>
      <dgm:spPr/>
    </dgm:pt>
    <dgm:pt modelId="{4F27ED44-9390-47FA-B062-D544C67C5ADB}" type="pres">
      <dgm:prSet presAssocID="{DB9DAA2A-2E1C-40F6-8C69-1FEA9FF50D29}" presName="accentRepeatNode" presStyleLbl="solidFgAcc1" presStyleIdx="2" presStyleCnt="5"/>
      <dgm:spPr>
        <a:solidFill>
          <a:schemeClr val="accent4"/>
        </a:solidFill>
      </dgm:spPr>
    </dgm:pt>
    <dgm:pt modelId="{9F592169-EE14-4FF3-82E8-82FE891F27D9}" type="pres">
      <dgm:prSet presAssocID="{3371E019-1613-49DE-9B3D-A0CC10B24946}" presName="text_4" presStyleLbl="node1" presStyleIdx="3" presStyleCnt="5">
        <dgm:presLayoutVars>
          <dgm:bulletEnabled val="1"/>
        </dgm:presLayoutVars>
      </dgm:prSet>
      <dgm:spPr/>
    </dgm:pt>
    <dgm:pt modelId="{59FB2418-5AFD-4DC4-9398-5E6EEDD9864D}" type="pres">
      <dgm:prSet presAssocID="{3371E019-1613-49DE-9B3D-A0CC10B24946}" presName="accent_4" presStyleCnt="0"/>
      <dgm:spPr/>
    </dgm:pt>
    <dgm:pt modelId="{CCC57988-D68F-464D-B025-6ED2CB1054AB}" type="pres">
      <dgm:prSet presAssocID="{3371E019-1613-49DE-9B3D-A0CC10B24946}" presName="accentRepeatNode" presStyleLbl="solidFgAcc1" presStyleIdx="3" presStyleCnt="5"/>
      <dgm:spPr>
        <a:solidFill>
          <a:schemeClr val="accent4"/>
        </a:solidFill>
      </dgm:spPr>
    </dgm:pt>
    <dgm:pt modelId="{67A3B51D-16A7-4F28-A993-98FC0333DFB2}" type="pres">
      <dgm:prSet presAssocID="{2556A028-0D3E-4F00-B922-3CC4481DBFF0}" presName="text_5" presStyleLbl="node1" presStyleIdx="4" presStyleCnt="5">
        <dgm:presLayoutVars>
          <dgm:bulletEnabled val="1"/>
        </dgm:presLayoutVars>
      </dgm:prSet>
      <dgm:spPr/>
    </dgm:pt>
    <dgm:pt modelId="{BB35C974-CB32-4D99-A833-C58E647D3B6E}" type="pres">
      <dgm:prSet presAssocID="{2556A028-0D3E-4F00-B922-3CC4481DBFF0}" presName="accent_5" presStyleCnt="0"/>
      <dgm:spPr/>
    </dgm:pt>
    <dgm:pt modelId="{C7E4FB94-9F24-4EC6-A646-31A6828421CD}" type="pres">
      <dgm:prSet presAssocID="{2556A028-0D3E-4F00-B922-3CC4481DBFF0}" presName="accentRepeatNode" presStyleLbl="solidFgAcc1" presStyleIdx="4" presStyleCnt="5"/>
      <dgm:spPr>
        <a:solidFill>
          <a:schemeClr val="accent4"/>
        </a:solidFill>
      </dgm:spPr>
    </dgm:pt>
  </dgm:ptLst>
  <dgm:cxnLst>
    <dgm:cxn modelId="{7D94C404-A629-485A-88D1-5480BB2C3876}" srcId="{8526BCF9-46C4-47DE-B1F9-D0F77981CCA5}" destId="{43864E10-A820-41BD-BBF4-02AF596FBE4C}" srcOrd="1" destOrd="0" parTransId="{7FF312EB-ED13-4699-9A68-D785FF82BBC4}" sibTransId="{2C8CEB8C-FF1D-4219-A971-7F0C71AC70FE}"/>
    <dgm:cxn modelId="{2CFD6319-699E-4D1B-AA69-498F97E3F489}" srcId="{8526BCF9-46C4-47DE-B1F9-D0F77981CCA5}" destId="{2556A028-0D3E-4F00-B922-3CC4481DBFF0}" srcOrd="4" destOrd="0" parTransId="{0DC853D9-4AA2-4D06-82B9-3894253716F0}" sibTransId="{99DE951A-6271-41F5-8A38-7293BA214ED0}"/>
    <dgm:cxn modelId="{086D1B5F-8C7A-4D2A-9324-DEA6CF26FAC8}" type="presOf" srcId="{2556A028-0D3E-4F00-B922-3CC4481DBFF0}" destId="{67A3B51D-16A7-4F28-A993-98FC0333DFB2}" srcOrd="0" destOrd="0" presId="urn:microsoft.com/office/officeart/2008/layout/VerticalCurvedList"/>
    <dgm:cxn modelId="{97EF7367-8B3D-4ABD-BC00-2FD0274DB8B1}" type="presOf" srcId="{DB9DAA2A-2E1C-40F6-8C69-1FEA9FF50D29}" destId="{F4877030-867D-4349-A2EB-ADFA1E0F6E20}" srcOrd="0" destOrd="0" presId="urn:microsoft.com/office/officeart/2008/layout/VerticalCurvedList"/>
    <dgm:cxn modelId="{EBC80C4B-8C5D-46E1-9228-B62D01EA5378}" type="presOf" srcId="{22444AE8-D7BD-462C-B0B0-9AE6C4965C23}" destId="{B22401C7-E0AF-4938-B049-2DFB5F63F69C}" srcOrd="0" destOrd="0" presId="urn:microsoft.com/office/officeart/2008/layout/VerticalCurvedList"/>
    <dgm:cxn modelId="{87DA506E-0DFC-48CE-A814-3808E98FE4F9}" type="presOf" srcId="{75104E9E-15B4-4442-9CCE-3B33DF7C6BCE}" destId="{98A44740-9AE4-4BB8-92F3-F7210C378A5A}" srcOrd="0" destOrd="0" presId="urn:microsoft.com/office/officeart/2008/layout/VerticalCurvedList"/>
    <dgm:cxn modelId="{2351D573-169D-4EE5-BEE8-35051717B5D8}" type="presOf" srcId="{8526BCF9-46C4-47DE-B1F9-D0F77981CCA5}" destId="{955C477D-15F2-407E-A3FE-26C4A52E1C3E}" srcOrd="0" destOrd="0" presId="urn:microsoft.com/office/officeart/2008/layout/VerticalCurvedList"/>
    <dgm:cxn modelId="{98F95A75-16AE-439F-A9EE-AC697911726F}" srcId="{8526BCF9-46C4-47DE-B1F9-D0F77981CCA5}" destId="{DB9DAA2A-2E1C-40F6-8C69-1FEA9FF50D29}" srcOrd="2" destOrd="0" parTransId="{18C2C09B-9640-48CD-87BD-24D8F10A4F87}" sibTransId="{0F383010-4ECF-4176-BFB5-4E6D022A909A}"/>
    <dgm:cxn modelId="{1705B97B-04F8-4D3E-9E06-8A12E36B104E}" srcId="{8526BCF9-46C4-47DE-B1F9-D0F77981CCA5}" destId="{3371E019-1613-49DE-9B3D-A0CC10B24946}" srcOrd="3" destOrd="0" parTransId="{A06F2F6D-8444-4CFC-934C-417DBB41538F}" sibTransId="{5F669672-8CB2-41C5-88FF-2E56B40141E0}"/>
    <dgm:cxn modelId="{956C3CE1-9EB4-4EFD-89DE-772F9AD826DC}" srcId="{8526BCF9-46C4-47DE-B1F9-D0F77981CCA5}" destId="{75104E9E-15B4-4442-9CCE-3B33DF7C6BCE}" srcOrd="0" destOrd="0" parTransId="{95064E15-0186-4825-9143-0DF03BB8D70B}" sibTransId="{22444AE8-D7BD-462C-B0B0-9AE6C4965C23}"/>
    <dgm:cxn modelId="{96A971F3-BEA6-462E-AC42-66BD1560B6FC}" type="presOf" srcId="{3371E019-1613-49DE-9B3D-A0CC10B24946}" destId="{9F592169-EE14-4FF3-82E8-82FE891F27D9}" srcOrd="0" destOrd="0" presId="urn:microsoft.com/office/officeart/2008/layout/VerticalCurvedList"/>
    <dgm:cxn modelId="{C68C56F7-4325-4E04-A02B-9B39E36E2C58}" type="presOf" srcId="{43864E10-A820-41BD-BBF4-02AF596FBE4C}" destId="{BDF16176-E66E-4678-90C5-3CC00C36927E}" srcOrd="0" destOrd="0" presId="urn:microsoft.com/office/officeart/2008/layout/VerticalCurvedList"/>
    <dgm:cxn modelId="{290E87AA-902B-4F1C-84F5-AFE3807A7A1B}" type="presParOf" srcId="{955C477D-15F2-407E-A3FE-26C4A52E1C3E}" destId="{95F66681-32B9-4C46-AE26-399DD9BCA695}" srcOrd="0" destOrd="0" presId="urn:microsoft.com/office/officeart/2008/layout/VerticalCurvedList"/>
    <dgm:cxn modelId="{4E29E67D-6E59-4C48-914E-7BF41B276DED}" type="presParOf" srcId="{95F66681-32B9-4C46-AE26-399DD9BCA695}" destId="{8AA81A0A-24E8-4FD5-9863-CA70236B411F}" srcOrd="0" destOrd="0" presId="urn:microsoft.com/office/officeart/2008/layout/VerticalCurvedList"/>
    <dgm:cxn modelId="{377F01A1-08AE-4FA9-BFA9-B07885F2CC66}" type="presParOf" srcId="{8AA81A0A-24E8-4FD5-9863-CA70236B411F}" destId="{2E67DB0D-828F-4B11-A843-B9760CD7AB39}" srcOrd="0" destOrd="0" presId="urn:microsoft.com/office/officeart/2008/layout/VerticalCurvedList"/>
    <dgm:cxn modelId="{B53B3858-4058-438A-9F7E-5B0813CC8B3B}" type="presParOf" srcId="{8AA81A0A-24E8-4FD5-9863-CA70236B411F}" destId="{B22401C7-E0AF-4938-B049-2DFB5F63F69C}" srcOrd="1" destOrd="0" presId="urn:microsoft.com/office/officeart/2008/layout/VerticalCurvedList"/>
    <dgm:cxn modelId="{3D881550-FC77-4F95-A87C-0B999B40710F}" type="presParOf" srcId="{8AA81A0A-24E8-4FD5-9863-CA70236B411F}" destId="{7A942860-5711-4236-A664-1EF615A0C83B}" srcOrd="2" destOrd="0" presId="urn:microsoft.com/office/officeart/2008/layout/VerticalCurvedList"/>
    <dgm:cxn modelId="{838150ED-749E-44C1-AC82-E8534AE1E769}" type="presParOf" srcId="{8AA81A0A-24E8-4FD5-9863-CA70236B411F}" destId="{134A8BB7-BA3B-461A-9EDC-DA583CA1F188}" srcOrd="3" destOrd="0" presId="urn:microsoft.com/office/officeart/2008/layout/VerticalCurvedList"/>
    <dgm:cxn modelId="{9E7B8EF1-4AE4-451A-8E6F-A5087821F987}" type="presParOf" srcId="{95F66681-32B9-4C46-AE26-399DD9BCA695}" destId="{98A44740-9AE4-4BB8-92F3-F7210C378A5A}" srcOrd="1" destOrd="0" presId="urn:microsoft.com/office/officeart/2008/layout/VerticalCurvedList"/>
    <dgm:cxn modelId="{DE18AFC9-1C42-46F6-83F6-09FCAB104F0D}" type="presParOf" srcId="{95F66681-32B9-4C46-AE26-399DD9BCA695}" destId="{5277B90F-A80D-47AC-BFA8-C530275383A8}" srcOrd="2" destOrd="0" presId="urn:microsoft.com/office/officeart/2008/layout/VerticalCurvedList"/>
    <dgm:cxn modelId="{EE617F94-3BB9-446F-8184-9C5F2C6071DC}" type="presParOf" srcId="{5277B90F-A80D-47AC-BFA8-C530275383A8}" destId="{F5125509-5B9C-4D86-9EB3-034D6836E435}" srcOrd="0" destOrd="0" presId="urn:microsoft.com/office/officeart/2008/layout/VerticalCurvedList"/>
    <dgm:cxn modelId="{3C2F43C4-BBB7-465D-B0EB-53876233F412}" type="presParOf" srcId="{95F66681-32B9-4C46-AE26-399DD9BCA695}" destId="{BDF16176-E66E-4678-90C5-3CC00C36927E}" srcOrd="3" destOrd="0" presId="urn:microsoft.com/office/officeart/2008/layout/VerticalCurvedList"/>
    <dgm:cxn modelId="{DC33DAB8-082C-4B2E-A749-7D3EE671E49D}" type="presParOf" srcId="{95F66681-32B9-4C46-AE26-399DD9BCA695}" destId="{450ABAF9-C009-4FDD-99C8-3ABC010330C6}" srcOrd="4" destOrd="0" presId="urn:microsoft.com/office/officeart/2008/layout/VerticalCurvedList"/>
    <dgm:cxn modelId="{D2C1C2DC-40E7-4225-AF51-42F15A88A658}" type="presParOf" srcId="{450ABAF9-C009-4FDD-99C8-3ABC010330C6}" destId="{3EAD1D07-FCED-443F-AEA2-003548CEB9B6}" srcOrd="0" destOrd="0" presId="urn:microsoft.com/office/officeart/2008/layout/VerticalCurvedList"/>
    <dgm:cxn modelId="{B3774E91-8C63-434A-9D42-34B20C975E55}" type="presParOf" srcId="{95F66681-32B9-4C46-AE26-399DD9BCA695}" destId="{F4877030-867D-4349-A2EB-ADFA1E0F6E20}" srcOrd="5" destOrd="0" presId="urn:microsoft.com/office/officeart/2008/layout/VerticalCurvedList"/>
    <dgm:cxn modelId="{1BC03D77-63C9-4E66-9204-979DB3A77B12}" type="presParOf" srcId="{95F66681-32B9-4C46-AE26-399DD9BCA695}" destId="{B7559543-AF35-4BF6-B671-658693628E31}" srcOrd="6" destOrd="0" presId="urn:microsoft.com/office/officeart/2008/layout/VerticalCurvedList"/>
    <dgm:cxn modelId="{7FA3BF5B-E8EA-41E4-B220-71CB0D6A51D5}" type="presParOf" srcId="{B7559543-AF35-4BF6-B671-658693628E31}" destId="{4F27ED44-9390-47FA-B062-D544C67C5ADB}" srcOrd="0" destOrd="0" presId="urn:microsoft.com/office/officeart/2008/layout/VerticalCurvedList"/>
    <dgm:cxn modelId="{7C1C8F10-5E3D-4534-8C32-9F493F915512}" type="presParOf" srcId="{95F66681-32B9-4C46-AE26-399DD9BCA695}" destId="{9F592169-EE14-4FF3-82E8-82FE891F27D9}" srcOrd="7" destOrd="0" presId="urn:microsoft.com/office/officeart/2008/layout/VerticalCurvedList"/>
    <dgm:cxn modelId="{548243C2-968F-4B7F-8A03-440F35C6EA23}" type="presParOf" srcId="{95F66681-32B9-4C46-AE26-399DD9BCA695}" destId="{59FB2418-5AFD-4DC4-9398-5E6EEDD9864D}" srcOrd="8" destOrd="0" presId="urn:microsoft.com/office/officeart/2008/layout/VerticalCurvedList"/>
    <dgm:cxn modelId="{5BBB2B7C-D26F-4094-9FB4-36DC36A0444A}" type="presParOf" srcId="{59FB2418-5AFD-4DC4-9398-5E6EEDD9864D}" destId="{CCC57988-D68F-464D-B025-6ED2CB1054AB}" srcOrd="0" destOrd="0" presId="urn:microsoft.com/office/officeart/2008/layout/VerticalCurvedList"/>
    <dgm:cxn modelId="{5D9C3A5D-3A76-4298-9750-428303B9A99E}" type="presParOf" srcId="{95F66681-32B9-4C46-AE26-399DD9BCA695}" destId="{67A3B51D-16A7-4F28-A993-98FC0333DFB2}" srcOrd="9" destOrd="0" presId="urn:microsoft.com/office/officeart/2008/layout/VerticalCurvedList"/>
    <dgm:cxn modelId="{1630627D-F14D-4627-B77F-B9FF110F7E0E}" type="presParOf" srcId="{95F66681-32B9-4C46-AE26-399DD9BCA695}" destId="{BB35C974-CB32-4D99-A833-C58E647D3B6E}" srcOrd="10" destOrd="0" presId="urn:microsoft.com/office/officeart/2008/layout/VerticalCurvedList"/>
    <dgm:cxn modelId="{1B92DE8A-9836-4370-B0D0-58536717B7E7}" type="presParOf" srcId="{BB35C974-CB32-4D99-A833-C58E647D3B6E}" destId="{C7E4FB94-9F24-4EC6-A646-31A6828421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1ABDE-A0B4-48CA-A69D-FDEAD79BB11D}" type="doc">
      <dgm:prSet loTypeId="urn:microsoft.com/office/officeart/2005/8/layout/pList2" loCatId="picture" qsTypeId="urn:microsoft.com/office/officeart/2005/8/quickstyle/simple1" qsCatId="simple" csTypeId="urn:microsoft.com/office/officeart/2005/8/colors/accent2_2" csCatId="accent2" phldr="1"/>
      <dgm:spPr/>
    </dgm:pt>
    <dgm:pt modelId="{9DAC7B7A-91D8-44BB-B553-E11DE7D9C185}">
      <dgm:prSet phldrT="[Text]"/>
      <dgm:spPr/>
      <dgm:t>
        <a:bodyPr/>
        <a:lstStyle/>
        <a:p>
          <a:r>
            <a:rPr lang="en-US" dirty="0"/>
            <a:t>Being mouthy</a:t>
          </a:r>
        </a:p>
      </dgm:t>
    </dgm:pt>
    <dgm:pt modelId="{47A076F5-EE10-4914-9737-EF8E79D76804}" type="parTrans" cxnId="{1CB61F2B-1E1F-4B50-BA2E-B88DC5CABEC3}">
      <dgm:prSet/>
      <dgm:spPr/>
      <dgm:t>
        <a:bodyPr/>
        <a:lstStyle/>
        <a:p>
          <a:endParaRPr lang="en-US"/>
        </a:p>
      </dgm:t>
    </dgm:pt>
    <dgm:pt modelId="{0037FBA0-04D1-4479-9FA4-5D9C70118ADF}" type="sibTrans" cxnId="{1CB61F2B-1E1F-4B50-BA2E-B88DC5CABEC3}">
      <dgm:prSet/>
      <dgm:spPr/>
      <dgm:t>
        <a:bodyPr/>
        <a:lstStyle/>
        <a:p>
          <a:endParaRPr lang="en-US"/>
        </a:p>
      </dgm:t>
    </dgm:pt>
    <dgm:pt modelId="{97F3934A-36F4-46D2-86EC-BF5CBB53E822}">
      <dgm:prSet phldrT="[Text]"/>
      <dgm:spPr/>
      <dgm:t>
        <a:bodyPr/>
        <a:lstStyle/>
        <a:p>
          <a:r>
            <a:rPr lang="en-US" dirty="0"/>
            <a:t>Reaction to other dogs or people</a:t>
          </a:r>
        </a:p>
      </dgm:t>
    </dgm:pt>
    <dgm:pt modelId="{D7565305-0F5B-4CF9-A907-57B9A5AF1990}" type="parTrans" cxnId="{9C13D340-B79B-4495-A558-14A3CF25737B}">
      <dgm:prSet/>
      <dgm:spPr/>
      <dgm:t>
        <a:bodyPr/>
        <a:lstStyle/>
        <a:p>
          <a:endParaRPr lang="en-US"/>
        </a:p>
      </dgm:t>
    </dgm:pt>
    <dgm:pt modelId="{229220C6-97E2-4B0D-AD76-0C2DA0C425F7}" type="sibTrans" cxnId="{9C13D340-B79B-4495-A558-14A3CF25737B}">
      <dgm:prSet/>
      <dgm:spPr/>
      <dgm:t>
        <a:bodyPr/>
        <a:lstStyle/>
        <a:p>
          <a:endParaRPr lang="en-US"/>
        </a:p>
      </dgm:t>
    </dgm:pt>
    <dgm:pt modelId="{49B95796-2E2D-48BA-89F2-80C2840F418A}">
      <dgm:prSet phldrT="[Text]"/>
      <dgm:spPr/>
      <dgm:t>
        <a:bodyPr/>
        <a:lstStyle/>
        <a:p>
          <a:r>
            <a:rPr lang="en-US"/>
            <a:t>Trying to escape or getting loose</a:t>
          </a:r>
          <a:endParaRPr lang="en-US" dirty="0"/>
        </a:p>
      </dgm:t>
    </dgm:pt>
    <dgm:pt modelId="{B4DA6F89-BBD4-469B-9EBD-E1C9034962E9}" type="parTrans" cxnId="{550EB853-2793-4958-820C-F5813ADB88E7}">
      <dgm:prSet/>
      <dgm:spPr/>
      <dgm:t>
        <a:bodyPr/>
        <a:lstStyle/>
        <a:p>
          <a:endParaRPr lang="en-US"/>
        </a:p>
      </dgm:t>
    </dgm:pt>
    <dgm:pt modelId="{65F086C1-4068-40F3-80AF-4C187BCAF725}" type="sibTrans" cxnId="{550EB853-2793-4958-820C-F5813ADB88E7}">
      <dgm:prSet/>
      <dgm:spPr/>
      <dgm:t>
        <a:bodyPr/>
        <a:lstStyle/>
        <a:p>
          <a:endParaRPr lang="en-US"/>
        </a:p>
      </dgm:t>
    </dgm:pt>
    <dgm:pt modelId="{1F365D19-3361-4F04-942C-205C064FB739}" type="pres">
      <dgm:prSet presAssocID="{FE41ABDE-A0B4-48CA-A69D-FDEAD79BB11D}" presName="Name0" presStyleCnt="0">
        <dgm:presLayoutVars>
          <dgm:dir/>
          <dgm:resizeHandles val="exact"/>
        </dgm:presLayoutVars>
      </dgm:prSet>
      <dgm:spPr/>
    </dgm:pt>
    <dgm:pt modelId="{F97CFF1B-C362-4DCC-B674-373759867455}" type="pres">
      <dgm:prSet presAssocID="{FE41ABDE-A0B4-48CA-A69D-FDEAD79BB11D}" presName="bkgdShp" presStyleLbl="alignAccFollowNode1" presStyleIdx="0" presStyleCnt="1"/>
      <dgm:spPr/>
    </dgm:pt>
    <dgm:pt modelId="{31B4FACB-2200-44D5-A62F-96D9167A582D}" type="pres">
      <dgm:prSet presAssocID="{FE41ABDE-A0B4-48CA-A69D-FDEAD79BB11D}" presName="linComp" presStyleCnt="0"/>
      <dgm:spPr/>
    </dgm:pt>
    <dgm:pt modelId="{215B458E-9DDE-432F-B78F-4072942DD169}" type="pres">
      <dgm:prSet presAssocID="{9DAC7B7A-91D8-44BB-B553-E11DE7D9C185}" presName="compNode" presStyleCnt="0"/>
      <dgm:spPr/>
    </dgm:pt>
    <dgm:pt modelId="{839B9287-151F-4CD1-B468-44E4F92B796C}" type="pres">
      <dgm:prSet presAssocID="{9DAC7B7A-91D8-44BB-B553-E11DE7D9C185}" presName="node" presStyleLbl="node1" presStyleIdx="0" presStyleCnt="3">
        <dgm:presLayoutVars>
          <dgm:bulletEnabled val="1"/>
        </dgm:presLayoutVars>
      </dgm:prSet>
      <dgm:spPr/>
    </dgm:pt>
    <dgm:pt modelId="{EDEA3164-409B-494E-AA07-ADA64DADC32B}" type="pres">
      <dgm:prSet presAssocID="{9DAC7B7A-91D8-44BB-B553-E11DE7D9C185}" presName="invisiNode" presStyleLbl="node1" presStyleIdx="0" presStyleCnt="3"/>
      <dgm:spPr/>
    </dgm:pt>
    <dgm:pt modelId="{200109B0-6308-4086-95B9-9A6154745197}" type="pres">
      <dgm:prSet presAssocID="{9DAC7B7A-91D8-44BB-B553-E11DE7D9C18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99C3B6C7-55C7-4CC4-BAB0-59F1A0FFD58B}" type="pres">
      <dgm:prSet presAssocID="{0037FBA0-04D1-4479-9FA4-5D9C70118ADF}" presName="sibTrans" presStyleLbl="sibTrans2D1" presStyleIdx="0" presStyleCnt="0"/>
      <dgm:spPr/>
    </dgm:pt>
    <dgm:pt modelId="{4065B411-585C-40E5-83FE-9EB5F86C5ACC}" type="pres">
      <dgm:prSet presAssocID="{97F3934A-36F4-46D2-86EC-BF5CBB53E822}" presName="compNode" presStyleCnt="0"/>
      <dgm:spPr/>
    </dgm:pt>
    <dgm:pt modelId="{F42B079C-B7D5-4901-ACB1-8EB9AD904E46}" type="pres">
      <dgm:prSet presAssocID="{97F3934A-36F4-46D2-86EC-BF5CBB53E822}" presName="node" presStyleLbl="node1" presStyleIdx="1" presStyleCnt="3">
        <dgm:presLayoutVars>
          <dgm:bulletEnabled val="1"/>
        </dgm:presLayoutVars>
      </dgm:prSet>
      <dgm:spPr/>
    </dgm:pt>
    <dgm:pt modelId="{53B8E31E-2F7A-4427-B154-B2C48BB8ADC0}" type="pres">
      <dgm:prSet presAssocID="{97F3934A-36F4-46D2-86EC-BF5CBB53E822}" presName="invisiNode" presStyleLbl="node1" presStyleIdx="1" presStyleCnt="3"/>
      <dgm:spPr/>
    </dgm:pt>
    <dgm:pt modelId="{A6CED7D5-71C0-4427-870C-0A188B8BA086}" type="pres">
      <dgm:prSet presAssocID="{97F3934A-36F4-46D2-86EC-BF5CBB53E82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0F47248E-C388-425E-B63E-D6524C969D14}" type="pres">
      <dgm:prSet presAssocID="{229220C6-97E2-4B0D-AD76-0C2DA0C425F7}" presName="sibTrans" presStyleLbl="sibTrans2D1" presStyleIdx="0" presStyleCnt="0"/>
      <dgm:spPr/>
    </dgm:pt>
    <dgm:pt modelId="{FAF0F874-7B31-4EC6-861C-B41B1864D7AD}" type="pres">
      <dgm:prSet presAssocID="{49B95796-2E2D-48BA-89F2-80C2840F418A}" presName="compNode" presStyleCnt="0"/>
      <dgm:spPr/>
    </dgm:pt>
    <dgm:pt modelId="{418C6D12-AE76-4DEE-803A-68A5CAD8F462}" type="pres">
      <dgm:prSet presAssocID="{49B95796-2E2D-48BA-89F2-80C2840F418A}" presName="node" presStyleLbl="node1" presStyleIdx="2" presStyleCnt="3">
        <dgm:presLayoutVars>
          <dgm:bulletEnabled val="1"/>
        </dgm:presLayoutVars>
      </dgm:prSet>
      <dgm:spPr/>
    </dgm:pt>
    <dgm:pt modelId="{E1CF8C9D-C445-49E7-AC96-2D8AEEF08BFC}" type="pres">
      <dgm:prSet presAssocID="{49B95796-2E2D-48BA-89F2-80C2840F418A}" presName="invisiNode" presStyleLbl="node1" presStyleIdx="2" presStyleCnt="3"/>
      <dgm:spPr/>
    </dgm:pt>
    <dgm:pt modelId="{373AB18B-382E-401B-9DFA-7BB776E0D0E3}" type="pres">
      <dgm:prSet presAssocID="{49B95796-2E2D-48BA-89F2-80C2840F418A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9806BC1C-C5BC-43D2-B4FB-F324D8499F04}" type="presOf" srcId="{229220C6-97E2-4B0D-AD76-0C2DA0C425F7}" destId="{0F47248E-C388-425E-B63E-D6524C969D14}" srcOrd="0" destOrd="0" presId="urn:microsoft.com/office/officeart/2005/8/layout/pList2"/>
    <dgm:cxn modelId="{490FDB23-7E78-4F6C-8AFB-22E2F666BE56}" type="presOf" srcId="{49B95796-2E2D-48BA-89F2-80C2840F418A}" destId="{418C6D12-AE76-4DEE-803A-68A5CAD8F462}" srcOrd="0" destOrd="0" presId="urn:microsoft.com/office/officeart/2005/8/layout/pList2"/>
    <dgm:cxn modelId="{1CB61F2B-1E1F-4B50-BA2E-B88DC5CABEC3}" srcId="{FE41ABDE-A0B4-48CA-A69D-FDEAD79BB11D}" destId="{9DAC7B7A-91D8-44BB-B553-E11DE7D9C185}" srcOrd="0" destOrd="0" parTransId="{47A076F5-EE10-4914-9737-EF8E79D76804}" sibTransId="{0037FBA0-04D1-4479-9FA4-5D9C70118ADF}"/>
    <dgm:cxn modelId="{9C13D340-B79B-4495-A558-14A3CF25737B}" srcId="{FE41ABDE-A0B4-48CA-A69D-FDEAD79BB11D}" destId="{97F3934A-36F4-46D2-86EC-BF5CBB53E822}" srcOrd="1" destOrd="0" parTransId="{D7565305-0F5B-4CF9-A907-57B9A5AF1990}" sibTransId="{229220C6-97E2-4B0D-AD76-0C2DA0C425F7}"/>
    <dgm:cxn modelId="{550EB853-2793-4958-820C-F5813ADB88E7}" srcId="{FE41ABDE-A0B4-48CA-A69D-FDEAD79BB11D}" destId="{49B95796-2E2D-48BA-89F2-80C2840F418A}" srcOrd="2" destOrd="0" parTransId="{B4DA6F89-BBD4-469B-9EBD-E1C9034962E9}" sibTransId="{65F086C1-4068-40F3-80AF-4C187BCAF725}"/>
    <dgm:cxn modelId="{6E2E5656-D04E-4B7B-820E-4BB87FCD8E82}" type="presOf" srcId="{0037FBA0-04D1-4479-9FA4-5D9C70118ADF}" destId="{99C3B6C7-55C7-4CC4-BAB0-59F1A0FFD58B}" srcOrd="0" destOrd="0" presId="urn:microsoft.com/office/officeart/2005/8/layout/pList2"/>
    <dgm:cxn modelId="{7247A88B-5B12-4C72-AF10-86EB80FEE0F1}" type="presOf" srcId="{9DAC7B7A-91D8-44BB-B553-E11DE7D9C185}" destId="{839B9287-151F-4CD1-B468-44E4F92B796C}" srcOrd="0" destOrd="0" presId="urn:microsoft.com/office/officeart/2005/8/layout/pList2"/>
    <dgm:cxn modelId="{6869AD9B-7A93-45D2-9730-56B7093B06AD}" type="presOf" srcId="{FE41ABDE-A0B4-48CA-A69D-FDEAD79BB11D}" destId="{1F365D19-3361-4F04-942C-205C064FB739}" srcOrd="0" destOrd="0" presId="urn:microsoft.com/office/officeart/2005/8/layout/pList2"/>
    <dgm:cxn modelId="{7BDAC8EE-B7F4-4413-81C4-CBA6567B5C59}" type="presOf" srcId="{97F3934A-36F4-46D2-86EC-BF5CBB53E822}" destId="{F42B079C-B7D5-4901-ACB1-8EB9AD904E46}" srcOrd="0" destOrd="0" presId="urn:microsoft.com/office/officeart/2005/8/layout/pList2"/>
    <dgm:cxn modelId="{CF3D88AC-3DAC-40E6-929B-DC2125618343}" type="presParOf" srcId="{1F365D19-3361-4F04-942C-205C064FB739}" destId="{F97CFF1B-C362-4DCC-B674-373759867455}" srcOrd="0" destOrd="0" presId="urn:microsoft.com/office/officeart/2005/8/layout/pList2"/>
    <dgm:cxn modelId="{3C13C5B8-1418-484A-A562-14A65B2AA0E8}" type="presParOf" srcId="{1F365D19-3361-4F04-942C-205C064FB739}" destId="{31B4FACB-2200-44D5-A62F-96D9167A582D}" srcOrd="1" destOrd="0" presId="urn:microsoft.com/office/officeart/2005/8/layout/pList2"/>
    <dgm:cxn modelId="{3D5D3C67-9A34-4A15-8DDF-43FA9B84288D}" type="presParOf" srcId="{31B4FACB-2200-44D5-A62F-96D9167A582D}" destId="{215B458E-9DDE-432F-B78F-4072942DD169}" srcOrd="0" destOrd="0" presId="urn:microsoft.com/office/officeart/2005/8/layout/pList2"/>
    <dgm:cxn modelId="{15B9E435-04CC-4D44-A07D-2DD52198BC5D}" type="presParOf" srcId="{215B458E-9DDE-432F-B78F-4072942DD169}" destId="{839B9287-151F-4CD1-B468-44E4F92B796C}" srcOrd="0" destOrd="0" presId="urn:microsoft.com/office/officeart/2005/8/layout/pList2"/>
    <dgm:cxn modelId="{4C349047-8205-43BB-B184-333881535224}" type="presParOf" srcId="{215B458E-9DDE-432F-B78F-4072942DD169}" destId="{EDEA3164-409B-494E-AA07-ADA64DADC32B}" srcOrd="1" destOrd="0" presId="urn:microsoft.com/office/officeart/2005/8/layout/pList2"/>
    <dgm:cxn modelId="{FBD0BB7A-AC58-46FE-8476-BAD6236F33A1}" type="presParOf" srcId="{215B458E-9DDE-432F-B78F-4072942DD169}" destId="{200109B0-6308-4086-95B9-9A6154745197}" srcOrd="2" destOrd="0" presId="urn:microsoft.com/office/officeart/2005/8/layout/pList2"/>
    <dgm:cxn modelId="{EE1F3A22-F1C8-4D14-BC85-F8D1B6877AEF}" type="presParOf" srcId="{31B4FACB-2200-44D5-A62F-96D9167A582D}" destId="{99C3B6C7-55C7-4CC4-BAB0-59F1A0FFD58B}" srcOrd="1" destOrd="0" presId="urn:microsoft.com/office/officeart/2005/8/layout/pList2"/>
    <dgm:cxn modelId="{F9F9A224-8EDB-42A8-91B1-2A25C937C173}" type="presParOf" srcId="{31B4FACB-2200-44D5-A62F-96D9167A582D}" destId="{4065B411-585C-40E5-83FE-9EB5F86C5ACC}" srcOrd="2" destOrd="0" presId="urn:microsoft.com/office/officeart/2005/8/layout/pList2"/>
    <dgm:cxn modelId="{641AD47D-DA48-4F43-AE67-55EE436BE7DB}" type="presParOf" srcId="{4065B411-585C-40E5-83FE-9EB5F86C5ACC}" destId="{F42B079C-B7D5-4901-ACB1-8EB9AD904E46}" srcOrd="0" destOrd="0" presId="urn:microsoft.com/office/officeart/2005/8/layout/pList2"/>
    <dgm:cxn modelId="{3D77C3A7-BEC5-42A5-BC5F-712BD9B63372}" type="presParOf" srcId="{4065B411-585C-40E5-83FE-9EB5F86C5ACC}" destId="{53B8E31E-2F7A-4427-B154-B2C48BB8ADC0}" srcOrd="1" destOrd="0" presId="urn:microsoft.com/office/officeart/2005/8/layout/pList2"/>
    <dgm:cxn modelId="{AA89F714-1933-4B69-9958-6036F0BC4B6F}" type="presParOf" srcId="{4065B411-585C-40E5-83FE-9EB5F86C5ACC}" destId="{A6CED7D5-71C0-4427-870C-0A188B8BA086}" srcOrd="2" destOrd="0" presId="urn:microsoft.com/office/officeart/2005/8/layout/pList2"/>
    <dgm:cxn modelId="{56BDA2FB-1ED0-4AFF-B4CC-9053481F29BE}" type="presParOf" srcId="{31B4FACB-2200-44D5-A62F-96D9167A582D}" destId="{0F47248E-C388-425E-B63E-D6524C969D14}" srcOrd="3" destOrd="0" presId="urn:microsoft.com/office/officeart/2005/8/layout/pList2"/>
    <dgm:cxn modelId="{904BB44E-FA4F-4352-9029-1E7A36854E8F}" type="presParOf" srcId="{31B4FACB-2200-44D5-A62F-96D9167A582D}" destId="{FAF0F874-7B31-4EC6-861C-B41B1864D7AD}" srcOrd="4" destOrd="0" presId="urn:microsoft.com/office/officeart/2005/8/layout/pList2"/>
    <dgm:cxn modelId="{5E79E825-ADCC-4D07-A1B1-43D81C47F0C6}" type="presParOf" srcId="{FAF0F874-7B31-4EC6-861C-B41B1864D7AD}" destId="{418C6D12-AE76-4DEE-803A-68A5CAD8F462}" srcOrd="0" destOrd="0" presId="urn:microsoft.com/office/officeart/2005/8/layout/pList2"/>
    <dgm:cxn modelId="{96206F8C-592B-4441-A058-A9397E3CF048}" type="presParOf" srcId="{FAF0F874-7B31-4EC6-861C-B41B1864D7AD}" destId="{E1CF8C9D-C445-49E7-AC96-2D8AEEF08BFC}" srcOrd="1" destOrd="0" presId="urn:microsoft.com/office/officeart/2005/8/layout/pList2"/>
    <dgm:cxn modelId="{708FA42A-0A76-4CFD-95BA-2601820A9C32}" type="presParOf" srcId="{FAF0F874-7B31-4EC6-861C-B41B1864D7AD}" destId="{373AB18B-382E-401B-9DFA-7BB776E0D0E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CA214-84FF-427C-A2DD-64EEF7A6E71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7C205C-50B2-470B-93C7-A1740DB78800}">
      <dgm:prSet phldrT="[Text]"/>
      <dgm:spPr/>
      <dgm:t>
        <a:bodyPr/>
        <a:lstStyle/>
        <a:p>
          <a:r>
            <a:rPr lang="en-US"/>
            <a:t>Prevention is key!</a:t>
          </a:r>
          <a:endParaRPr lang="en-US" dirty="0"/>
        </a:p>
      </dgm:t>
    </dgm:pt>
    <dgm:pt modelId="{DDBAD23B-C2CE-4D3F-BB04-733D7A5F6F0E}" type="parTrans" cxnId="{6BA39C61-0592-452D-A8F7-93AE1C939BCE}">
      <dgm:prSet/>
      <dgm:spPr/>
      <dgm:t>
        <a:bodyPr/>
        <a:lstStyle/>
        <a:p>
          <a:endParaRPr lang="en-US"/>
        </a:p>
      </dgm:t>
    </dgm:pt>
    <dgm:pt modelId="{B3E97A73-0AA7-4A51-A3B9-1ACB6B45ED99}" type="sibTrans" cxnId="{6BA39C61-0592-452D-A8F7-93AE1C939BCE}">
      <dgm:prSet/>
      <dgm:spPr/>
      <dgm:t>
        <a:bodyPr/>
        <a:lstStyle/>
        <a:p>
          <a:endParaRPr lang="en-US"/>
        </a:p>
      </dgm:t>
    </dgm:pt>
    <dgm:pt modelId="{9D5F1C8A-6C62-4ABF-A4C1-EA93762C7CE1}">
      <dgm:prSet phldrT="[Text]"/>
      <dgm:spPr/>
      <dgm:t>
        <a:bodyPr/>
        <a:lstStyle/>
        <a:p>
          <a:r>
            <a:rPr lang="en-US"/>
            <a:t>Do NOT try to catch the animal or get them back in their cage</a:t>
          </a:r>
          <a:endParaRPr lang="en-US" dirty="0"/>
        </a:p>
      </dgm:t>
    </dgm:pt>
    <dgm:pt modelId="{4B238958-6162-43BE-A02A-6820A9CD551D}" type="parTrans" cxnId="{D2DAC708-4405-47CD-827D-FDDC01DF8BEA}">
      <dgm:prSet/>
      <dgm:spPr/>
      <dgm:t>
        <a:bodyPr/>
        <a:lstStyle/>
        <a:p>
          <a:endParaRPr lang="en-US"/>
        </a:p>
      </dgm:t>
    </dgm:pt>
    <dgm:pt modelId="{7008A6B3-6071-415C-A72D-1E77F7045973}" type="sibTrans" cxnId="{D2DAC708-4405-47CD-827D-FDDC01DF8BEA}">
      <dgm:prSet/>
      <dgm:spPr/>
      <dgm:t>
        <a:bodyPr/>
        <a:lstStyle/>
        <a:p>
          <a:endParaRPr lang="en-US"/>
        </a:p>
      </dgm:t>
    </dgm:pt>
    <dgm:pt modelId="{46B19119-B2B5-41FC-87B7-2183B56D1F44}">
      <dgm:prSet phldrT="[Text]"/>
      <dgm:spPr/>
      <dgm:t>
        <a:bodyPr/>
        <a:lstStyle/>
        <a:p>
          <a:r>
            <a:rPr lang="en-US" dirty="0"/>
            <a:t>Yell “loose dog!”</a:t>
          </a:r>
        </a:p>
      </dgm:t>
    </dgm:pt>
    <dgm:pt modelId="{3BCD768C-3494-4476-867A-E58C5E8182FC}" type="parTrans" cxnId="{D882F727-59BB-4D24-974E-2A330CEB7FCB}">
      <dgm:prSet/>
      <dgm:spPr/>
      <dgm:t>
        <a:bodyPr/>
        <a:lstStyle/>
        <a:p>
          <a:endParaRPr lang="en-US"/>
        </a:p>
      </dgm:t>
    </dgm:pt>
    <dgm:pt modelId="{10EB2C27-85CA-4925-93C1-BA2B04EB2835}" type="sibTrans" cxnId="{D882F727-59BB-4D24-974E-2A330CEB7FCB}">
      <dgm:prSet/>
      <dgm:spPr/>
      <dgm:t>
        <a:bodyPr/>
        <a:lstStyle/>
        <a:p>
          <a:endParaRPr lang="en-US"/>
        </a:p>
      </dgm:t>
    </dgm:pt>
    <dgm:pt modelId="{EBC2FA33-303D-4BC2-A62B-30B8AB39C621}">
      <dgm:prSet phldrT="[Text]"/>
      <dgm:spPr/>
      <dgm:t>
        <a:bodyPr/>
        <a:lstStyle/>
        <a:p>
          <a:r>
            <a:rPr lang="en-US"/>
            <a:t>Try to watch where the animal goes (without chasing them)</a:t>
          </a:r>
          <a:endParaRPr lang="en-US" dirty="0"/>
        </a:p>
      </dgm:t>
    </dgm:pt>
    <dgm:pt modelId="{C6F6DE05-489B-4C62-A150-EA3FE46AA624}" type="parTrans" cxnId="{7C60920E-617E-4C40-A429-7487B3665253}">
      <dgm:prSet/>
      <dgm:spPr/>
      <dgm:t>
        <a:bodyPr/>
        <a:lstStyle/>
        <a:p>
          <a:endParaRPr lang="en-US"/>
        </a:p>
      </dgm:t>
    </dgm:pt>
    <dgm:pt modelId="{045F1482-E8EE-4B83-BE02-688D8028CAF9}" type="sibTrans" cxnId="{7C60920E-617E-4C40-A429-7487B3665253}">
      <dgm:prSet/>
      <dgm:spPr/>
      <dgm:t>
        <a:bodyPr/>
        <a:lstStyle/>
        <a:p>
          <a:endParaRPr lang="en-US"/>
        </a:p>
      </dgm:t>
    </dgm:pt>
    <dgm:pt modelId="{944F99F7-D755-4A1A-8EA2-2E9403FB8999}" type="pres">
      <dgm:prSet presAssocID="{9C3CA214-84FF-427C-A2DD-64EEF7A6E711}" presName="linear" presStyleCnt="0">
        <dgm:presLayoutVars>
          <dgm:animLvl val="lvl"/>
          <dgm:resizeHandles val="exact"/>
        </dgm:presLayoutVars>
      </dgm:prSet>
      <dgm:spPr/>
    </dgm:pt>
    <dgm:pt modelId="{F83BDE88-D638-4D13-9681-53A9DBE4A8DE}" type="pres">
      <dgm:prSet presAssocID="{F77C205C-50B2-470B-93C7-A1740DB7880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A4228DA-0E6C-4785-9846-B3B8833B571F}" type="pres">
      <dgm:prSet presAssocID="{B3E97A73-0AA7-4A51-A3B9-1ACB6B45ED99}" presName="spacer" presStyleCnt="0"/>
      <dgm:spPr/>
    </dgm:pt>
    <dgm:pt modelId="{D1670603-31FE-4ACF-8122-074E70BDCD3F}" type="pres">
      <dgm:prSet presAssocID="{9D5F1C8A-6C62-4ABF-A4C1-EA93762C7CE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B63BB9B-2D2A-4FE4-8E7F-295C2939A0C3}" type="pres">
      <dgm:prSet presAssocID="{7008A6B3-6071-415C-A72D-1E77F7045973}" presName="spacer" presStyleCnt="0"/>
      <dgm:spPr/>
    </dgm:pt>
    <dgm:pt modelId="{2F056336-66C6-4010-8BE1-0F63FAB5FE27}" type="pres">
      <dgm:prSet presAssocID="{46B19119-B2B5-41FC-87B7-2183B56D1F4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0B51859-0AEC-400F-9CAD-FBEE3533033F}" type="pres">
      <dgm:prSet presAssocID="{10EB2C27-85CA-4925-93C1-BA2B04EB2835}" presName="spacer" presStyleCnt="0"/>
      <dgm:spPr/>
    </dgm:pt>
    <dgm:pt modelId="{B911F3FD-FD3B-4E64-8BC4-9DEF514D2A44}" type="pres">
      <dgm:prSet presAssocID="{EBC2FA33-303D-4BC2-A62B-30B8AB39C62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2DAC708-4405-47CD-827D-FDDC01DF8BEA}" srcId="{9C3CA214-84FF-427C-A2DD-64EEF7A6E711}" destId="{9D5F1C8A-6C62-4ABF-A4C1-EA93762C7CE1}" srcOrd="1" destOrd="0" parTransId="{4B238958-6162-43BE-A02A-6820A9CD551D}" sibTransId="{7008A6B3-6071-415C-A72D-1E77F7045973}"/>
    <dgm:cxn modelId="{7C60920E-617E-4C40-A429-7487B3665253}" srcId="{9C3CA214-84FF-427C-A2DD-64EEF7A6E711}" destId="{EBC2FA33-303D-4BC2-A62B-30B8AB39C621}" srcOrd="3" destOrd="0" parTransId="{C6F6DE05-489B-4C62-A150-EA3FE46AA624}" sibTransId="{045F1482-E8EE-4B83-BE02-688D8028CAF9}"/>
    <dgm:cxn modelId="{1E46DD26-368F-43D5-B7F3-152F7B6B7883}" type="presOf" srcId="{F77C205C-50B2-470B-93C7-A1740DB78800}" destId="{F83BDE88-D638-4D13-9681-53A9DBE4A8DE}" srcOrd="0" destOrd="0" presId="urn:microsoft.com/office/officeart/2005/8/layout/vList2"/>
    <dgm:cxn modelId="{D882F727-59BB-4D24-974E-2A330CEB7FCB}" srcId="{9C3CA214-84FF-427C-A2DD-64EEF7A6E711}" destId="{46B19119-B2B5-41FC-87B7-2183B56D1F44}" srcOrd="2" destOrd="0" parTransId="{3BCD768C-3494-4476-867A-E58C5E8182FC}" sibTransId="{10EB2C27-85CA-4925-93C1-BA2B04EB2835}"/>
    <dgm:cxn modelId="{6BA39C61-0592-452D-A8F7-93AE1C939BCE}" srcId="{9C3CA214-84FF-427C-A2DD-64EEF7A6E711}" destId="{F77C205C-50B2-470B-93C7-A1740DB78800}" srcOrd="0" destOrd="0" parTransId="{DDBAD23B-C2CE-4D3F-BB04-733D7A5F6F0E}" sibTransId="{B3E97A73-0AA7-4A51-A3B9-1ACB6B45ED99}"/>
    <dgm:cxn modelId="{5B3E6463-D3F9-4639-82E9-B6E9CF15FBAD}" type="presOf" srcId="{9C3CA214-84FF-427C-A2DD-64EEF7A6E711}" destId="{944F99F7-D755-4A1A-8EA2-2E9403FB8999}" srcOrd="0" destOrd="0" presId="urn:microsoft.com/office/officeart/2005/8/layout/vList2"/>
    <dgm:cxn modelId="{581ABB8E-1CCE-4DA7-93BA-9DED7FDA82C4}" type="presOf" srcId="{46B19119-B2B5-41FC-87B7-2183B56D1F44}" destId="{2F056336-66C6-4010-8BE1-0F63FAB5FE27}" srcOrd="0" destOrd="0" presId="urn:microsoft.com/office/officeart/2005/8/layout/vList2"/>
    <dgm:cxn modelId="{397C349E-F4B5-4D77-B0AC-D5B786069669}" type="presOf" srcId="{9D5F1C8A-6C62-4ABF-A4C1-EA93762C7CE1}" destId="{D1670603-31FE-4ACF-8122-074E70BDCD3F}" srcOrd="0" destOrd="0" presId="urn:microsoft.com/office/officeart/2005/8/layout/vList2"/>
    <dgm:cxn modelId="{612817CF-DAB8-48C3-AF0D-2EA68AFF2333}" type="presOf" srcId="{EBC2FA33-303D-4BC2-A62B-30B8AB39C621}" destId="{B911F3FD-FD3B-4E64-8BC4-9DEF514D2A44}" srcOrd="0" destOrd="0" presId="urn:microsoft.com/office/officeart/2005/8/layout/vList2"/>
    <dgm:cxn modelId="{416792F2-A558-4568-84B0-7D1D706B2D86}" type="presParOf" srcId="{944F99F7-D755-4A1A-8EA2-2E9403FB8999}" destId="{F83BDE88-D638-4D13-9681-53A9DBE4A8DE}" srcOrd="0" destOrd="0" presId="urn:microsoft.com/office/officeart/2005/8/layout/vList2"/>
    <dgm:cxn modelId="{AB7AC1C9-7D0F-4BC1-A86B-98C1494EAD17}" type="presParOf" srcId="{944F99F7-D755-4A1A-8EA2-2E9403FB8999}" destId="{BA4228DA-0E6C-4785-9846-B3B8833B571F}" srcOrd="1" destOrd="0" presId="urn:microsoft.com/office/officeart/2005/8/layout/vList2"/>
    <dgm:cxn modelId="{2A6FC242-F6E6-4AF4-A000-C9E50C4A95BA}" type="presParOf" srcId="{944F99F7-D755-4A1A-8EA2-2E9403FB8999}" destId="{D1670603-31FE-4ACF-8122-074E70BDCD3F}" srcOrd="2" destOrd="0" presId="urn:microsoft.com/office/officeart/2005/8/layout/vList2"/>
    <dgm:cxn modelId="{D3FEC0D7-221C-48D5-9349-AECBA92C8230}" type="presParOf" srcId="{944F99F7-D755-4A1A-8EA2-2E9403FB8999}" destId="{BB63BB9B-2D2A-4FE4-8E7F-295C2939A0C3}" srcOrd="3" destOrd="0" presId="urn:microsoft.com/office/officeart/2005/8/layout/vList2"/>
    <dgm:cxn modelId="{5A9D1342-3CBC-442E-98BA-7AB0F80C62A6}" type="presParOf" srcId="{944F99F7-D755-4A1A-8EA2-2E9403FB8999}" destId="{2F056336-66C6-4010-8BE1-0F63FAB5FE27}" srcOrd="4" destOrd="0" presId="urn:microsoft.com/office/officeart/2005/8/layout/vList2"/>
    <dgm:cxn modelId="{91AEA229-5C7C-46AA-9997-3B0894942DA8}" type="presParOf" srcId="{944F99F7-D755-4A1A-8EA2-2E9403FB8999}" destId="{00B51859-0AEC-400F-9CAD-FBEE3533033F}" srcOrd="5" destOrd="0" presId="urn:microsoft.com/office/officeart/2005/8/layout/vList2"/>
    <dgm:cxn modelId="{7BB2ACD1-66BD-4F63-A31B-40EBBB6449A4}" type="presParOf" srcId="{944F99F7-D755-4A1A-8EA2-2E9403FB8999}" destId="{B911F3FD-FD3B-4E64-8BC4-9DEF514D2A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505B1A-388C-459E-A4C3-A507CF5B83E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5340AF-1537-441C-A022-C691260ED745}">
      <dgm:prSet phldrT="[Text]"/>
      <dgm:spPr/>
      <dgm:t>
        <a:bodyPr/>
        <a:lstStyle/>
        <a:p>
          <a:r>
            <a:rPr lang="en-US" dirty="0"/>
            <a:t>Use your body as a barrier</a:t>
          </a:r>
        </a:p>
      </dgm:t>
    </dgm:pt>
    <dgm:pt modelId="{2717420C-674C-4CAC-9EC8-E4235A2EE0AC}" type="parTrans" cxnId="{62B79A71-05BE-4349-92F5-C99B156B36CE}">
      <dgm:prSet/>
      <dgm:spPr/>
      <dgm:t>
        <a:bodyPr/>
        <a:lstStyle/>
        <a:p>
          <a:endParaRPr lang="en-US"/>
        </a:p>
      </dgm:t>
    </dgm:pt>
    <dgm:pt modelId="{E345D54E-2576-4E5F-96FA-B6FE6F6C6D6C}" type="sibTrans" cxnId="{62B79A71-05BE-4349-92F5-C99B156B36CE}">
      <dgm:prSet/>
      <dgm:spPr/>
      <dgm:t>
        <a:bodyPr/>
        <a:lstStyle/>
        <a:p>
          <a:endParaRPr lang="en-US"/>
        </a:p>
      </dgm:t>
    </dgm:pt>
    <dgm:pt modelId="{7615F486-583A-4CE1-9370-FB7473A38F70}">
      <dgm:prSet phldrT="[Text]"/>
      <dgm:spPr/>
      <dgm:t>
        <a:bodyPr/>
        <a:lstStyle/>
        <a:p>
          <a:r>
            <a:rPr lang="en-US"/>
            <a:t>Use food or toys as a distraction</a:t>
          </a:r>
          <a:endParaRPr lang="en-US" dirty="0"/>
        </a:p>
      </dgm:t>
    </dgm:pt>
    <dgm:pt modelId="{E3F90CF6-9A0A-4952-979B-0EC276055F41}" type="parTrans" cxnId="{BF076E0B-57FB-462E-8CEF-6D1D206A5348}">
      <dgm:prSet/>
      <dgm:spPr/>
      <dgm:t>
        <a:bodyPr/>
        <a:lstStyle/>
        <a:p>
          <a:endParaRPr lang="en-US"/>
        </a:p>
      </dgm:t>
    </dgm:pt>
    <dgm:pt modelId="{A9AC3D3B-28A7-4F06-BDDA-9F961BF543CC}" type="sibTrans" cxnId="{BF076E0B-57FB-462E-8CEF-6D1D206A5348}">
      <dgm:prSet/>
      <dgm:spPr/>
      <dgm:t>
        <a:bodyPr/>
        <a:lstStyle/>
        <a:p>
          <a:endParaRPr lang="en-US"/>
        </a:p>
      </dgm:t>
    </dgm:pt>
    <dgm:pt modelId="{D46EA2B4-CC24-491C-AF2E-AE6333F80544}">
      <dgm:prSet phldrT="[Text]"/>
      <dgm:spPr/>
      <dgm:t>
        <a:bodyPr/>
        <a:lstStyle/>
        <a:p>
          <a:r>
            <a:rPr lang="en-US"/>
            <a:t>Don’t be afraid to ask for help!</a:t>
          </a:r>
          <a:endParaRPr lang="en-US" dirty="0"/>
        </a:p>
      </dgm:t>
    </dgm:pt>
    <dgm:pt modelId="{3629D489-0C1E-4CA1-B99E-51938DA3D31D}" type="parTrans" cxnId="{87179EFC-6B7C-490A-BA72-211B6CC31133}">
      <dgm:prSet/>
      <dgm:spPr/>
      <dgm:t>
        <a:bodyPr/>
        <a:lstStyle/>
        <a:p>
          <a:endParaRPr lang="en-US"/>
        </a:p>
      </dgm:t>
    </dgm:pt>
    <dgm:pt modelId="{FDB7CC6D-9671-4679-9BA7-A3905AC46047}" type="sibTrans" cxnId="{87179EFC-6B7C-490A-BA72-211B6CC31133}">
      <dgm:prSet/>
      <dgm:spPr/>
      <dgm:t>
        <a:bodyPr/>
        <a:lstStyle/>
        <a:p>
          <a:endParaRPr lang="en-US"/>
        </a:p>
      </dgm:t>
    </dgm:pt>
    <dgm:pt modelId="{477C9A42-674C-4FCD-9055-FAE0917EAD68}">
      <dgm:prSet phldrT="[Text]"/>
      <dgm:spPr/>
      <dgm:t>
        <a:bodyPr/>
        <a:lstStyle/>
        <a:p>
          <a:r>
            <a:rPr lang="en-US" dirty="0"/>
            <a:t>Training opportunity!</a:t>
          </a:r>
        </a:p>
      </dgm:t>
    </dgm:pt>
    <dgm:pt modelId="{8E8D4A51-80E5-4358-87B3-68CBFB9C2D0B}" type="parTrans" cxnId="{A522B88A-C237-45E2-8A70-FFDA1038BDFB}">
      <dgm:prSet/>
      <dgm:spPr/>
      <dgm:t>
        <a:bodyPr/>
        <a:lstStyle/>
        <a:p>
          <a:endParaRPr lang="en-US"/>
        </a:p>
      </dgm:t>
    </dgm:pt>
    <dgm:pt modelId="{75FFEDF3-CF58-445B-A06A-D19E4BE7AFE1}" type="sibTrans" cxnId="{A522B88A-C237-45E2-8A70-FFDA1038BDFB}">
      <dgm:prSet/>
      <dgm:spPr/>
      <dgm:t>
        <a:bodyPr/>
        <a:lstStyle/>
        <a:p>
          <a:endParaRPr lang="en-US"/>
        </a:p>
      </dgm:t>
    </dgm:pt>
    <dgm:pt modelId="{76D31BE0-4524-4EF9-AB33-856A4951F00E}" type="pres">
      <dgm:prSet presAssocID="{B9505B1A-388C-459E-A4C3-A507CF5B83ED}" presName="linear" presStyleCnt="0">
        <dgm:presLayoutVars>
          <dgm:dir/>
          <dgm:animLvl val="lvl"/>
          <dgm:resizeHandles val="exact"/>
        </dgm:presLayoutVars>
      </dgm:prSet>
      <dgm:spPr/>
    </dgm:pt>
    <dgm:pt modelId="{8D18B59A-151F-44FB-AF10-E38BC97DA906}" type="pres">
      <dgm:prSet presAssocID="{477C9A42-674C-4FCD-9055-FAE0917EAD68}" presName="parentLin" presStyleCnt="0"/>
      <dgm:spPr/>
    </dgm:pt>
    <dgm:pt modelId="{73B2B454-D9E1-4C4E-AA16-96F07881ED06}" type="pres">
      <dgm:prSet presAssocID="{477C9A42-674C-4FCD-9055-FAE0917EAD68}" presName="parentLeftMargin" presStyleLbl="node1" presStyleIdx="0" presStyleCnt="4"/>
      <dgm:spPr/>
    </dgm:pt>
    <dgm:pt modelId="{555491DC-0BDF-4ABB-8D64-B4498A8CFECF}" type="pres">
      <dgm:prSet presAssocID="{477C9A42-674C-4FCD-9055-FAE0917EAD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BF9D6F-8839-4D1A-8448-A1775903BBD1}" type="pres">
      <dgm:prSet presAssocID="{477C9A42-674C-4FCD-9055-FAE0917EAD68}" presName="negativeSpace" presStyleCnt="0"/>
      <dgm:spPr/>
    </dgm:pt>
    <dgm:pt modelId="{F85FA0B3-CA9E-4B30-AE56-B40F5D8B0BAB}" type="pres">
      <dgm:prSet presAssocID="{477C9A42-674C-4FCD-9055-FAE0917EAD68}" presName="childText" presStyleLbl="conFgAcc1" presStyleIdx="0" presStyleCnt="4">
        <dgm:presLayoutVars>
          <dgm:bulletEnabled val="1"/>
        </dgm:presLayoutVars>
      </dgm:prSet>
      <dgm:spPr>
        <a:solidFill>
          <a:schemeClr val="tx2">
            <a:alpha val="90000"/>
          </a:schemeClr>
        </a:solidFill>
      </dgm:spPr>
    </dgm:pt>
    <dgm:pt modelId="{D7A13FB2-0A8A-4F7A-9D71-12169357DC09}" type="pres">
      <dgm:prSet presAssocID="{75FFEDF3-CF58-445B-A06A-D19E4BE7AFE1}" presName="spaceBetweenRectangles" presStyleCnt="0"/>
      <dgm:spPr/>
    </dgm:pt>
    <dgm:pt modelId="{07D9D4B7-32F9-40D8-8B14-8F12BEBAFE1F}" type="pres">
      <dgm:prSet presAssocID="{C25340AF-1537-441C-A022-C691260ED745}" presName="parentLin" presStyleCnt="0"/>
      <dgm:spPr/>
    </dgm:pt>
    <dgm:pt modelId="{D1D533F1-70B5-4E40-ADDC-AF0CE5140CA4}" type="pres">
      <dgm:prSet presAssocID="{C25340AF-1537-441C-A022-C691260ED745}" presName="parentLeftMargin" presStyleLbl="node1" presStyleIdx="0" presStyleCnt="4"/>
      <dgm:spPr/>
    </dgm:pt>
    <dgm:pt modelId="{B770A491-071C-4F1B-82AD-1DA0AC01E955}" type="pres">
      <dgm:prSet presAssocID="{C25340AF-1537-441C-A022-C691260ED74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65A7130-9947-4C25-B417-FBB865713632}" type="pres">
      <dgm:prSet presAssocID="{C25340AF-1537-441C-A022-C691260ED745}" presName="negativeSpace" presStyleCnt="0"/>
      <dgm:spPr/>
    </dgm:pt>
    <dgm:pt modelId="{C1702546-493D-4E4B-A138-637C79E17FEC}" type="pres">
      <dgm:prSet presAssocID="{C25340AF-1537-441C-A022-C691260ED745}" presName="childText" presStyleLbl="conFgAcc1" presStyleIdx="1" presStyleCnt="4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</dgm:pt>
    <dgm:pt modelId="{A8287A91-9EA8-420A-A96C-CD2A61DC31D1}" type="pres">
      <dgm:prSet presAssocID="{E345D54E-2576-4E5F-96FA-B6FE6F6C6D6C}" presName="spaceBetweenRectangles" presStyleCnt="0"/>
      <dgm:spPr/>
    </dgm:pt>
    <dgm:pt modelId="{48659D49-CAB2-48C2-8EA7-7BE2CDC8CCCE}" type="pres">
      <dgm:prSet presAssocID="{7615F486-583A-4CE1-9370-FB7473A38F70}" presName="parentLin" presStyleCnt="0"/>
      <dgm:spPr/>
    </dgm:pt>
    <dgm:pt modelId="{16FE00F4-4C41-4572-8BBF-1353CBC1F2BC}" type="pres">
      <dgm:prSet presAssocID="{7615F486-583A-4CE1-9370-FB7473A38F70}" presName="parentLeftMargin" presStyleLbl="node1" presStyleIdx="1" presStyleCnt="4"/>
      <dgm:spPr/>
    </dgm:pt>
    <dgm:pt modelId="{1D089355-F6ED-434A-9841-46C1E664A26C}" type="pres">
      <dgm:prSet presAssocID="{7615F486-583A-4CE1-9370-FB7473A38F7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2845DC-431F-4B23-9322-DD28821465A8}" type="pres">
      <dgm:prSet presAssocID="{7615F486-583A-4CE1-9370-FB7473A38F70}" presName="negativeSpace" presStyleCnt="0"/>
      <dgm:spPr/>
    </dgm:pt>
    <dgm:pt modelId="{C84E795E-B44C-48B0-BFBA-ED6B7466D79B}" type="pres">
      <dgm:prSet presAssocID="{7615F486-583A-4CE1-9370-FB7473A38F70}" presName="childText" presStyleLbl="conFgAcc1" presStyleIdx="2" presStyleCnt="4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</dgm:pt>
    <dgm:pt modelId="{B0D95993-C634-4FBA-BBA8-7B7D9F13C005}" type="pres">
      <dgm:prSet presAssocID="{A9AC3D3B-28A7-4F06-BDDA-9F961BF543CC}" presName="spaceBetweenRectangles" presStyleCnt="0"/>
      <dgm:spPr/>
    </dgm:pt>
    <dgm:pt modelId="{5904306A-157F-4B6C-9EA4-F8996D02E84B}" type="pres">
      <dgm:prSet presAssocID="{D46EA2B4-CC24-491C-AF2E-AE6333F80544}" presName="parentLin" presStyleCnt="0"/>
      <dgm:spPr/>
    </dgm:pt>
    <dgm:pt modelId="{2FC86EB3-EA05-4434-A90C-1D9180854695}" type="pres">
      <dgm:prSet presAssocID="{D46EA2B4-CC24-491C-AF2E-AE6333F80544}" presName="parentLeftMargin" presStyleLbl="node1" presStyleIdx="2" presStyleCnt="4"/>
      <dgm:spPr/>
    </dgm:pt>
    <dgm:pt modelId="{B83721DE-BCF6-48ED-ABFD-B3F47397568A}" type="pres">
      <dgm:prSet presAssocID="{D46EA2B4-CC24-491C-AF2E-AE6333F8054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1E6D17C-75A6-4156-A2F9-6E593DE677C3}" type="pres">
      <dgm:prSet presAssocID="{D46EA2B4-CC24-491C-AF2E-AE6333F80544}" presName="negativeSpace" presStyleCnt="0"/>
      <dgm:spPr/>
    </dgm:pt>
    <dgm:pt modelId="{F9D45BE5-24B7-4026-95B4-80084813073E}" type="pres">
      <dgm:prSet presAssocID="{D46EA2B4-CC24-491C-AF2E-AE6333F80544}" presName="childText" presStyleLbl="conFgAcc1" presStyleIdx="3" presStyleCnt="4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</dgm:pt>
  </dgm:ptLst>
  <dgm:cxnLst>
    <dgm:cxn modelId="{BF076E0B-57FB-462E-8CEF-6D1D206A5348}" srcId="{B9505B1A-388C-459E-A4C3-A507CF5B83ED}" destId="{7615F486-583A-4CE1-9370-FB7473A38F70}" srcOrd="2" destOrd="0" parTransId="{E3F90CF6-9A0A-4952-979B-0EC276055F41}" sibTransId="{A9AC3D3B-28A7-4F06-BDDA-9F961BF543CC}"/>
    <dgm:cxn modelId="{501BEE16-60A9-4350-A870-DCFC268F195C}" type="presOf" srcId="{C25340AF-1537-441C-A022-C691260ED745}" destId="{B770A491-071C-4F1B-82AD-1DA0AC01E955}" srcOrd="1" destOrd="0" presId="urn:microsoft.com/office/officeart/2005/8/layout/list1"/>
    <dgm:cxn modelId="{C82AE72A-4C24-4CAA-94CC-3E1BAA6B48A7}" type="presOf" srcId="{477C9A42-674C-4FCD-9055-FAE0917EAD68}" destId="{73B2B454-D9E1-4C4E-AA16-96F07881ED06}" srcOrd="0" destOrd="0" presId="urn:microsoft.com/office/officeart/2005/8/layout/list1"/>
    <dgm:cxn modelId="{DB7AC432-32C6-4517-8092-0AC0ED333BD0}" type="presOf" srcId="{D46EA2B4-CC24-491C-AF2E-AE6333F80544}" destId="{B83721DE-BCF6-48ED-ABFD-B3F47397568A}" srcOrd="1" destOrd="0" presId="urn:microsoft.com/office/officeart/2005/8/layout/list1"/>
    <dgm:cxn modelId="{252CD74E-FE78-411B-A5A4-A70A678C28C2}" type="presOf" srcId="{7615F486-583A-4CE1-9370-FB7473A38F70}" destId="{1D089355-F6ED-434A-9841-46C1E664A26C}" srcOrd="1" destOrd="0" presId="urn:microsoft.com/office/officeart/2005/8/layout/list1"/>
    <dgm:cxn modelId="{DDEADC6F-D215-4A93-A542-017D0292C88F}" type="presOf" srcId="{7615F486-583A-4CE1-9370-FB7473A38F70}" destId="{16FE00F4-4C41-4572-8BBF-1353CBC1F2BC}" srcOrd="0" destOrd="0" presId="urn:microsoft.com/office/officeart/2005/8/layout/list1"/>
    <dgm:cxn modelId="{62B79A71-05BE-4349-92F5-C99B156B36CE}" srcId="{B9505B1A-388C-459E-A4C3-A507CF5B83ED}" destId="{C25340AF-1537-441C-A022-C691260ED745}" srcOrd="1" destOrd="0" parTransId="{2717420C-674C-4CAC-9EC8-E4235A2EE0AC}" sibTransId="{E345D54E-2576-4E5F-96FA-B6FE6F6C6D6C}"/>
    <dgm:cxn modelId="{829AE773-B810-43B1-B858-C9C1589EAFF7}" type="presOf" srcId="{477C9A42-674C-4FCD-9055-FAE0917EAD68}" destId="{555491DC-0BDF-4ABB-8D64-B4498A8CFECF}" srcOrd="1" destOrd="0" presId="urn:microsoft.com/office/officeart/2005/8/layout/list1"/>
    <dgm:cxn modelId="{CB088788-1F67-4A5B-A36D-7A68C6C949F1}" type="presOf" srcId="{B9505B1A-388C-459E-A4C3-A507CF5B83ED}" destId="{76D31BE0-4524-4EF9-AB33-856A4951F00E}" srcOrd="0" destOrd="0" presId="urn:microsoft.com/office/officeart/2005/8/layout/list1"/>
    <dgm:cxn modelId="{A522B88A-C237-45E2-8A70-FFDA1038BDFB}" srcId="{B9505B1A-388C-459E-A4C3-A507CF5B83ED}" destId="{477C9A42-674C-4FCD-9055-FAE0917EAD68}" srcOrd="0" destOrd="0" parTransId="{8E8D4A51-80E5-4358-87B3-68CBFB9C2D0B}" sibTransId="{75FFEDF3-CF58-445B-A06A-D19E4BE7AFE1}"/>
    <dgm:cxn modelId="{4FB5F291-CCC2-4BE0-9561-02218AC9A13F}" type="presOf" srcId="{D46EA2B4-CC24-491C-AF2E-AE6333F80544}" destId="{2FC86EB3-EA05-4434-A90C-1D9180854695}" srcOrd="0" destOrd="0" presId="urn:microsoft.com/office/officeart/2005/8/layout/list1"/>
    <dgm:cxn modelId="{25273592-2995-4050-AD62-4475B6ECEA0F}" type="presOf" srcId="{C25340AF-1537-441C-A022-C691260ED745}" destId="{D1D533F1-70B5-4E40-ADDC-AF0CE5140CA4}" srcOrd="0" destOrd="0" presId="urn:microsoft.com/office/officeart/2005/8/layout/list1"/>
    <dgm:cxn modelId="{87179EFC-6B7C-490A-BA72-211B6CC31133}" srcId="{B9505B1A-388C-459E-A4C3-A507CF5B83ED}" destId="{D46EA2B4-CC24-491C-AF2E-AE6333F80544}" srcOrd="3" destOrd="0" parTransId="{3629D489-0C1E-4CA1-B99E-51938DA3D31D}" sibTransId="{FDB7CC6D-9671-4679-9BA7-A3905AC46047}"/>
    <dgm:cxn modelId="{74EEF1D6-80FA-4E2C-ACE5-FACB78A33C14}" type="presParOf" srcId="{76D31BE0-4524-4EF9-AB33-856A4951F00E}" destId="{8D18B59A-151F-44FB-AF10-E38BC97DA906}" srcOrd="0" destOrd="0" presId="urn:microsoft.com/office/officeart/2005/8/layout/list1"/>
    <dgm:cxn modelId="{2975AF02-3265-4C7B-BA61-D73DCC8A5FB5}" type="presParOf" srcId="{8D18B59A-151F-44FB-AF10-E38BC97DA906}" destId="{73B2B454-D9E1-4C4E-AA16-96F07881ED06}" srcOrd="0" destOrd="0" presId="urn:microsoft.com/office/officeart/2005/8/layout/list1"/>
    <dgm:cxn modelId="{D6CD0F12-1FE3-42FA-B008-733D95654699}" type="presParOf" srcId="{8D18B59A-151F-44FB-AF10-E38BC97DA906}" destId="{555491DC-0BDF-4ABB-8D64-B4498A8CFECF}" srcOrd="1" destOrd="0" presId="urn:microsoft.com/office/officeart/2005/8/layout/list1"/>
    <dgm:cxn modelId="{927CF875-8F84-4ADA-A04E-4DD069A48B58}" type="presParOf" srcId="{76D31BE0-4524-4EF9-AB33-856A4951F00E}" destId="{A6BF9D6F-8839-4D1A-8448-A1775903BBD1}" srcOrd="1" destOrd="0" presId="urn:microsoft.com/office/officeart/2005/8/layout/list1"/>
    <dgm:cxn modelId="{B9E918CB-940A-4985-934D-B7E2B7F2009A}" type="presParOf" srcId="{76D31BE0-4524-4EF9-AB33-856A4951F00E}" destId="{F85FA0B3-CA9E-4B30-AE56-B40F5D8B0BAB}" srcOrd="2" destOrd="0" presId="urn:microsoft.com/office/officeart/2005/8/layout/list1"/>
    <dgm:cxn modelId="{D57BCDF4-F322-4938-80B5-C858799C37DF}" type="presParOf" srcId="{76D31BE0-4524-4EF9-AB33-856A4951F00E}" destId="{D7A13FB2-0A8A-4F7A-9D71-12169357DC09}" srcOrd="3" destOrd="0" presId="urn:microsoft.com/office/officeart/2005/8/layout/list1"/>
    <dgm:cxn modelId="{1A3529BA-6E0C-4BB9-B01E-6481408D833B}" type="presParOf" srcId="{76D31BE0-4524-4EF9-AB33-856A4951F00E}" destId="{07D9D4B7-32F9-40D8-8B14-8F12BEBAFE1F}" srcOrd="4" destOrd="0" presId="urn:microsoft.com/office/officeart/2005/8/layout/list1"/>
    <dgm:cxn modelId="{6457F299-BAF2-4D77-8B9F-A5AA6FB95035}" type="presParOf" srcId="{07D9D4B7-32F9-40D8-8B14-8F12BEBAFE1F}" destId="{D1D533F1-70B5-4E40-ADDC-AF0CE5140CA4}" srcOrd="0" destOrd="0" presId="urn:microsoft.com/office/officeart/2005/8/layout/list1"/>
    <dgm:cxn modelId="{674CE159-34EE-4EB7-90DC-E4C00EF8AF1C}" type="presParOf" srcId="{07D9D4B7-32F9-40D8-8B14-8F12BEBAFE1F}" destId="{B770A491-071C-4F1B-82AD-1DA0AC01E955}" srcOrd="1" destOrd="0" presId="urn:microsoft.com/office/officeart/2005/8/layout/list1"/>
    <dgm:cxn modelId="{9911A603-67A8-4951-92D4-0A042569BB35}" type="presParOf" srcId="{76D31BE0-4524-4EF9-AB33-856A4951F00E}" destId="{C65A7130-9947-4C25-B417-FBB865713632}" srcOrd="5" destOrd="0" presId="urn:microsoft.com/office/officeart/2005/8/layout/list1"/>
    <dgm:cxn modelId="{FD8086A7-E76E-4165-B89D-0A218A155AD5}" type="presParOf" srcId="{76D31BE0-4524-4EF9-AB33-856A4951F00E}" destId="{C1702546-493D-4E4B-A138-637C79E17FEC}" srcOrd="6" destOrd="0" presId="urn:microsoft.com/office/officeart/2005/8/layout/list1"/>
    <dgm:cxn modelId="{902612E9-5787-41AA-8815-57150E9BF8E1}" type="presParOf" srcId="{76D31BE0-4524-4EF9-AB33-856A4951F00E}" destId="{A8287A91-9EA8-420A-A96C-CD2A61DC31D1}" srcOrd="7" destOrd="0" presId="urn:microsoft.com/office/officeart/2005/8/layout/list1"/>
    <dgm:cxn modelId="{E8ADADF6-BFE7-4143-8433-A06DDA0E1C04}" type="presParOf" srcId="{76D31BE0-4524-4EF9-AB33-856A4951F00E}" destId="{48659D49-CAB2-48C2-8EA7-7BE2CDC8CCCE}" srcOrd="8" destOrd="0" presId="urn:microsoft.com/office/officeart/2005/8/layout/list1"/>
    <dgm:cxn modelId="{9C71C980-3036-4B5E-AC7A-69BC99CA2999}" type="presParOf" srcId="{48659D49-CAB2-48C2-8EA7-7BE2CDC8CCCE}" destId="{16FE00F4-4C41-4572-8BBF-1353CBC1F2BC}" srcOrd="0" destOrd="0" presId="urn:microsoft.com/office/officeart/2005/8/layout/list1"/>
    <dgm:cxn modelId="{D42B9E8B-9D86-4119-8533-B22D9C221D25}" type="presParOf" srcId="{48659D49-CAB2-48C2-8EA7-7BE2CDC8CCCE}" destId="{1D089355-F6ED-434A-9841-46C1E664A26C}" srcOrd="1" destOrd="0" presId="urn:microsoft.com/office/officeart/2005/8/layout/list1"/>
    <dgm:cxn modelId="{A43E62A1-4B2A-4FD9-84DE-FB5E334ED142}" type="presParOf" srcId="{76D31BE0-4524-4EF9-AB33-856A4951F00E}" destId="{542845DC-431F-4B23-9322-DD28821465A8}" srcOrd="9" destOrd="0" presId="urn:microsoft.com/office/officeart/2005/8/layout/list1"/>
    <dgm:cxn modelId="{5221AB2B-82CB-468F-9685-8EA68631D892}" type="presParOf" srcId="{76D31BE0-4524-4EF9-AB33-856A4951F00E}" destId="{C84E795E-B44C-48B0-BFBA-ED6B7466D79B}" srcOrd="10" destOrd="0" presId="urn:microsoft.com/office/officeart/2005/8/layout/list1"/>
    <dgm:cxn modelId="{010C3B52-DA52-4001-AC47-7AB98ADF5603}" type="presParOf" srcId="{76D31BE0-4524-4EF9-AB33-856A4951F00E}" destId="{B0D95993-C634-4FBA-BBA8-7B7D9F13C005}" srcOrd="11" destOrd="0" presId="urn:microsoft.com/office/officeart/2005/8/layout/list1"/>
    <dgm:cxn modelId="{FFEFA8D1-D2D1-44A8-83E1-A7BC51C5D1FF}" type="presParOf" srcId="{76D31BE0-4524-4EF9-AB33-856A4951F00E}" destId="{5904306A-157F-4B6C-9EA4-F8996D02E84B}" srcOrd="12" destOrd="0" presId="urn:microsoft.com/office/officeart/2005/8/layout/list1"/>
    <dgm:cxn modelId="{AB4BD821-B43E-4DC9-9D0A-BCE74222FD07}" type="presParOf" srcId="{5904306A-157F-4B6C-9EA4-F8996D02E84B}" destId="{2FC86EB3-EA05-4434-A90C-1D9180854695}" srcOrd="0" destOrd="0" presId="urn:microsoft.com/office/officeart/2005/8/layout/list1"/>
    <dgm:cxn modelId="{43F9347A-F816-4F95-999B-F29AB083AB26}" type="presParOf" srcId="{5904306A-157F-4B6C-9EA4-F8996D02E84B}" destId="{B83721DE-BCF6-48ED-ABFD-B3F47397568A}" srcOrd="1" destOrd="0" presId="urn:microsoft.com/office/officeart/2005/8/layout/list1"/>
    <dgm:cxn modelId="{50918679-E50C-4179-B7A9-D9ACCF658BF2}" type="presParOf" srcId="{76D31BE0-4524-4EF9-AB33-856A4951F00E}" destId="{11E6D17C-75A6-4156-A2F9-6E593DE677C3}" srcOrd="13" destOrd="0" presId="urn:microsoft.com/office/officeart/2005/8/layout/list1"/>
    <dgm:cxn modelId="{54D9A0DE-97AF-461E-AB90-2AF47B47DC88}" type="presParOf" srcId="{76D31BE0-4524-4EF9-AB33-856A4951F00E}" destId="{F9D45BE5-24B7-4026-95B4-8008481307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071BE2-6987-4A4B-80E8-A4AABFFD8D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FEEA39-2BE8-4455-9B01-0DC4D6770B02}">
      <dgm:prSet phldrT="[Text]"/>
      <dgm:spPr/>
      <dgm:t>
        <a:bodyPr/>
        <a:lstStyle/>
        <a:p>
          <a:r>
            <a:rPr lang="en-US" dirty="0"/>
            <a:t>Read the binder to gain information about a dog before visiting</a:t>
          </a:r>
        </a:p>
      </dgm:t>
    </dgm:pt>
    <dgm:pt modelId="{89510595-B1EB-457B-8CF9-D8CC93E42E02}" type="parTrans" cxnId="{AD65AF65-0F54-40F4-B473-BFE228600F45}">
      <dgm:prSet/>
      <dgm:spPr/>
      <dgm:t>
        <a:bodyPr/>
        <a:lstStyle/>
        <a:p>
          <a:endParaRPr lang="en-US"/>
        </a:p>
      </dgm:t>
    </dgm:pt>
    <dgm:pt modelId="{BF4E97E8-637A-40E5-8107-B159022E6C3A}" type="sibTrans" cxnId="{AD65AF65-0F54-40F4-B473-BFE228600F45}">
      <dgm:prSet/>
      <dgm:spPr/>
      <dgm:t>
        <a:bodyPr/>
        <a:lstStyle/>
        <a:p>
          <a:endParaRPr lang="en-US"/>
        </a:p>
      </dgm:t>
    </dgm:pt>
    <dgm:pt modelId="{8F2AE2FC-F576-4D46-BA80-0E853581C41B}">
      <dgm:prSet phldrT="[Text]"/>
      <dgm:spPr/>
      <dgm:t>
        <a:bodyPr/>
        <a:lstStyle/>
        <a:p>
          <a:r>
            <a:rPr lang="en-US" dirty="0"/>
            <a:t>Add a note after every visit</a:t>
          </a:r>
        </a:p>
      </dgm:t>
    </dgm:pt>
    <dgm:pt modelId="{643ED315-E62B-4842-B3FC-468D38422E04}" type="parTrans" cxnId="{E6F3219D-060C-4329-A471-F522EC805991}">
      <dgm:prSet/>
      <dgm:spPr/>
      <dgm:t>
        <a:bodyPr/>
        <a:lstStyle/>
        <a:p>
          <a:endParaRPr lang="en-US"/>
        </a:p>
      </dgm:t>
    </dgm:pt>
    <dgm:pt modelId="{DB1F2695-B6E5-45A6-B15D-C5159F689595}" type="sibTrans" cxnId="{E6F3219D-060C-4329-A471-F522EC805991}">
      <dgm:prSet/>
      <dgm:spPr/>
      <dgm:t>
        <a:bodyPr/>
        <a:lstStyle/>
        <a:p>
          <a:endParaRPr lang="en-US"/>
        </a:p>
      </dgm:t>
    </dgm:pt>
    <dgm:pt modelId="{C723C3F1-9704-420C-ABC6-E05F9FA94549}">
      <dgm:prSet phldrT="[Text]"/>
      <dgm:spPr/>
      <dgm:t>
        <a:bodyPr/>
        <a:lstStyle/>
        <a:p>
          <a:r>
            <a:rPr lang="en-US" dirty="0"/>
            <a:t>Use clear handwriting</a:t>
          </a:r>
        </a:p>
      </dgm:t>
    </dgm:pt>
    <dgm:pt modelId="{1D3306FD-EC0F-4B0C-9B77-023A4F77C0FB}" type="parTrans" cxnId="{92528979-176D-4ACE-9B34-668EDB30C1CA}">
      <dgm:prSet/>
      <dgm:spPr/>
      <dgm:t>
        <a:bodyPr/>
        <a:lstStyle/>
        <a:p>
          <a:endParaRPr lang="en-US"/>
        </a:p>
      </dgm:t>
    </dgm:pt>
    <dgm:pt modelId="{8326DA35-8F8E-49DD-A88E-93D83F9113CE}" type="sibTrans" cxnId="{92528979-176D-4ACE-9B34-668EDB30C1CA}">
      <dgm:prSet/>
      <dgm:spPr/>
      <dgm:t>
        <a:bodyPr/>
        <a:lstStyle/>
        <a:p>
          <a:endParaRPr lang="en-US"/>
        </a:p>
      </dgm:t>
    </dgm:pt>
    <dgm:pt modelId="{EB24E9EC-41CD-4CD0-9CC0-28259711FE8F}">
      <dgm:prSet phldrT="[Text]"/>
      <dgm:spPr/>
      <dgm:t>
        <a:bodyPr/>
        <a:lstStyle/>
        <a:p>
          <a:r>
            <a:rPr lang="en-US" dirty="0"/>
            <a:t>Be descriptive!</a:t>
          </a:r>
        </a:p>
      </dgm:t>
    </dgm:pt>
    <dgm:pt modelId="{5EB23C58-CD3B-467B-AC99-7A5FF59652D6}" type="parTrans" cxnId="{2FB790BC-E9FF-479D-8745-6731F92DBC4E}">
      <dgm:prSet/>
      <dgm:spPr/>
      <dgm:t>
        <a:bodyPr/>
        <a:lstStyle/>
        <a:p>
          <a:endParaRPr lang="en-US"/>
        </a:p>
      </dgm:t>
    </dgm:pt>
    <dgm:pt modelId="{F038A46D-C20C-4DAE-AE89-576391B600F4}" type="sibTrans" cxnId="{2FB790BC-E9FF-479D-8745-6731F92DBC4E}">
      <dgm:prSet/>
      <dgm:spPr/>
      <dgm:t>
        <a:bodyPr/>
        <a:lstStyle/>
        <a:p>
          <a:endParaRPr lang="en-US"/>
        </a:p>
      </dgm:t>
    </dgm:pt>
    <dgm:pt modelId="{2CADC63E-6FBB-432C-B63D-C2F04C671CC3}" type="pres">
      <dgm:prSet presAssocID="{7E071BE2-6987-4A4B-80E8-A4AABFFD8DF2}" presName="Name0" presStyleCnt="0">
        <dgm:presLayoutVars>
          <dgm:chMax val="7"/>
          <dgm:chPref val="7"/>
          <dgm:dir/>
        </dgm:presLayoutVars>
      </dgm:prSet>
      <dgm:spPr/>
    </dgm:pt>
    <dgm:pt modelId="{BC59D1B1-4DDF-4815-976B-E5EEAEAC5920}" type="pres">
      <dgm:prSet presAssocID="{7E071BE2-6987-4A4B-80E8-A4AABFFD8DF2}" presName="Name1" presStyleCnt="0"/>
      <dgm:spPr/>
    </dgm:pt>
    <dgm:pt modelId="{D5F94904-0F99-40FF-A485-456C6320F19B}" type="pres">
      <dgm:prSet presAssocID="{7E071BE2-6987-4A4B-80E8-A4AABFFD8DF2}" presName="cycle" presStyleCnt="0"/>
      <dgm:spPr/>
    </dgm:pt>
    <dgm:pt modelId="{87D566A0-DE74-43B8-AFAD-EDD4A27E064F}" type="pres">
      <dgm:prSet presAssocID="{7E071BE2-6987-4A4B-80E8-A4AABFFD8DF2}" presName="srcNode" presStyleLbl="node1" presStyleIdx="0" presStyleCnt="4"/>
      <dgm:spPr/>
    </dgm:pt>
    <dgm:pt modelId="{BA34C02B-AE0F-42CD-9A3E-D3C7253DACBB}" type="pres">
      <dgm:prSet presAssocID="{7E071BE2-6987-4A4B-80E8-A4AABFFD8DF2}" presName="conn" presStyleLbl="parChTrans1D2" presStyleIdx="0" presStyleCnt="1"/>
      <dgm:spPr/>
    </dgm:pt>
    <dgm:pt modelId="{186C97D9-BD14-4B0B-93E0-C08A3E87A39B}" type="pres">
      <dgm:prSet presAssocID="{7E071BE2-6987-4A4B-80E8-A4AABFFD8DF2}" presName="extraNode" presStyleLbl="node1" presStyleIdx="0" presStyleCnt="4"/>
      <dgm:spPr/>
    </dgm:pt>
    <dgm:pt modelId="{79183339-F2FE-4375-BCA2-19C0787FFEA3}" type="pres">
      <dgm:prSet presAssocID="{7E071BE2-6987-4A4B-80E8-A4AABFFD8DF2}" presName="dstNode" presStyleLbl="node1" presStyleIdx="0" presStyleCnt="4"/>
      <dgm:spPr/>
    </dgm:pt>
    <dgm:pt modelId="{50A6B54C-CF7D-4B74-B473-1CE2BFE95C85}" type="pres">
      <dgm:prSet presAssocID="{22FEEA39-2BE8-4455-9B01-0DC4D6770B02}" presName="text_1" presStyleLbl="node1" presStyleIdx="0" presStyleCnt="4">
        <dgm:presLayoutVars>
          <dgm:bulletEnabled val="1"/>
        </dgm:presLayoutVars>
      </dgm:prSet>
      <dgm:spPr/>
    </dgm:pt>
    <dgm:pt modelId="{73D45E56-9041-437D-A952-802A466A8B2A}" type="pres">
      <dgm:prSet presAssocID="{22FEEA39-2BE8-4455-9B01-0DC4D6770B02}" presName="accent_1" presStyleCnt="0"/>
      <dgm:spPr/>
    </dgm:pt>
    <dgm:pt modelId="{AC636A9D-F516-4047-903C-69CC5D19FD2D}" type="pres">
      <dgm:prSet presAssocID="{22FEEA39-2BE8-4455-9B01-0DC4D6770B02}" presName="accentRepeatNode" presStyleLbl="solidFgAcc1" presStyleIdx="0" presStyleCnt="4"/>
      <dgm:spPr>
        <a:noFill/>
      </dgm:spPr>
    </dgm:pt>
    <dgm:pt modelId="{AE562B26-9859-4E33-ACAC-771CA3240373}" type="pres">
      <dgm:prSet presAssocID="{8F2AE2FC-F576-4D46-BA80-0E853581C41B}" presName="text_2" presStyleLbl="node1" presStyleIdx="1" presStyleCnt="4">
        <dgm:presLayoutVars>
          <dgm:bulletEnabled val="1"/>
        </dgm:presLayoutVars>
      </dgm:prSet>
      <dgm:spPr/>
    </dgm:pt>
    <dgm:pt modelId="{1C88A571-ACE3-4671-8E79-1EA6A7E55A6B}" type="pres">
      <dgm:prSet presAssocID="{8F2AE2FC-F576-4D46-BA80-0E853581C41B}" presName="accent_2" presStyleCnt="0"/>
      <dgm:spPr/>
    </dgm:pt>
    <dgm:pt modelId="{69DC72E8-AF16-46B3-ADFC-EE23C71FEB1B}" type="pres">
      <dgm:prSet presAssocID="{8F2AE2FC-F576-4D46-BA80-0E853581C41B}" presName="accentRepeatNode" presStyleLbl="solidFgAcc1" presStyleIdx="1" presStyleCnt="4"/>
      <dgm:spPr>
        <a:noFill/>
      </dgm:spPr>
    </dgm:pt>
    <dgm:pt modelId="{076B12D3-13C3-4E85-BF83-3B211F69EA71}" type="pres">
      <dgm:prSet presAssocID="{C723C3F1-9704-420C-ABC6-E05F9FA94549}" presName="text_3" presStyleLbl="node1" presStyleIdx="2" presStyleCnt="4">
        <dgm:presLayoutVars>
          <dgm:bulletEnabled val="1"/>
        </dgm:presLayoutVars>
      </dgm:prSet>
      <dgm:spPr/>
    </dgm:pt>
    <dgm:pt modelId="{216E6EFD-F491-4DA1-8C50-6DACFCE8FAE0}" type="pres">
      <dgm:prSet presAssocID="{C723C3F1-9704-420C-ABC6-E05F9FA94549}" presName="accent_3" presStyleCnt="0"/>
      <dgm:spPr/>
    </dgm:pt>
    <dgm:pt modelId="{96A06681-6061-434C-AD21-6ACAF9023571}" type="pres">
      <dgm:prSet presAssocID="{C723C3F1-9704-420C-ABC6-E05F9FA94549}" presName="accentRepeatNode" presStyleLbl="solidFgAcc1" presStyleIdx="2" presStyleCnt="4"/>
      <dgm:spPr>
        <a:noFill/>
      </dgm:spPr>
    </dgm:pt>
    <dgm:pt modelId="{7650AA8E-D803-4564-9576-8B870D1CEA08}" type="pres">
      <dgm:prSet presAssocID="{EB24E9EC-41CD-4CD0-9CC0-28259711FE8F}" presName="text_4" presStyleLbl="node1" presStyleIdx="3" presStyleCnt="4">
        <dgm:presLayoutVars>
          <dgm:bulletEnabled val="1"/>
        </dgm:presLayoutVars>
      </dgm:prSet>
      <dgm:spPr/>
    </dgm:pt>
    <dgm:pt modelId="{A0426B79-69F8-4E9A-8CC6-0D90CEF542A1}" type="pres">
      <dgm:prSet presAssocID="{EB24E9EC-41CD-4CD0-9CC0-28259711FE8F}" presName="accent_4" presStyleCnt="0"/>
      <dgm:spPr/>
    </dgm:pt>
    <dgm:pt modelId="{A734DA2F-4C3F-4411-977D-73E64119F631}" type="pres">
      <dgm:prSet presAssocID="{EB24E9EC-41CD-4CD0-9CC0-28259711FE8F}" presName="accentRepeatNode" presStyleLbl="solidFgAcc1" presStyleIdx="3" presStyleCnt="4"/>
      <dgm:spPr>
        <a:noFill/>
      </dgm:spPr>
    </dgm:pt>
  </dgm:ptLst>
  <dgm:cxnLst>
    <dgm:cxn modelId="{AD65AF65-0F54-40F4-B473-BFE228600F45}" srcId="{7E071BE2-6987-4A4B-80E8-A4AABFFD8DF2}" destId="{22FEEA39-2BE8-4455-9B01-0DC4D6770B02}" srcOrd="0" destOrd="0" parTransId="{89510595-B1EB-457B-8CF9-D8CC93E42E02}" sibTransId="{BF4E97E8-637A-40E5-8107-B159022E6C3A}"/>
    <dgm:cxn modelId="{069B0255-EF2F-487D-8035-41F3E1942DE4}" type="presOf" srcId="{22FEEA39-2BE8-4455-9B01-0DC4D6770B02}" destId="{50A6B54C-CF7D-4B74-B473-1CE2BFE95C85}" srcOrd="0" destOrd="0" presId="urn:microsoft.com/office/officeart/2008/layout/VerticalCurvedList"/>
    <dgm:cxn modelId="{445D7C76-D4CF-4868-B544-63DDA072B354}" type="presOf" srcId="{7E071BE2-6987-4A4B-80E8-A4AABFFD8DF2}" destId="{2CADC63E-6FBB-432C-B63D-C2F04C671CC3}" srcOrd="0" destOrd="0" presId="urn:microsoft.com/office/officeart/2008/layout/VerticalCurvedList"/>
    <dgm:cxn modelId="{92528979-176D-4ACE-9B34-668EDB30C1CA}" srcId="{7E071BE2-6987-4A4B-80E8-A4AABFFD8DF2}" destId="{C723C3F1-9704-420C-ABC6-E05F9FA94549}" srcOrd="2" destOrd="0" parTransId="{1D3306FD-EC0F-4B0C-9B77-023A4F77C0FB}" sibTransId="{8326DA35-8F8E-49DD-A88E-93D83F9113CE}"/>
    <dgm:cxn modelId="{55CF817D-1032-4959-93FB-8628CB5A5181}" type="presOf" srcId="{BF4E97E8-637A-40E5-8107-B159022E6C3A}" destId="{BA34C02B-AE0F-42CD-9A3E-D3C7253DACBB}" srcOrd="0" destOrd="0" presId="urn:microsoft.com/office/officeart/2008/layout/VerticalCurvedList"/>
    <dgm:cxn modelId="{099EB29B-35B9-41F6-9440-05FD33704536}" type="presOf" srcId="{C723C3F1-9704-420C-ABC6-E05F9FA94549}" destId="{076B12D3-13C3-4E85-BF83-3B211F69EA71}" srcOrd="0" destOrd="0" presId="urn:microsoft.com/office/officeart/2008/layout/VerticalCurvedList"/>
    <dgm:cxn modelId="{E6F3219D-060C-4329-A471-F522EC805991}" srcId="{7E071BE2-6987-4A4B-80E8-A4AABFFD8DF2}" destId="{8F2AE2FC-F576-4D46-BA80-0E853581C41B}" srcOrd="1" destOrd="0" parTransId="{643ED315-E62B-4842-B3FC-468D38422E04}" sibTransId="{DB1F2695-B6E5-45A6-B15D-C5159F689595}"/>
    <dgm:cxn modelId="{2FB790BC-E9FF-479D-8745-6731F92DBC4E}" srcId="{7E071BE2-6987-4A4B-80E8-A4AABFFD8DF2}" destId="{EB24E9EC-41CD-4CD0-9CC0-28259711FE8F}" srcOrd="3" destOrd="0" parTransId="{5EB23C58-CD3B-467B-AC99-7A5FF59652D6}" sibTransId="{F038A46D-C20C-4DAE-AE89-576391B600F4}"/>
    <dgm:cxn modelId="{97FA2FE9-D872-49F2-ADB9-CDB2115CCF0F}" type="presOf" srcId="{EB24E9EC-41CD-4CD0-9CC0-28259711FE8F}" destId="{7650AA8E-D803-4564-9576-8B870D1CEA08}" srcOrd="0" destOrd="0" presId="urn:microsoft.com/office/officeart/2008/layout/VerticalCurvedList"/>
    <dgm:cxn modelId="{5CA9AAEB-DE89-4E29-A735-C2FB664A081F}" type="presOf" srcId="{8F2AE2FC-F576-4D46-BA80-0E853581C41B}" destId="{AE562B26-9859-4E33-ACAC-771CA3240373}" srcOrd="0" destOrd="0" presId="urn:microsoft.com/office/officeart/2008/layout/VerticalCurvedList"/>
    <dgm:cxn modelId="{889AC6D4-8820-4F49-9365-8C96619EF684}" type="presParOf" srcId="{2CADC63E-6FBB-432C-B63D-C2F04C671CC3}" destId="{BC59D1B1-4DDF-4815-976B-E5EEAEAC5920}" srcOrd="0" destOrd="0" presId="urn:microsoft.com/office/officeart/2008/layout/VerticalCurvedList"/>
    <dgm:cxn modelId="{2FA11D68-EA4C-43E0-8ABC-7F16E62C954F}" type="presParOf" srcId="{BC59D1B1-4DDF-4815-976B-E5EEAEAC5920}" destId="{D5F94904-0F99-40FF-A485-456C6320F19B}" srcOrd="0" destOrd="0" presId="urn:microsoft.com/office/officeart/2008/layout/VerticalCurvedList"/>
    <dgm:cxn modelId="{3714674B-43BE-44EF-A7BB-04A6146A2408}" type="presParOf" srcId="{D5F94904-0F99-40FF-A485-456C6320F19B}" destId="{87D566A0-DE74-43B8-AFAD-EDD4A27E064F}" srcOrd="0" destOrd="0" presId="urn:microsoft.com/office/officeart/2008/layout/VerticalCurvedList"/>
    <dgm:cxn modelId="{03617547-729D-4FFD-8461-1DE42F8C965B}" type="presParOf" srcId="{D5F94904-0F99-40FF-A485-456C6320F19B}" destId="{BA34C02B-AE0F-42CD-9A3E-D3C7253DACBB}" srcOrd="1" destOrd="0" presId="urn:microsoft.com/office/officeart/2008/layout/VerticalCurvedList"/>
    <dgm:cxn modelId="{29D35E80-8E21-439D-A097-5AA5562AD2BF}" type="presParOf" srcId="{D5F94904-0F99-40FF-A485-456C6320F19B}" destId="{186C97D9-BD14-4B0B-93E0-C08A3E87A39B}" srcOrd="2" destOrd="0" presId="urn:microsoft.com/office/officeart/2008/layout/VerticalCurvedList"/>
    <dgm:cxn modelId="{4E9FCA76-3ED3-4BDE-89CD-649B8963832D}" type="presParOf" srcId="{D5F94904-0F99-40FF-A485-456C6320F19B}" destId="{79183339-F2FE-4375-BCA2-19C0787FFEA3}" srcOrd="3" destOrd="0" presId="urn:microsoft.com/office/officeart/2008/layout/VerticalCurvedList"/>
    <dgm:cxn modelId="{73F9E659-713E-4530-AA93-B26F273B3C5E}" type="presParOf" srcId="{BC59D1B1-4DDF-4815-976B-E5EEAEAC5920}" destId="{50A6B54C-CF7D-4B74-B473-1CE2BFE95C85}" srcOrd="1" destOrd="0" presId="urn:microsoft.com/office/officeart/2008/layout/VerticalCurvedList"/>
    <dgm:cxn modelId="{A68BE1B0-12A3-4C66-815A-D6AF187C150D}" type="presParOf" srcId="{BC59D1B1-4DDF-4815-976B-E5EEAEAC5920}" destId="{73D45E56-9041-437D-A952-802A466A8B2A}" srcOrd="2" destOrd="0" presId="urn:microsoft.com/office/officeart/2008/layout/VerticalCurvedList"/>
    <dgm:cxn modelId="{3B91DDAD-2DAE-421A-A18B-A1AAFF13FAAA}" type="presParOf" srcId="{73D45E56-9041-437D-A952-802A466A8B2A}" destId="{AC636A9D-F516-4047-903C-69CC5D19FD2D}" srcOrd="0" destOrd="0" presId="urn:microsoft.com/office/officeart/2008/layout/VerticalCurvedList"/>
    <dgm:cxn modelId="{7519460A-B7FC-48FF-A153-50C2FBA536AB}" type="presParOf" srcId="{BC59D1B1-4DDF-4815-976B-E5EEAEAC5920}" destId="{AE562B26-9859-4E33-ACAC-771CA3240373}" srcOrd="3" destOrd="0" presId="urn:microsoft.com/office/officeart/2008/layout/VerticalCurvedList"/>
    <dgm:cxn modelId="{B67B3E12-BB60-4D78-870B-44C24DAB500D}" type="presParOf" srcId="{BC59D1B1-4DDF-4815-976B-E5EEAEAC5920}" destId="{1C88A571-ACE3-4671-8E79-1EA6A7E55A6B}" srcOrd="4" destOrd="0" presId="urn:microsoft.com/office/officeart/2008/layout/VerticalCurvedList"/>
    <dgm:cxn modelId="{D2FF269B-AB65-4D72-852C-0B59E3AF634E}" type="presParOf" srcId="{1C88A571-ACE3-4671-8E79-1EA6A7E55A6B}" destId="{69DC72E8-AF16-46B3-ADFC-EE23C71FEB1B}" srcOrd="0" destOrd="0" presId="urn:microsoft.com/office/officeart/2008/layout/VerticalCurvedList"/>
    <dgm:cxn modelId="{C0E8A666-796F-4DCA-90E8-7DA80A7E5B68}" type="presParOf" srcId="{BC59D1B1-4DDF-4815-976B-E5EEAEAC5920}" destId="{076B12D3-13C3-4E85-BF83-3B211F69EA71}" srcOrd="5" destOrd="0" presId="urn:microsoft.com/office/officeart/2008/layout/VerticalCurvedList"/>
    <dgm:cxn modelId="{EFE3289E-CE3E-4E3B-9513-A4CD7C3A5780}" type="presParOf" srcId="{BC59D1B1-4DDF-4815-976B-E5EEAEAC5920}" destId="{216E6EFD-F491-4DA1-8C50-6DACFCE8FAE0}" srcOrd="6" destOrd="0" presId="urn:microsoft.com/office/officeart/2008/layout/VerticalCurvedList"/>
    <dgm:cxn modelId="{812D915F-D02A-49F1-BDDE-72FABBFEE14C}" type="presParOf" srcId="{216E6EFD-F491-4DA1-8C50-6DACFCE8FAE0}" destId="{96A06681-6061-434C-AD21-6ACAF9023571}" srcOrd="0" destOrd="0" presId="urn:microsoft.com/office/officeart/2008/layout/VerticalCurvedList"/>
    <dgm:cxn modelId="{DEAF6EAE-F73A-4CBB-8628-ED35D9A4563A}" type="presParOf" srcId="{BC59D1B1-4DDF-4815-976B-E5EEAEAC5920}" destId="{7650AA8E-D803-4564-9576-8B870D1CEA08}" srcOrd="7" destOrd="0" presId="urn:microsoft.com/office/officeart/2008/layout/VerticalCurvedList"/>
    <dgm:cxn modelId="{736DB969-7206-446E-B1AA-D2887CEB21E4}" type="presParOf" srcId="{BC59D1B1-4DDF-4815-976B-E5EEAEAC5920}" destId="{A0426B79-69F8-4E9A-8CC6-0D90CEF542A1}" srcOrd="8" destOrd="0" presId="urn:microsoft.com/office/officeart/2008/layout/VerticalCurvedList"/>
    <dgm:cxn modelId="{486E90CA-9CEE-4D9E-AF54-C6C63CF3A4D1}" type="presParOf" srcId="{A0426B79-69F8-4E9A-8CC6-0D90CEF542A1}" destId="{A734DA2F-4C3F-4411-977D-73E64119F6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C6A8D7-0249-4CC3-8836-4FFD18863C2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474204-87B6-4CE7-9851-9F8BCF495DDB}">
      <dgm:prSet phldrT="[Text]"/>
      <dgm:spPr/>
      <dgm:t>
        <a:bodyPr/>
        <a:lstStyle/>
        <a:p>
          <a:r>
            <a:rPr lang="en-US" dirty="0"/>
            <a:t>Our goal is to help them stay calm and relaxed</a:t>
          </a:r>
        </a:p>
      </dgm:t>
    </dgm:pt>
    <dgm:pt modelId="{3F8722A1-EAAA-452B-8DE5-FA082DE5F2D4}" type="parTrans" cxnId="{D211986E-D088-4BC7-95BC-F267072F60D8}">
      <dgm:prSet/>
      <dgm:spPr/>
      <dgm:t>
        <a:bodyPr/>
        <a:lstStyle/>
        <a:p>
          <a:endParaRPr lang="en-US"/>
        </a:p>
      </dgm:t>
    </dgm:pt>
    <dgm:pt modelId="{31AB4920-2A50-427E-A978-621350AF820A}" type="sibTrans" cxnId="{D211986E-D088-4BC7-95BC-F267072F60D8}">
      <dgm:prSet/>
      <dgm:spPr/>
      <dgm:t>
        <a:bodyPr/>
        <a:lstStyle/>
        <a:p>
          <a:endParaRPr lang="en-US"/>
        </a:p>
      </dgm:t>
    </dgm:pt>
    <dgm:pt modelId="{887AC90B-097C-47B0-BC16-712F42B0D54F}">
      <dgm:prSet phldrT="[Text]"/>
      <dgm:spPr/>
      <dgm:t>
        <a:bodyPr/>
        <a:lstStyle/>
        <a:p>
          <a:r>
            <a:rPr lang="en-US" dirty="0"/>
            <a:t>Discourage rough play</a:t>
          </a:r>
        </a:p>
      </dgm:t>
    </dgm:pt>
    <dgm:pt modelId="{28E50871-D5FA-4E39-A7A3-16055EB3A0E6}" type="parTrans" cxnId="{AF0D3726-B322-4A90-8F3F-9F167E1EE887}">
      <dgm:prSet/>
      <dgm:spPr/>
      <dgm:t>
        <a:bodyPr/>
        <a:lstStyle/>
        <a:p>
          <a:endParaRPr lang="en-US"/>
        </a:p>
      </dgm:t>
    </dgm:pt>
    <dgm:pt modelId="{2B6885A1-AA12-4993-BD88-DD706E7EDA69}" type="sibTrans" cxnId="{AF0D3726-B322-4A90-8F3F-9F167E1EE887}">
      <dgm:prSet/>
      <dgm:spPr/>
      <dgm:t>
        <a:bodyPr/>
        <a:lstStyle/>
        <a:p>
          <a:endParaRPr lang="en-US"/>
        </a:p>
      </dgm:t>
    </dgm:pt>
    <dgm:pt modelId="{30A68DA7-9CFC-40B0-A870-543B1C82373B}">
      <dgm:prSet phldrT="[Text]"/>
      <dgm:spPr/>
      <dgm:t>
        <a:bodyPr/>
        <a:lstStyle/>
        <a:p>
          <a:r>
            <a:rPr lang="en-US" dirty="0"/>
            <a:t>Use calm, gentle petting</a:t>
          </a:r>
        </a:p>
      </dgm:t>
    </dgm:pt>
    <dgm:pt modelId="{43886FD4-4F0A-4872-AE49-9E791FE1470A}" type="parTrans" cxnId="{E5A0B76E-BDA1-4A75-9755-FCD0AD4B7928}">
      <dgm:prSet/>
      <dgm:spPr/>
      <dgm:t>
        <a:bodyPr/>
        <a:lstStyle/>
        <a:p>
          <a:endParaRPr lang="en-US"/>
        </a:p>
      </dgm:t>
    </dgm:pt>
    <dgm:pt modelId="{84E3D858-BF0C-439C-8102-B2251A5640B2}" type="sibTrans" cxnId="{E5A0B76E-BDA1-4A75-9755-FCD0AD4B7928}">
      <dgm:prSet/>
      <dgm:spPr/>
      <dgm:t>
        <a:bodyPr/>
        <a:lstStyle/>
        <a:p>
          <a:endParaRPr lang="en-US"/>
        </a:p>
      </dgm:t>
    </dgm:pt>
    <dgm:pt modelId="{DB1131ED-13DA-4DE6-A424-421FD18BE581}">
      <dgm:prSet phldrT="[Text]"/>
      <dgm:spPr/>
      <dgm:t>
        <a:bodyPr/>
        <a:lstStyle/>
        <a:p>
          <a:r>
            <a:rPr lang="en-US" dirty="0"/>
            <a:t>Respond to their cues and body language</a:t>
          </a:r>
        </a:p>
      </dgm:t>
    </dgm:pt>
    <dgm:pt modelId="{0C92B119-C779-4A32-AB05-B08C3E2C1453}" type="parTrans" cxnId="{5C1B28B1-7616-42CF-8AD9-2DF1A83E06F1}">
      <dgm:prSet/>
      <dgm:spPr/>
      <dgm:t>
        <a:bodyPr/>
        <a:lstStyle/>
        <a:p>
          <a:endParaRPr lang="en-US"/>
        </a:p>
      </dgm:t>
    </dgm:pt>
    <dgm:pt modelId="{1AB3B5F1-E1D7-4D12-B8A9-0193D0BB2676}" type="sibTrans" cxnId="{5C1B28B1-7616-42CF-8AD9-2DF1A83E06F1}">
      <dgm:prSet/>
      <dgm:spPr/>
      <dgm:t>
        <a:bodyPr/>
        <a:lstStyle/>
        <a:p>
          <a:endParaRPr lang="en-US"/>
        </a:p>
      </dgm:t>
    </dgm:pt>
    <dgm:pt modelId="{6017DCFE-4512-44EF-A15B-363762A76383}" type="pres">
      <dgm:prSet presAssocID="{08C6A8D7-0249-4CC3-8836-4FFD18863C28}" presName="Name0" presStyleCnt="0">
        <dgm:presLayoutVars>
          <dgm:chMax/>
          <dgm:chPref/>
          <dgm:dir/>
        </dgm:presLayoutVars>
      </dgm:prSet>
      <dgm:spPr/>
    </dgm:pt>
    <dgm:pt modelId="{6153C15F-407A-471F-90F0-72F662D4B75B}" type="pres">
      <dgm:prSet presAssocID="{1A474204-87B6-4CE7-9851-9F8BCF495DDB}" presName="parenttextcomposite" presStyleCnt="0"/>
      <dgm:spPr/>
    </dgm:pt>
    <dgm:pt modelId="{26E94E19-4926-440B-B0E8-54E41C87BAF2}" type="pres">
      <dgm:prSet presAssocID="{1A474204-87B6-4CE7-9851-9F8BCF495DDB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FC89051D-F6E1-4464-A4D9-D5E6237CD593}" type="pres">
      <dgm:prSet presAssocID="{1A474204-87B6-4CE7-9851-9F8BCF495DDB}" presName="parallelogramComposite" presStyleCnt="0"/>
      <dgm:spPr/>
    </dgm:pt>
    <dgm:pt modelId="{06532EE0-8927-4E64-8017-70C4DFB58D21}" type="pres">
      <dgm:prSet presAssocID="{1A474204-87B6-4CE7-9851-9F8BCF495DDB}" presName="parallelogram1" presStyleLbl="alignNode1" presStyleIdx="0" presStyleCnt="28"/>
      <dgm:spPr/>
    </dgm:pt>
    <dgm:pt modelId="{1C8D651C-3983-4F29-8532-0ECA694AD676}" type="pres">
      <dgm:prSet presAssocID="{1A474204-87B6-4CE7-9851-9F8BCF495DDB}" presName="parallelogram2" presStyleLbl="alignNode1" presStyleIdx="1" presStyleCnt="28"/>
      <dgm:spPr/>
    </dgm:pt>
    <dgm:pt modelId="{89034908-29B5-462D-9621-EE2EAF8C7AFB}" type="pres">
      <dgm:prSet presAssocID="{1A474204-87B6-4CE7-9851-9F8BCF495DDB}" presName="parallelogram3" presStyleLbl="alignNode1" presStyleIdx="2" presStyleCnt="28"/>
      <dgm:spPr/>
    </dgm:pt>
    <dgm:pt modelId="{9F128530-8899-496A-9C44-3BA57099F0CB}" type="pres">
      <dgm:prSet presAssocID="{1A474204-87B6-4CE7-9851-9F8BCF495DDB}" presName="parallelogram4" presStyleLbl="alignNode1" presStyleIdx="3" presStyleCnt="28"/>
      <dgm:spPr/>
    </dgm:pt>
    <dgm:pt modelId="{CEF67E82-992B-4870-8B64-1965C9B1F03A}" type="pres">
      <dgm:prSet presAssocID="{1A474204-87B6-4CE7-9851-9F8BCF495DDB}" presName="parallelogram5" presStyleLbl="alignNode1" presStyleIdx="4" presStyleCnt="28"/>
      <dgm:spPr/>
    </dgm:pt>
    <dgm:pt modelId="{2BA414E0-814E-42AF-838A-598378FC794D}" type="pres">
      <dgm:prSet presAssocID="{1A474204-87B6-4CE7-9851-9F8BCF495DDB}" presName="parallelogram6" presStyleLbl="alignNode1" presStyleIdx="5" presStyleCnt="28"/>
      <dgm:spPr/>
    </dgm:pt>
    <dgm:pt modelId="{4EF17509-01EB-485A-9D94-F07BACFE0E10}" type="pres">
      <dgm:prSet presAssocID="{1A474204-87B6-4CE7-9851-9F8BCF495DDB}" presName="parallelogram7" presStyleLbl="alignNode1" presStyleIdx="6" presStyleCnt="28"/>
      <dgm:spPr/>
    </dgm:pt>
    <dgm:pt modelId="{640B67AA-B17B-4403-8470-9835D561FD04}" type="pres">
      <dgm:prSet presAssocID="{31AB4920-2A50-427E-A978-621350AF820A}" presName="sibTrans" presStyleCnt="0"/>
      <dgm:spPr/>
    </dgm:pt>
    <dgm:pt modelId="{5C6CD699-7648-45B2-9507-CA2EDA491BC3}" type="pres">
      <dgm:prSet presAssocID="{887AC90B-097C-47B0-BC16-712F42B0D54F}" presName="parenttextcomposite" presStyleCnt="0"/>
      <dgm:spPr/>
    </dgm:pt>
    <dgm:pt modelId="{29B8F68A-AD3D-494B-A0BA-B6A730E7219C}" type="pres">
      <dgm:prSet presAssocID="{887AC90B-097C-47B0-BC16-712F42B0D54F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6BD171DE-560D-47EA-B2D6-47324B74DB85}" type="pres">
      <dgm:prSet presAssocID="{887AC90B-097C-47B0-BC16-712F42B0D54F}" presName="parallelogramComposite" presStyleCnt="0"/>
      <dgm:spPr/>
    </dgm:pt>
    <dgm:pt modelId="{93691CEB-D4C1-43B5-A0DD-9160BC79B2FF}" type="pres">
      <dgm:prSet presAssocID="{887AC90B-097C-47B0-BC16-712F42B0D54F}" presName="parallelogram1" presStyleLbl="alignNode1" presStyleIdx="7" presStyleCnt="28"/>
      <dgm:spPr/>
    </dgm:pt>
    <dgm:pt modelId="{A824FDF2-824A-4623-8A37-60168F4C38CB}" type="pres">
      <dgm:prSet presAssocID="{887AC90B-097C-47B0-BC16-712F42B0D54F}" presName="parallelogram2" presStyleLbl="alignNode1" presStyleIdx="8" presStyleCnt="28"/>
      <dgm:spPr/>
    </dgm:pt>
    <dgm:pt modelId="{3CAA8244-80E7-4175-A812-A4D56471C787}" type="pres">
      <dgm:prSet presAssocID="{887AC90B-097C-47B0-BC16-712F42B0D54F}" presName="parallelogram3" presStyleLbl="alignNode1" presStyleIdx="9" presStyleCnt="28"/>
      <dgm:spPr/>
    </dgm:pt>
    <dgm:pt modelId="{13958910-D5E0-440C-9919-926BE8D8DC40}" type="pres">
      <dgm:prSet presAssocID="{887AC90B-097C-47B0-BC16-712F42B0D54F}" presName="parallelogram4" presStyleLbl="alignNode1" presStyleIdx="10" presStyleCnt="28"/>
      <dgm:spPr/>
    </dgm:pt>
    <dgm:pt modelId="{ABFD833E-7984-49B4-AD55-616D87074B80}" type="pres">
      <dgm:prSet presAssocID="{887AC90B-097C-47B0-BC16-712F42B0D54F}" presName="parallelogram5" presStyleLbl="alignNode1" presStyleIdx="11" presStyleCnt="28"/>
      <dgm:spPr/>
    </dgm:pt>
    <dgm:pt modelId="{7E6BAFE0-ABEA-4365-9592-5302EDC88AD0}" type="pres">
      <dgm:prSet presAssocID="{887AC90B-097C-47B0-BC16-712F42B0D54F}" presName="parallelogram6" presStyleLbl="alignNode1" presStyleIdx="12" presStyleCnt="28"/>
      <dgm:spPr/>
    </dgm:pt>
    <dgm:pt modelId="{D5FE7631-8680-4A69-8647-92761602D24F}" type="pres">
      <dgm:prSet presAssocID="{887AC90B-097C-47B0-BC16-712F42B0D54F}" presName="parallelogram7" presStyleLbl="alignNode1" presStyleIdx="13" presStyleCnt="28"/>
      <dgm:spPr/>
    </dgm:pt>
    <dgm:pt modelId="{197A9255-49FA-4DC3-A631-49E3E14462D4}" type="pres">
      <dgm:prSet presAssocID="{2B6885A1-AA12-4993-BD88-DD706E7EDA69}" presName="sibTrans" presStyleCnt="0"/>
      <dgm:spPr/>
    </dgm:pt>
    <dgm:pt modelId="{B851553F-6535-46F5-A0BF-2420E273BBCB}" type="pres">
      <dgm:prSet presAssocID="{30A68DA7-9CFC-40B0-A870-543B1C82373B}" presName="parenttextcomposite" presStyleCnt="0"/>
      <dgm:spPr/>
    </dgm:pt>
    <dgm:pt modelId="{DB42C69C-CCB8-461C-97AD-DCF60AEB2F2C}" type="pres">
      <dgm:prSet presAssocID="{30A68DA7-9CFC-40B0-A870-543B1C82373B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27DD8221-7DAD-411D-912B-7CA4A3DE0631}" type="pres">
      <dgm:prSet presAssocID="{30A68DA7-9CFC-40B0-A870-543B1C82373B}" presName="parallelogramComposite" presStyleCnt="0"/>
      <dgm:spPr/>
    </dgm:pt>
    <dgm:pt modelId="{85E8F3D3-407B-4EB8-B70C-9E1CC85E0161}" type="pres">
      <dgm:prSet presAssocID="{30A68DA7-9CFC-40B0-A870-543B1C82373B}" presName="parallelogram1" presStyleLbl="alignNode1" presStyleIdx="14" presStyleCnt="28"/>
      <dgm:spPr/>
    </dgm:pt>
    <dgm:pt modelId="{0400D810-5519-4C4E-A30B-3B044E097A08}" type="pres">
      <dgm:prSet presAssocID="{30A68DA7-9CFC-40B0-A870-543B1C82373B}" presName="parallelogram2" presStyleLbl="alignNode1" presStyleIdx="15" presStyleCnt="28"/>
      <dgm:spPr/>
    </dgm:pt>
    <dgm:pt modelId="{0970BAF4-8E2E-4772-AC27-CC3E127A80CF}" type="pres">
      <dgm:prSet presAssocID="{30A68DA7-9CFC-40B0-A870-543B1C82373B}" presName="parallelogram3" presStyleLbl="alignNode1" presStyleIdx="16" presStyleCnt="28"/>
      <dgm:spPr/>
    </dgm:pt>
    <dgm:pt modelId="{D5200DDE-ACCE-47C3-BE9D-236EDCE59D40}" type="pres">
      <dgm:prSet presAssocID="{30A68DA7-9CFC-40B0-A870-543B1C82373B}" presName="parallelogram4" presStyleLbl="alignNode1" presStyleIdx="17" presStyleCnt="28"/>
      <dgm:spPr/>
    </dgm:pt>
    <dgm:pt modelId="{C3E8315D-A5AF-49DA-A5CD-7A8DEBE7CED2}" type="pres">
      <dgm:prSet presAssocID="{30A68DA7-9CFC-40B0-A870-543B1C82373B}" presName="parallelogram5" presStyleLbl="alignNode1" presStyleIdx="18" presStyleCnt="28"/>
      <dgm:spPr/>
    </dgm:pt>
    <dgm:pt modelId="{28739F0C-4347-45A1-B4EF-DF5E20250D8F}" type="pres">
      <dgm:prSet presAssocID="{30A68DA7-9CFC-40B0-A870-543B1C82373B}" presName="parallelogram6" presStyleLbl="alignNode1" presStyleIdx="19" presStyleCnt="28"/>
      <dgm:spPr/>
    </dgm:pt>
    <dgm:pt modelId="{1157A479-786A-446E-9AE6-C5A52BA121A1}" type="pres">
      <dgm:prSet presAssocID="{30A68DA7-9CFC-40B0-A870-543B1C82373B}" presName="parallelogram7" presStyleLbl="alignNode1" presStyleIdx="20" presStyleCnt="28"/>
      <dgm:spPr/>
    </dgm:pt>
    <dgm:pt modelId="{34C271B6-B0E2-4ABB-933B-5A9B4B2B6E0B}" type="pres">
      <dgm:prSet presAssocID="{84E3D858-BF0C-439C-8102-B2251A5640B2}" presName="sibTrans" presStyleCnt="0"/>
      <dgm:spPr/>
    </dgm:pt>
    <dgm:pt modelId="{3AB491CC-1C38-4842-BDC9-76D70DDEAA91}" type="pres">
      <dgm:prSet presAssocID="{DB1131ED-13DA-4DE6-A424-421FD18BE581}" presName="parenttextcomposite" presStyleCnt="0"/>
      <dgm:spPr/>
    </dgm:pt>
    <dgm:pt modelId="{AE649ED9-AAC8-4711-BC6C-53E6E19E713A}" type="pres">
      <dgm:prSet presAssocID="{DB1131ED-13DA-4DE6-A424-421FD18BE581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C9EE67DF-6B76-4BC1-8A13-E170A23647C8}" type="pres">
      <dgm:prSet presAssocID="{DB1131ED-13DA-4DE6-A424-421FD18BE581}" presName="parallelogramComposite" presStyleCnt="0"/>
      <dgm:spPr/>
    </dgm:pt>
    <dgm:pt modelId="{30740542-5837-4F30-BCB6-025DA632B246}" type="pres">
      <dgm:prSet presAssocID="{DB1131ED-13DA-4DE6-A424-421FD18BE581}" presName="parallelogram1" presStyleLbl="alignNode1" presStyleIdx="21" presStyleCnt="28"/>
      <dgm:spPr/>
    </dgm:pt>
    <dgm:pt modelId="{870C50C6-0F46-439C-9279-1499F53D8399}" type="pres">
      <dgm:prSet presAssocID="{DB1131ED-13DA-4DE6-A424-421FD18BE581}" presName="parallelogram2" presStyleLbl="alignNode1" presStyleIdx="22" presStyleCnt="28"/>
      <dgm:spPr/>
    </dgm:pt>
    <dgm:pt modelId="{1F6C2A8B-F733-49B2-9E75-27155A435DE2}" type="pres">
      <dgm:prSet presAssocID="{DB1131ED-13DA-4DE6-A424-421FD18BE581}" presName="parallelogram3" presStyleLbl="alignNode1" presStyleIdx="23" presStyleCnt="28"/>
      <dgm:spPr/>
    </dgm:pt>
    <dgm:pt modelId="{F0152DF4-EF8B-46FC-B728-0177057C22A4}" type="pres">
      <dgm:prSet presAssocID="{DB1131ED-13DA-4DE6-A424-421FD18BE581}" presName="parallelogram4" presStyleLbl="alignNode1" presStyleIdx="24" presStyleCnt="28"/>
      <dgm:spPr/>
    </dgm:pt>
    <dgm:pt modelId="{C06F9AB6-845F-42E3-A234-030C62F66B50}" type="pres">
      <dgm:prSet presAssocID="{DB1131ED-13DA-4DE6-A424-421FD18BE581}" presName="parallelogram5" presStyleLbl="alignNode1" presStyleIdx="25" presStyleCnt="28"/>
      <dgm:spPr/>
    </dgm:pt>
    <dgm:pt modelId="{C46E99AC-2859-403F-B401-6EFBA15CBCF9}" type="pres">
      <dgm:prSet presAssocID="{DB1131ED-13DA-4DE6-A424-421FD18BE581}" presName="parallelogram6" presStyleLbl="alignNode1" presStyleIdx="26" presStyleCnt="28"/>
      <dgm:spPr/>
    </dgm:pt>
    <dgm:pt modelId="{2E13BC79-4CEC-44F8-8401-85998B2F44F5}" type="pres">
      <dgm:prSet presAssocID="{DB1131ED-13DA-4DE6-A424-421FD18BE581}" presName="parallelogram7" presStyleLbl="alignNode1" presStyleIdx="27" presStyleCnt="28"/>
      <dgm:spPr/>
    </dgm:pt>
  </dgm:ptLst>
  <dgm:cxnLst>
    <dgm:cxn modelId="{9BBAAE25-BDD9-4A77-9554-3F43FAB22906}" type="presOf" srcId="{08C6A8D7-0249-4CC3-8836-4FFD18863C28}" destId="{6017DCFE-4512-44EF-A15B-363762A76383}" srcOrd="0" destOrd="0" presId="urn:microsoft.com/office/officeart/2008/layout/VerticalAccentList"/>
    <dgm:cxn modelId="{AF0D3726-B322-4A90-8F3F-9F167E1EE887}" srcId="{08C6A8D7-0249-4CC3-8836-4FFD18863C28}" destId="{887AC90B-097C-47B0-BC16-712F42B0D54F}" srcOrd="1" destOrd="0" parTransId="{28E50871-D5FA-4E39-A7A3-16055EB3A0E6}" sibTransId="{2B6885A1-AA12-4993-BD88-DD706E7EDA69}"/>
    <dgm:cxn modelId="{D211986E-D088-4BC7-95BC-F267072F60D8}" srcId="{08C6A8D7-0249-4CC3-8836-4FFD18863C28}" destId="{1A474204-87B6-4CE7-9851-9F8BCF495DDB}" srcOrd="0" destOrd="0" parTransId="{3F8722A1-EAAA-452B-8DE5-FA082DE5F2D4}" sibTransId="{31AB4920-2A50-427E-A978-621350AF820A}"/>
    <dgm:cxn modelId="{E5A0B76E-BDA1-4A75-9755-FCD0AD4B7928}" srcId="{08C6A8D7-0249-4CC3-8836-4FFD18863C28}" destId="{30A68DA7-9CFC-40B0-A870-543B1C82373B}" srcOrd="2" destOrd="0" parTransId="{43886FD4-4F0A-4872-AE49-9E791FE1470A}" sibTransId="{84E3D858-BF0C-439C-8102-B2251A5640B2}"/>
    <dgm:cxn modelId="{91D2E5AC-4007-47ED-93FF-7834C5C97E40}" type="presOf" srcId="{30A68DA7-9CFC-40B0-A870-543B1C82373B}" destId="{DB42C69C-CCB8-461C-97AD-DCF60AEB2F2C}" srcOrd="0" destOrd="0" presId="urn:microsoft.com/office/officeart/2008/layout/VerticalAccentList"/>
    <dgm:cxn modelId="{5C1B28B1-7616-42CF-8AD9-2DF1A83E06F1}" srcId="{08C6A8D7-0249-4CC3-8836-4FFD18863C28}" destId="{DB1131ED-13DA-4DE6-A424-421FD18BE581}" srcOrd="3" destOrd="0" parTransId="{0C92B119-C779-4A32-AB05-B08C3E2C1453}" sibTransId="{1AB3B5F1-E1D7-4D12-B8A9-0193D0BB2676}"/>
    <dgm:cxn modelId="{7E65EDD6-E89B-47E1-86E2-81F2C98301F4}" type="presOf" srcId="{887AC90B-097C-47B0-BC16-712F42B0D54F}" destId="{29B8F68A-AD3D-494B-A0BA-B6A730E7219C}" srcOrd="0" destOrd="0" presId="urn:microsoft.com/office/officeart/2008/layout/VerticalAccentList"/>
    <dgm:cxn modelId="{5C6596E8-9EE8-4822-A2DF-8C2DE2F6D901}" type="presOf" srcId="{DB1131ED-13DA-4DE6-A424-421FD18BE581}" destId="{AE649ED9-AAC8-4711-BC6C-53E6E19E713A}" srcOrd="0" destOrd="0" presId="urn:microsoft.com/office/officeart/2008/layout/VerticalAccentList"/>
    <dgm:cxn modelId="{78657DED-C973-4D6D-B5D0-567C8B533F43}" type="presOf" srcId="{1A474204-87B6-4CE7-9851-9F8BCF495DDB}" destId="{26E94E19-4926-440B-B0E8-54E41C87BAF2}" srcOrd="0" destOrd="0" presId="urn:microsoft.com/office/officeart/2008/layout/VerticalAccentList"/>
    <dgm:cxn modelId="{B1986AE4-C957-4C08-81C1-563522A6CD62}" type="presParOf" srcId="{6017DCFE-4512-44EF-A15B-363762A76383}" destId="{6153C15F-407A-471F-90F0-72F662D4B75B}" srcOrd="0" destOrd="0" presId="urn:microsoft.com/office/officeart/2008/layout/VerticalAccentList"/>
    <dgm:cxn modelId="{2387C1EC-3AE8-4944-BD13-5B91E7A921F5}" type="presParOf" srcId="{6153C15F-407A-471F-90F0-72F662D4B75B}" destId="{26E94E19-4926-440B-B0E8-54E41C87BAF2}" srcOrd="0" destOrd="0" presId="urn:microsoft.com/office/officeart/2008/layout/VerticalAccentList"/>
    <dgm:cxn modelId="{2BDEAF4E-B360-4E74-A673-6F37DEBC396F}" type="presParOf" srcId="{6017DCFE-4512-44EF-A15B-363762A76383}" destId="{FC89051D-F6E1-4464-A4D9-D5E6237CD593}" srcOrd="1" destOrd="0" presId="urn:microsoft.com/office/officeart/2008/layout/VerticalAccentList"/>
    <dgm:cxn modelId="{4EDD6687-8935-49ED-8BE0-FDB37015C910}" type="presParOf" srcId="{FC89051D-F6E1-4464-A4D9-D5E6237CD593}" destId="{06532EE0-8927-4E64-8017-70C4DFB58D21}" srcOrd="0" destOrd="0" presId="urn:microsoft.com/office/officeart/2008/layout/VerticalAccentList"/>
    <dgm:cxn modelId="{0BFC3670-D8BB-4E53-80E0-499D542B27D9}" type="presParOf" srcId="{FC89051D-F6E1-4464-A4D9-D5E6237CD593}" destId="{1C8D651C-3983-4F29-8532-0ECA694AD676}" srcOrd="1" destOrd="0" presId="urn:microsoft.com/office/officeart/2008/layout/VerticalAccentList"/>
    <dgm:cxn modelId="{1A815A23-865E-4980-BEAC-84F84C9E6ED3}" type="presParOf" srcId="{FC89051D-F6E1-4464-A4D9-D5E6237CD593}" destId="{89034908-29B5-462D-9621-EE2EAF8C7AFB}" srcOrd="2" destOrd="0" presId="urn:microsoft.com/office/officeart/2008/layout/VerticalAccentList"/>
    <dgm:cxn modelId="{11334A72-D2CC-4558-AE3C-3199310686F4}" type="presParOf" srcId="{FC89051D-F6E1-4464-A4D9-D5E6237CD593}" destId="{9F128530-8899-496A-9C44-3BA57099F0CB}" srcOrd="3" destOrd="0" presId="urn:microsoft.com/office/officeart/2008/layout/VerticalAccentList"/>
    <dgm:cxn modelId="{46D77171-95D1-492E-A18A-C3B306DDD122}" type="presParOf" srcId="{FC89051D-F6E1-4464-A4D9-D5E6237CD593}" destId="{CEF67E82-992B-4870-8B64-1965C9B1F03A}" srcOrd="4" destOrd="0" presId="urn:microsoft.com/office/officeart/2008/layout/VerticalAccentList"/>
    <dgm:cxn modelId="{2EB99461-65E3-4279-9BAC-ACA767AB6CC9}" type="presParOf" srcId="{FC89051D-F6E1-4464-A4D9-D5E6237CD593}" destId="{2BA414E0-814E-42AF-838A-598378FC794D}" srcOrd="5" destOrd="0" presId="urn:microsoft.com/office/officeart/2008/layout/VerticalAccentList"/>
    <dgm:cxn modelId="{E3324047-BCD5-4B0C-98A8-EBC0987CC517}" type="presParOf" srcId="{FC89051D-F6E1-4464-A4D9-D5E6237CD593}" destId="{4EF17509-01EB-485A-9D94-F07BACFE0E10}" srcOrd="6" destOrd="0" presId="urn:microsoft.com/office/officeart/2008/layout/VerticalAccentList"/>
    <dgm:cxn modelId="{0850D194-FA10-4D42-AF06-1A49E1443798}" type="presParOf" srcId="{6017DCFE-4512-44EF-A15B-363762A76383}" destId="{640B67AA-B17B-4403-8470-9835D561FD04}" srcOrd="2" destOrd="0" presId="urn:microsoft.com/office/officeart/2008/layout/VerticalAccentList"/>
    <dgm:cxn modelId="{E95D53D7-C37D-4943-ADE0-B83EE316E42E}" type="presParOf" srcId="{6017DCFE-4512-44EF-A15B-363762A76383}" destId="{5C6CD699-7648-45B2-9507-CA2EDA491BC3}" srcOrd="3" destOrd="0" presId="urn:microsoft.com/office/officeart/2008/layout/VerticalAccentList"/>
    <dgm:cxn modelId="{A2C7BC73-DFE7-4EAB-883E-F4AED92240A1}" type="presParOf" srcId="{5C6CD699-7648-45B2-9507-CA2EDA491BC3}" destId="{29B8F68A-AD3D-494B-A0BA-B6A730E7219C}" srcOrd="0" destOrd="0" presId="urn:microsoft.com/office/officeart/2008/layout/VerticalAccentList"/>
    <dgm:cxn modelId="{1B6C9506-77D6-4C59-A2D4-34EC58608494}" type="presParOf" srcId="{6017DCFE-4512-44EF-A15B-363762A76383}" destId="{6BD171DE-560D-47EA-B2D6-47324B74DB85}" srcOrd="4" destOrd="0" presId="urn:microsoft.com/office/officeart/2008/layout/VerticalAccentList"/>
    <dgm:cxn modelId="{5B8C705F-3452-4D59-8140-72FBB7E80583}" type="presParOf" srcId="{6BD171DE-560D-47EA-B2D6-47324B74DB85}" destId="{93691CEB-D4C1-43B5-A0DD-9160BC79B2FF}" srcOrd="0" destOrd="0" presId="urn:microsoft.com/office/officeart/2008/layout/VerticalAccentList"/>
    <dgm:cxn modelId="{3FC4C4BD-F052-47F8-8DAD-E784DC3116ED}" type="presParOf" srcId="{6BD171DE-560D-47EA-B2D6-47324B74DB85}" destId="{A824FDF2-824A-4623-8A37-60168F4C38CB}" srcOrd="1" destOrd="0" presId="urn:microsoft.com/office/officeart/2008/layout/VerticalAccentList"/>
    <dgm:cxn modelId="{ECF586A1-5C69-4F85-9F18-099AFB621F67}" type="presParOf" srcId="{6BD171DE-560D-47EA-B2D6-47324B74DB85}" destId="{3CAA8244-80E7-4175-A812-A4D56471C787}" srcOrd="2" destOrd="0" presId="urn:microsoft.com/office/officeart/2008/layout/VerticalAccentList"/>
    <dgm:cxn modelId="{3367B69B-6740-400B-B2D4-68967FF0E363}" type="presParOf" srcId="{6BD171DE-560D-47EA-B2D6-47324B74DB85}" destId="{13958910-D5E0-440C-9919-926BE8D8DC40}" srcOrd="3" destOrd="0" presId="urn:microsoft.com/office/officeart/2008/layout/VerticalAccentList"/>
    <dgm:cxn modelId="{C66ECF26-8DBF-433B-8A4A-8D9A26D3739F}" type="presParOf" srcId="{6BD171DE-560D-47EA-B2D6-47324B74DB85}" destId="{ABFD833E-7984-49B4-AD55-616D87074B80}" srcOrd="4" destOrd="0" presId="urn:microsoft.com/office/officeart/2008/layout/VerticalAccentList"/>
    <dgm:cxn modelId="{BF62622B-D540-4BE7-8BE6-DDD2AC681DFE}" type="presParOf" srcId="{6BD171DE-560D-47EA-B2D6-47324B74DB85}" destId="{7E6BAFE0-ABEA-4365-9592-5302EDC88AD0}" srcOrd="5" destOrd="0" presId="urn:microsoft.com/office/officeart/2008/layout/VerticalAccentList"/>
    <dgm:cxn modelId="{B8F93445-8428-48F7-83FE-11401D8E4831}" type="presParOf" srcId="{6BD171DE-560D-47EA-B2D6-47324B74DB85}" destId="{D5FE7631-8680-4A69-8647-92761602D24F}" srcOrd="6" destOrd="0" presId="urn:microsoft.com/office/officeart/2008/layout/VerticalAccentList"/>
    <dgm:cxn modelId="{C714702E-AAA4-4DA6-A686-CEF1976CAC16}" type="presParOf" srcId="{6017DCFE-4512-44EF-A15B-363762A76383}" destId="{197A9255-49FA-4DC3-A631-49E3E14462D4}" srcOrd="5" destOrd="0" presId="urn:microsoft.com/office/officeart/2008/layout/VerticalAccentList"/>
    <dgm:cxn modelId="{342A5B74-D4D3-4B4A-88B4-52AA0F287538}" type="presParOf" srcId="{6017DCFE-4512-44EF-A15B-363762A76383}" destId="{B851553F-6535-46F5-A0BF-2420E273BBCB}" srcOrd="6" destOrd="0" presId="urn:microsoft.com/office/officeart/2008/layout/VerticalAccentList"/>
    <dgm:cxn modelId="{A650DB8E-DE2C-437A-AFD1-25077DCC36FC}" type="presParOf" srcId="{B851553F-6535-46F5-A0BF-2420E273BBCB}" destId="{DB42C69C-CCB8-461C-97AD-DCF60AEB2F2C}" srcOrd="0" destOrd="0" presId="urn:microsoft.com/office/officeart/2008/layout/VerticalAccentList"/>
    <dgm:cxn modelId="{4E67EA4E-B439-4093-B0CB-18D04B6CB129}" type="presParOf" srcId="{6017DCFE-4512-44EF-A15B-363762A76383}" destId="{27DD8221-7DAD-411D-912B-7CA4A3DE0631}" srcOrd="7" destOrd="0" presId="urn:microsoft.com/office/officeart/2008/layout/VerticalAccentList"/>
    <dgm:cxn modelId="{CB8DEEDD-27D8-4636-A0E2-71E99BD36851}" type="presParOf" srcId="{27DD8221-7DAD-411D-912B-7CA4A3DE0631}" destId="{85E8F3D3-407B-4EB8-B70C-9E1CC85E0161}" srcOrd="0" destOrd="0" presId="urn:microsoft.com/office/officeart/2008/layout/VerticalAccentList"/>
    <dgm:cxn modelId="{4F7BDA0D-60D7-4947-9133-A102CDCFD90B}" type="presParOf" srcId="{27DD8221-7DAD-411D-912B-7CA4A3DE0631}" destId="{0400D810-5519-4C4E-A30B-3B044E097A08}" srcOrd="1" destOrd="0" presId="urn:microsoft.com/office/officeart/2008/layout/VerticalAccentList"/>
    <dgm:cxn modelId="{90FD5C69-F52B-45F6-93E6-349104B231E2}" type="presParOf" srcId="{27DD8221-7DAD-411D-912B-7CA4A3DE0631}" destId="{0970BAF4-8E2E-4772-AC27-CC3E127A80CF}" srcOrd="2" destOrd="0" presId="urn:microsoft.com/office/officeart/2008/layout/VerticalAccentList"/>
    <dgm:cxn modelId="{EE311041-FF04-4081-B330-08A926043853}" type="presParOf" srcId="{27DD8221-7DAD-411D-912B-7CA4A3DE0631}" destId="{D5200DDE-ACCE-47C3-BE9D-236EDCE59D40}" srcOrd="3" destOrd="0" presId="urn:microsoft.com/office/officeart/2008/layout/VerticalAccentList"/>
    <dgm:cxn modelId="{49B3E7C5-C643-402B-A80F-BB72855C510F}" type="presParOf" srcId="{27DD8221-7DAD-411D-912B-7CA4A3DE0631}" destId="{C3E8315D-A5AF-49DA-A5CD-7A8DEBE7CED2}" srcOrd="4" destOrd="0" presId="urn:microsoft.com/office/officeart/2008/layout/VerticalAccentList"/>
    <dgm:cxn modelId="{98A99F09-547A-485E-AD7C-2E447E4F07C1}" type="presParOf" srcId="{27DD8221-7DAD-411D-912B-7CA4A3DE0631}" destId="{28739F0C-4347-45A1-B4EF-DF5E20250D8F}" srcOrd="5" destOrd="0" presId="urn:microsoft.com/office/officeart/2008/layout/VerticalAccentList"/>
    <dgm:cxn modelId="{BDAFABC1-0F97-43AF-8B1E-0950A542B67A}" type="presParOf" srcId="{27DD8221-7DAD-411D-912B-7CA4A3DE0631}" destId="{1157A479-786A-446E-9AE6-C5A52BA121A1}" srcOrd="6" destOrd="0" presId="urn:microsoft.com/office/officeart/2008/layout/VerticalAccentList"/>
    <dgm:cxn modelId="{B825F511-75D4-4C91-913B-5D71635ABA2E}" type="presParOf" srcId="{6017DCFE-4512-44EF-A15B-363762A76383}" destId="{34C271B6-B0E2-4ABB-933B-5A9B4B2B6E0B}" srcOrd="8" destOrd="0" presId="urn:microsoft.com/office/officeart/2008/layout/VerticalAccentList"/>
    <dgm:cxn modelId="{5C32D269-58EA-4EA1-829B-63A8E07F646D}" type="presParOf" srcId="{6017DCFE-4512-44EF-A15B-363762A76383}" destId="{3AB491CC-1C38-4842-BDC9-76D70DDEAA91}" srcOrd="9" destOrd="0" presId="urn:microsoft.com/office/officeart/2008/layout/VerticalAccentList"/>
    <dgm:cxn modelId="{62A41AEE-C9EE-4713-9604-DBC09AC79EC8}" type="presParOf" srcId="{3AB491CC-1C38-4842-BDC9-76D70DDEAA91}" destId="{AE649ED9-AAC8-4711-BC6C-53E6E19E713A}" srcOrd="0" destOrd="0" presId="urn:microsoft.com/office/officeart/2008/layout/VerticalAccentList"/>
    <dgm:cxn modelId="{97C823D7-8250-48EA-BFF8-AE048755AD46}" type="presParOf" srcId="{6017DCFE-4512-44EF-A15B-363762A76383}" destId="{C9EE67DF-6B76-4BC1-8A13-E170A23647C8}" srcOrd="10" destOrd="0" presId="urn:microsoft.com/office/officeart/2008/layout/VerticalAccentList"/>
    <dgm:cxn modelId="{DAD6488E-6471-42FC-A0C4-71C62A131A54}" type="presParOf" srcId="{C9EE67DF-6B76-4BC1-8A13-E170A23647C8}" destId="{30740542-5837-4F30-BCB6-025DA632B246}" srcOrd="0" destOrd="0" presId="urn:microsoft.com/office/officeart/2008/layout/VerticalAccentList"/>
    <dgm:cxn modelId="{809DBE49-3411-419B-958C-331F632BFC51}" type="presParOf" srcId="{C9EE67DF-6B76-4BC1-8A13-E170A23647C8}" destId="{870C50C6-0F46-439C-9279-1499F53D8399}" srcOrd="1" destOrd="0" presId="urn:microsoft.com/office/officeart/2008/layout/VerticalAccentList"/>
    <dgm:cxn modelId="{BB72AFA1-3EA8-4215-9BA4-2590360E65EF}" type="presParOf" srcId="{C9EE67DF-6B76-4BC1-8A13-E170A23647C8}" destId="{1F6C2A8B-F733-49B2-9E75-27155A435DE2}" srcOrd="2" destOrd="0" presId="urn:microsoft.com/office/officeart/2008/layout/VerticalAccentList"/>
    <dgm:cxn modelId="{880A2AF0-BDC4-494E-A29A-3A48876B2B26}" type="presParOf" srcId="{C9EE67DF-6B76-4BC1-8A13-E170A23647C8}" destId="{F0152DF4-EF8B-46FC-B728-0177057C22A4}" srcOrd="3" destOrd="0" presId="urn:microsoft.com/office/officeart/2008/layout/VerticalAccentList"/>
    <dgm:cxn modelId="{EED1105B-AC09-464E-8DDE-EDC404D3F11A}" type="presParOf" srcId="{C9EE67DF-6B76-4BC1-8A13-E170A23647C8}" destId="{C06F9AB6-845F-42E3-A234-030C62F66B50}" srcOrd="4" destOrd="0" presId="urn:microsoft.com/office/officeart/2008/layout/VerticalAccentList"/>
    <dgm:cxn modelId="{786E02F9-EB26-42DD-8670-EA81E2109DEC}" type="presParOf" srcId="{C9EE67DF-6B76-4BC1-8A13-E170A23647C8}" destId="{C46E99AC-2859-403F-B401-6EFBA15CBCF9}" srcOrd="5" destOrd="0" presId="urn:microsoft.com/office/officeart/2008/layout/VerticalAccentList"/>
    <dgm:cxn modelId="{1CE07451-079B-451C-A768-17D741DD8623}" type="presParOf" srcId="{C9EE67DF-6B76-4BC1-8A13-E170A23647C8}" destId="{2E13BC79-4CEC-44F8-8401-85998B2F44F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EA566E-55D1-4544-9195-7B640DBBE2A7}" type="doc">
      <dgm:prSet loTypeId="urn:microsoft.com/office/officeart/2005/8/layout/vList3" loCatId="picture" qsTypeId="urn:microsoft.com/office/officeart/2005/8/quickstyle/simple1" qsCatId="simple" csTypeId="urn:microsoft.com/office/officeart/2005/8/colors/accent2_2" csCatId="accent2" phldr="1"/>
      <dgm:spPr/>
    </dgm:pt>
    <dgm:pt modelId="{2E866102-5CC6-48C1-B9B3-DBED9E930226}">
      <dgm:prSet phldrT="[Text]"/>
      <dgm:spPr/>
      <dgm:t>
        <a:bodyPr/>
        <a:lstStyle/>
        <a:p>
          <a:r>
            <a:rPr lang="en-US" dirty="0"/>
            <a:t>Puppies in puppy room with “JV Approved” card</a:t>
          </a:r>
        </a:p>
      </dgm:t>
    </dgm:pt>
    <dgm:pt modelId="{3D38D64E-BF26-4AB2-873A-A7EFD0FA4211}" type="parTrans" cxnId="{2347F2F6-4053-495B-A6F8-6FC96444F179}">
      <dgm:prSet/>
      <dgm:spPr/>
      <dgm:t>
        <a:bodyPr/>
        <a:lstStyle/>
        <a:p>
          <a:endParaRPr lang="en-US"/>
        </a:p>
      </dgm:t>
    </dgm:pt>
    <dgm:pt modelId="{2FD00EBE-15AD-48CF-9352-779344CD18C3}" type="sibTrans" cxnId="{2347F2F6-4053-495B-A6F8-6FC96444F179}">
      <dgm:prSet/>
      <dgm:spPr/>
      <dgm:t>
        <a:bodyPr/>
        <a:lstStyle/>
        <a:p>
          <a:endParaRPr lang="en-US"/>
        </a:p>
      </dgm:t>
    </dgm:pt>
    <dgm:pt modelId="{4A37012B-9DBF-4360-B538-F34787F6D782}">
      <dgm:prSet phldrT="[Text]"/>
      <dgm:spPr/>
      <dgm:t>
        <a:bodyPr/>
        <a:lstStyle/>
        <a:p>
          <a:r>
            <a:rPr lang="en-US" dirty="0"/>
            <a:t>Puppies first, then adult dogs</a:t>
          </a:r>
        </a:p>
      </dgm:t>
    </dgm:pt>
    <dgm:pt modelId="{962E327B-0511-4A1D-AD16-B400374B9984}" type="parTrans" cxnId="{D4D257A3-10CB-4641-8325-9E30AC3D0020}">
      <dgm:prSet/>
      <dgm:spPr/>
      <dgm:t>
        <a:bodyPr/>
        <a:lstStyle/>
        <a:p>
          <a:endParaRPr lang="en-US"/>
        </a:p>
      </dgm:t>
    </dgm:pt>
    <dgm:pt modelId="{031F5C85-7445-4D70-9D8F-74D675F2151C}" type="sibTrans" cxnId="{D4D257A3-10CB-4641-8325-9E30AC3D0020}">
      <dgm:prSet/>
      <dgm:spPr/>
      <dgm:t>
        <a:bodyPr/>
        <a:lstStyle/>
        <a:p>
          <a:endParaRPr lang="en-US"/>
        </a:p>
      </dgm:t>
    </dgm:pt>
    <dgm:pt modelId="{C4E1A86D-2AC3-43A3-A688-9FD72B10AEFB}">
      <dgm:prSet phldrT="[Text]"/>
      <dgm:spPr/>
      <dgm:t>
        <a:bodyPr/>
        <a:lstStyle/>
        <a:p>
          <a:r>
            <a:rPr lang="en-US" dirty="0"/>
            <a:t>No “I have a cold” card, no “I just had surgery or sedation” cards</a:t>
          </a:r>
        </a:p>
      </dgm:t>
    </dgm:pt>
    <dgm:pt modelId="{C5F8DFC1-A3E2-4E3E-905B-9488D0AA0680}" type="parTrans" cxnId="{4B148AEC-A073-4AAC-B862-F80148764FBB}">
      <dgm:prSet/>
      <dgm:spPr/>
      <dgm:t>
        <a:bodyPr/>
        <a:lstStyle/>
        <a:p>
          <a:endParaRPr lang="en-US"/>
        </a:p>
      </dgm:t>
    </dgm:pt>
    <dgm:pt modelId="{F2A709FF-34A7-42C6-8248-65F6218D3EE5}" type="sibTrans" cxnId="{4B148AEC-A073-4AAC-B862-F80148764FBB}">
      <dgm:prSet/>
      <dgm:spPr/>
      <dgm:t>
        <a:bodyPr/>
        <a:lstStyle/>
        <a:p>
          <a:endParaRPr lang="en-US"/>
        </a:p>
      </dgm:t>
    </dgm:pt>
    <dgm:pt modelId="{8BBB392A-5ED4-4137-8AC8-8FA7EA72C81A}">
      <dgm:prSet phldrT="[Text]"/>
      <dgm:spPr/>
      <dgm:t>
        <a:bodyPr/>
        <a:lstStyle/>
        <a:p>
          <a:r>
            <a:rPr lang="en-US" dirty="0"/>
            <a:t>Adult dogs in </a:t>
          </a:r>
          <a:r>
            <a:rPr lang="en-US" dirty="0" err="1"/>
            <a:t>Dogtown</a:t>
          </a:r>
          <a:r>
            <a:rPr lang="en-US" dirty="0"/>
            <a:t> or puppy room with “JV Approved” card</a:t>
          </a:r>
        </a:p>
      </dgm:t>
    </dgm:pt>
    <dgm:pt modelId="{92C254C0-8385-4495-BF4F-DFC87DC15684}" type="parTrans" cxnId="{B93FE826-B1D1-4601-923E-BB677BB26D39}">
      <dgm:prSet/>
      <dgm:spPr/>
      <dgm:t>
        <a:bodyPr/>
        <a:lstStyle/>
        <a:p>
          <a:endParaRPr lang="en-US"/>
        </a:p>
      </dgm:t>
    </dgm:pt>
    <dgm:pt modelId="{D4AC4129-C2B7-474B-B7E1-EDFC23157631}" type="sibTrans" cxnId="{B93FE826-B1D1-4601-923E-BB677BB26D39}">
      <dgm:prSet/>
      <dgm:spPr/>
      <dgm:t>
        <a:bodyPr/>
        <a:lstStyle/>
        <a:p>
          <a:endParaRPr lang="en-US"/>
        </a:p>
      </dgm:t>
    </dgm:pt>
    <dgm:pt modelId="{39E6B36D-D351-4C66-83B0-B28BA506FC72}" type="pres">
      <dgm:prSet presAssocID="{A3EA566E-55D1-4544-9195-7B640DBBE2A7}" presName="linearFlow" presStyleCnt="0">
        <dgm:presLayoutVars>
          <dgm:dir/>
          <dgm:resizeHandles val="exact"/>
        </dgm:presLayoutVars>
      </dgm:prSet>
      <dgm:spPr/>
    </dgm:pt>
    <dgm:pt modelId="{4E944150-3445-4BCB-A5C6-F4D485C1DDC1}" type="pres">
      <dgm:prSet presAssocID="{2E866102-5CC6-48C1-B9B3-DBED9E930226}" presName="composite" presStyleCnt="0"/>
      <dgm:spPr/>
    </dgm:pt>
    <dgm:pt modelId="{77BB0DE4-8382-4655-A7D0-AF6390216FB8}" type="pres">
      <dgm:prSet presAssocID="{2E866102-5CC6-48C1-B9B3-DBED9E930226}" presName="imgShp" presStyleLbl="f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559" t="-3095" r="-18773" b="3095"/>
          </a:stretch>
        </a:blipFill>
      </dgm:spPr>
    </dgm:pt>
    <dgm:pt modelId="{B4C1BA7A-34EC-417E-85E1-25D391FF2F7A}" type="pres">
      <dgm:prSet presAssocID="{2E866102-5CC6-48C1-B9B3-DBED9E930226}" presName="txShp" presStyleLbl="node1" presStyleIdx="0" presStyleCnt="4">
        <dgm:presLayoutVars>
          <dgm:bulletEnabled val="1"/>
        </dgm:presLayoutVars>
      </dgm:prSet>
      <dgm:spPr/>
    </dgm:pt>
    <dgm:pt modelId="{5B63D269-9E15-4E3E-851E-3AC91BF78565}" type="pres">
      <dgm:prSet presAssocID="{2FD00EBE-15AD-48CF-9352-779344CD18C3}" presName="spacing" presStyleCnt="0"/>
      <dgm:spPr/>
    </dgm:pt>
    <dgm:pt modelId="{EBC3196C-19E2-4477-97B7-31327BB6A1D7}" type="pres">
      <dgm:prSet presAssocID="{8BBB392A-5ED4-4137-8AC8-8FA7EA72C81A}" presName="composite" presStyleCnt="0"/>
      <dgm:spPr/>
    </dgm:pt>
    <dgm:pt modelId="{4D546637-5AA2-4A5B-A990-2AD3192DD028}" type="pres">
      <dgm:prSet presAssocID="{8BBB392A-5ED4-4137-8AC8-8FA7EA72C81A}" presName="imgShp" presStyleLbl="fgImgPlace1" presStyleIdx="1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84" t="-8606" r="-984" b="-41932"/>
          </a:stretch>
        </a:blipFill>
      </dgm:spPr>
    </dgm:pt>
    <dgm:pt modelId="{88FAC508-0076-4211-99FB-558F106632BC}" type="pres">
      <dgm:prSet presAssocID="{8BBB392A-5ED4-4137-8AC8-8FA7EA72C81A}" presName="txShp" presStyleLbl="node1" presStyleIdx="1" presStyleCnt="4">
        <dgm:presLayoutVars>
          <dgm:bulletEnabled val="1"/>
        </dgm:presLayoutVars>
      </dgm:prSet>
      <dgm:spPr/>
    </dgm:pt>
    <dgm:pt modelId="{80602914-C9DE-4418-AB84-A5D7960E6F5F}" type="pres">
      <dgm:prSet presAssocID="{D4AC4129-C2B7-474B-B7E1-EDFC23157631}" presName="spacing" presStyleCnt="0"/>
      <dgm:spPr/>
    </dgm:pt>
    <dgm:pt modelId="{6FD14687-EC32-4D36-AFDC-630BAEA808F5}" type="pres">
      <dgm:prSet presAssocID="{4A37012B-9DBF-4360-B538-F34787F6D782}" presName="composite" presStyleCnt="0"/>
      <dgm:spPr/>
    </dgm:pt>
    <dgm:pt modelId="{E8479C46-63D6-4FB5-A27E-30B5FEAE50D7}" type="pres">
      <dgm:prSet presAssocID="{4A37012B-9DBF-4360-B538-F34787F6D782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4AD8A30-5104-4CAF-A0C7-00C9BEF8F2D6}" type="pres">
      <dgm:prSet presAssocID="{4A37012B-9DBF-4360-B538-F34787F6D782}" presName="txShp" presStyleLbl="node1" presStyleIdx="2" presStyleCnt="4">
        <dgm:presLayoutVars>
          <dgm:bulletEnabled val="1"/>
        </dgm:presLayoutVars>
      </dgm:prSet>
      <dgm:spPr/>
    </dgm:pt>
    <dgm:pt modelId="{7207DF2C-829F-4E34-9244-EF2800AA333E}" type="pres">
      <dgm:prSet presAssocID="{031F5C85-7445-4D70-9D8F-74D675F2151C}" presName="spacing" presStyleCnt="0"/>
      <dgm:spPr/>
    </dgm:pt>
    <dgm:pt modelId="{FD75FBCB-B7EE-4561-A99A-47C2FC86DE3C}" type="pres">
      <dgm:prSet presAssocID="{C4E1A86D-2AC3-43A3-A688-9FD72B10AEFB}" presName="composite" presStyleCnt="0"/>
      <dgm:spPr/>
    </dgm:pt>
    <dgm:pt modelId="{28441B6F-0AF6-45FA-9B7A-830FF875E8F6}" type="pres">
      <dgm:prSet presAssocID="{C4E1A86D-2AC3-43A3-A688-9FD72B10AEFB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FF339473-2151-4362-8AB2-FAD6DE5908EC}" type="pres">
      <dgm:prSet presAssocID="{C4E1A86D-2AC3-43A3-A688-9FD72B10AEFB}" presName="txShp" presStyleLbl="node1" presStyleIdx="3" presStyleCnt="4">
        <dgm:presLayoutVars>
          <dgm:bulletEnabled val="1"/>
        </dgm:presLayoutVars>
      </dgm:prSet>
      <dgm:spPr/>
    </dgm:pt>
  </dgm:ptLst>
  <dgm:cxnLst>
    <dgm:cxn modelId="{B93FE826-B1D1-4601-923E-BB677BB26D39}" srcId="{A3EA566E-55D1-4544-9195-7B640DBBE2A7}" destId="{8BBB392A-5ED4-4137-8AC8-8FA7EA72C81A}" srcOrd="1" destOrd="0" parTransId="{92C254C0-8385-4495-BF4F-DFC87DC15684}" sibTransId="{D4AC4129-C2B7-474B-B7E1-EDFC23157631}"/>
    <dgm:cxn modelId="{FFCC8B2A-1EF7-4694-B3C7-D914A8C07C77}" type="presOf" srcId="{4A37012B-9DBF-4360-B538-F34787F6D782}" destId="{C4AD8A30-5104-4CAF-A0C7-00C9BEF8F2D6}" srcOrd="0" destOrd="0" presId="urn:microsoft.com/office/officeart/2005/8/layout/vList3"/>
    <dgm:cxn modelId="{DA98B43F-17C4-4ED1-BA34-FFBBFBFAA3C6}" type="presOf" srcId="{8BBB392A-5ED4-4137-8AC8-8FA7EA72C81A}" destId="{88FAC508-0076-4211-99FB-558F106632BC}" srcOrd="0" destOrd="0" presId="urn:microsoft.com/office/officeart/2005/8/layout/vList3"/>
    <dgm:cxn modelId="{AB22E05F-44B6-4E6F-AC8A-493A8E5CD4BF}" type="presOf" srcId="{C4E1A86D-2AC3-43A3-A688-9FD72B10AEFB}" destId="{FF339473-2151-4362-8AB2-FAD6DE5908EC}" srcOrd="0" destOrd="0" presId="urn:microsoft.com/office/officeart/2005/8/layout/vList3"/>
    <dgm:cxn modelId="{365C9B7B-6954-4556-9C2C-275030ADA60B}" type="presOf" srcId="{2E866102-5CC6-48C1-B9B3-DBED9E930226}" destId="{B4C1BA7A-34EC-417E-85E1-25D391FF2F7A}" srcOrd="0" destOrd="0" presId="urn:microsoft.com/office/officeart/2005/8/layout/vList3"/>
    <dgm:cxn modelId="{89D1AF7C-2DA3-4E95-8BB8-6E57C05246CE}" type="presOf" srcId="{A3EA566E-55D1-4544-9195-7B640DBBE2A7}" destId="{39E6B36D-D351-4C66-83B0-B28BA506FC72}" srcOrd="0" destOrd="0" presId="urn:microsoft.com/office/officeart/2005/8/layout/vList3"/>
    <dgm:cxn modelId="{D4D257A3-10CB-4641-8325-9E30AC3D0020}" srcId="{A3EA566E-55D1-4544-9195-7B640DBBE2A7}" destId="{4A37012B-9DBF-4360-B538-F34787F6D782}" srcOrd="2" destOrd="0" parTransId="{962E327B-0511-4A1D-AD16-B400374B9984}" sibTransId="{031F5C85-7445-4D70-9D8F-74D675F2151C}"/>
    <dgm:cxn modelId="{4B148AEC-A073-4AAC-B862-F80148764FBB}" srcId="{A3EA566E-55D1-4544-9195-7B640DBBE2A7}" destId="{C4E1A86D-2AC3-43A3-A688-9FD72B10AEFB}" srcOrd="3" destOrd="0" parTransId="{C5F8DFC1-A3E2-4E3E-905B-9488D0AA0680}" sibTransId="{F2A709FF-34A7-42C6-8248-65F6218D3EE5}"/>
    <dgm:cxn modelId="{2347F2F6-4053-495B-A6F8-6FC96444F179}" srcId="{A3EA566E-55D1-4544-9195-7B640DBBE2A7}" destId="{2E866102-5CC6-48C1-B9B3-DBED9E930226}" srcOrd="0" destOrd="0" parTransId="{3D38D64E-BF26-4AB2-873A-A7EFD0FA4211}" sibTransId="{2FD00EBE-15AD-48CF-9352-779344CD18C3}"/>
    <dgm:cxn modelId="{1BBF12C3-74A0-4AF6-BBB3-7EB567377117}" type="presParOf" srcId="{39E6B36D-D351-4C66-83B0-B28BA506FC72}" destId="{4E944150-3445-4BCB-A5C6-F4D485C1DDC1}" srcOrd="0" destOrd="0" presId="urn:microsoft.com/office/officeart/2005/8/layout/vList3"/>
    <dgm:cxn modelId="{E78C08EB-8771-4C3A-BEF1-FB11F2E4800A}" type="presParOf" srcId="{4E944150-3445-4BCB-A5C6-F4D485C1DDC1}" destId="{77BB0DE4-8382-4655-A7D0-AF6390216FB8}" srcOrd="0" destOrd="0" presId="urn:microsoft.com/office/officeart/2005/8/layout/vList3"/>
    <dgm:cxn modelId="{55701FB4-36D5-461F-9789-48668AFFBA84}" type="presParOf" srcId="{4E944150-3445-4BCB-A5C6-F4D485C1DDC1}" destId="{B4C1BA7A-34EC-417E-85E1-25D391FF2F7A}" srcOrd="1" destOrd="0" presId="urn:microsoft.com/office/officeart/2005/8/layout/vList3"/>
    <dgm:cxn modelId="{4B50975F-22ED-4CD3-BD3D-A621ACDC7852}" type="presParOf" srcId="{39E6B36D-D351-4C66-83B0-B28BA506FC72}" destId="{5B63D269-9E15-4E3E-851E-3AC91BF78565}" srcOrd="1" destOrd="0" presId="urn:microsoft.com/office/officeart/2005/8/layout/vList3"/>
    <dgm:cxn modelId="{5981D90B-C946-472F-9A05-6D17F60B3FF8}" type="presParOf" srcId="{39E6B36D-D351-4C66-83B0-B28BA506FC72}" destId="{EBC3196C-19E2-4477-97B7-31327BB6A1D7}" srcOrd="2" destOrd="0" presId="urn:microsoft.com/office/officeart/2005/8/layout/vList3"/>
    <dgm:cxn modelId="{CA5AC9B5-8B5A-4D99-97EB-EA081FEE16E4}" type="presParOf" srcId="{EBC3196C-19E2-4477-97B7-31327BB6A1D7}" destId="{4D546637-5AA2-4A5B-A990-2AD3192DD028}" srcOrd="0" destOrd="0" presId="urn:microsoft.com/office/officeart/2005/8/layout/vList3"/>
    <dgm:cxn modelId="{0699A8D7-43EF-4C2F-8F69-302B7508D7CA}" type="presParOf" srcId="{EBC3196C-19E2-4477-97B7-31327BB6A1D7}" destId="{88FAC508-0076-4211-99FB-558F106632BC}" srcOrd="1" destOrd="0" presId="urn:microsoft.com/office/officeart/2005/8/layout/vList3"/>
    <dgm:cxn modelId="{919F802E-8550-417A-A74B-93477C71FBD2}" type="presParOf" srcId="{39E6B36D-D351-4C66-83B0-B28BA506FC72}" destId="{80602914-C9DE-4418-AB84-A5D7960E6F5F}" srcOrd="3" destOrd="0" presId="urn:microsoft.com/office/officeart/2005/8/layout/vList3"/>
    <dgm:cxn modelId="{AB0E5923-0E29-4BCF-BFD7-B042EB79291B}" type="presParOf" srcId="{39E6B36D-D351-4C66-83B0-B28BA506FC72}" destId="{6FD14687-EC32-4D36-AFDC-630BAEA808F5}" srcOrd="4" destOrd="0" presId="urn:microsoft.com/office/officeart/2005/8/layout/vList3"/>
    <dgm:cxn modelId="{B69578D4-E66F-4173-8EF0-CF1680753DE5}" type="presParOf" srcId="{6FD14687-EC32-4D36-AFDC-630BAEA808F5}" destId="{E8479C46-63D6-4FB5-A27E-30B5FEAE50D7}" srcOrd="0" destOrd="0" presId="urn:microsoft.com/office/officeart/2005/8/layout/vList3"/>
    <dgm:cxn modelId="{07394958-A136-4A8D-97AA-F90CC5574B54}" type="presParOf" srcId="{6FD14687-EC32-4D36-AFDC-630BAEA808F5}" destId="{C4AD8A30-5104-4CAF-A0C7-00C9BEF8F2D6}" srcOrd="1" destOrd="0" presId="urn:microsoft.com/office/officeart/2005/8/layout/vList3"/>
    <dgm:cxn modelId="{5F476A82-22D2-47F6-9C1F-AB36CE1B7FF9}" type="presParOf" srcId="{39E6B36D-D351-4C66-83B0-B28BA506FC72}" destId="{7207DF2C-829F-4E34-9244-EF2800AA333E}" srcOrd="5" destOrd="0" presId="urn:microsoft.com/office/officeart/2005/8/layout/vList3"/>
    <dgm:cxn modelId="{1ED028D7-9642-4723-B0E6-07CBB246BB24}" type="presParOf" srcId="{39E6B36D-D351-4C66-83B0-B28BA506FC72}" destId="{FD75FBCB-B7EE-4561-A99A-47C2FC86DE3C}" srcOrd="6" destOrd="0" presId="urn:microsoft.com/office/officeart/2005/8/layout/vList3"/>
    <dgm:cxn modelId="{DC214BAF-9410-449E-B8E3-2AD81A17D114}" type="presParOf" srcId="{FD75FBCB-B7EE-4561-A99A-47C2FC86DE3C}" destId="{28441B6F-0AF6-45FA-9B7A-830FF875E8F6}" srcOrd="0" destOrd="0" presId="urn:microsoft.com/office/officeart/2005/8/layout/vList3"/>
    <dgm:cxn modelId="{2E72658F-523B-4BF8-A4F0-96B62A6C80F3}" type="presParOf" srcId="{FD75FBCB-B7EE-4561-A99A-47C2FC86DE3C}" destId="{FF339473-2151-4362-8AB2-FAD6DE5908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684433-6A06-4935-9CC8-0EED1600F699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F4104E-1E9F-48A8-90DD-AEF24D3049B2}">
      <dgm:prSet phldrT="[Text]"/>
      <dgm:spPr/>
      <dgm:t>
        <a:bodyPr/>
        <a:lstStyle/>
        <a:p>
          <a:r>
            <a:rPr lang="en-US" dirty="0"/>
            <a:t>You may only volunteer for what you sign up for</a:t>
          </a:r>
        </a:p>
      </dgm:t>
    </dgm:pt>
    <dgm:pt modelId="{F080FDBF-2160-4B96-8B08-265EB5A6BFD3}" type="parTrans" cxnId="{BE7619F3-6825-426C-8932-3651DE225D8B}">
      <dgm:prSet/>
      <dgm:spPr/>
      <dgm:t>
        <a:bodyPr/>
        <a:lstStyle/>
        <a:p>
          <a:endParaRPr lang="en-US"/>
        </a:p>
      </dgm:t>
    </dgm:pt>
    <dgm:pt modelId="{06B9125A-70B5-466F-A096-CD9D5A3946A2}" type="sibTrans" cxnId="{BE7619F3-6825-426C-8932-3651DE225D8B}">
      <dgm:prSet/>
      <dgm:spPr/>
      <dgm:t>
        <a:bodyPr/>
        <a:lstStyle/>
        <a:p>
          <a:endParaRPr lang="en-US"/>
        </a:p>
      </dgm:t>
    </dgm:pt>
    <dgm:pt modelId="{C33F1324-BAAD-4D69-A8FD-2A9162E57020}">
      <dgm:prSet phldrT="[Text]"/>
      <dgm:spPr/>
      <dgm:t>
        <a:bodyPr/>
        <a:lstStyle/>
        <a:p>
          <a:r>
            <a:rPr lang="en-US" dirty="0"/>
            <a:t>You may not bring friends or family members with you when you volunteer</a:t>
          </a:r>
        </a:p>
      </dgm:t>
    </dgm:pt>
    <dgm:pt modelId="{20B2F179-9F1B-463B-8FD4-DA02EBCE19AF}" type="parTrans" cxnId="{D17EF4FC-71F5-4055-BEDA-D7DEBC914A38}">
      <dgm:prSet/>
      <dgm:spPr/>
      <dgm:t>
        <a:bodyPr/>
        <a:lstStyle/>
        <a:p>
          <a:endParaRPr lang="en-US"/>
        </a:p>
      </dgm:t>
    </dgm:pt>
    <dgm:pt modelId="{2879F3DB-EB7E-481C-BC6C-608205F372E1}" type="sibTrans" cxnId="{D17EF4FC-71F5-4055-BEDA-D7DEBC914A38}">
      <dgm:prSet/>
      <dgm:spPr/>
      <dgm:t>
        <a:bodyPr/>
        <a:lstStyle/>
        <a:p>
          <a:endParaRPr lang="en-US"/>
        </a:p>
      </dgm:t>
    </dgm:pt>
    <dgm:pt modelId="{BCC39B7A-0660-437A-9AB5-EECDA78E7144}">
      <dgm:prSet phldrT="[Text]"/>
      <dgm:spPr/>
      <dgm:t>
        <a:bodyPr/>
        <a:lstStyle/>
        <a:p>
          <a:r>
            <a:rPr lang="en-US" dirty="0"/>
            <a:t>You should only plan on staying for your assigned shift</a:t>
          </a:r>
        </a:p>
      </dgm:t>
    </dgm:pt>
    <dgm:pt modelId="{0472B681-0741-45CA-98CB-405DA13A02D0}" type="parTrans" cxnId="{872B366D-0EDC-40C8-B84E-7016B36B38A3}">
      <dgm:prSet/>
      <dgm:spPr/>
      <dgm:t>
        <a:bodyPr/>
        <a:lstStyle/>
        <a:p>
          <a:endParaRPr lang="en-US"/>
        </a:p>
      </dgm:t>
    </dgm:pt>
    <dgm:pt modelId="{844CC68E-7BE8-48BE-96C5-39A2E8FEF5D9}" type="sibTrans" cxnId="{872B366D-0EDC-40C8-B84E-7016B36B38A3}">
      <dgm:prSet/>
      <dgm:spPr/>
      <dgm:t>
        <a:bodyPr/>
        <a:lstStyle/>
        <a:p>
          <a:endParaRPr lang="en-US"/>
        </a:p>
      </dgm:t>
    </dgm:pt>
    <dgm:pt modelId="{6DF7B931-A10D-421F-B977-17D6008B839D}" type="pres">
      <dgm:prSet presAssocID="{8F684433-6A06-4935-9CC8-0EED1600F699}" presName="Name0" presStyleCnt="0">
        <dgm:presLayoutVars>
          <dgm:chMax/>
          <dgm:chPref/>
          <dgm:dir/>
        </dgm:presLayoutVars>
      </dgm:prSet>
      <dgm:spPr/>
    </dgm:pt>
    <dgm:pt modelId="{268A122E-E214-486E-B75D-77E47397B55B}" type="pres">
      <dgm:prSet presAssocID="{9FF4104E-1E9F-48A8-90DD-AEF24D3049B2}" presName="parenttextcomposite" presStyleCnt="0"/>
      <dgm:spPr/>
    </dgm:pt>
    <dgm:pt modelId="{1EB33AFB-32BD-4803-A7A6-75719CF7E118}" type="pres">
      <dgm:prSet presAssocID="{9FF4104E-1E9F-48A8-90DD-AEF24D3049B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41237B4E-4A50-4F19-ADC0-A5ACD95CE31F}" type="pres">
      <dgm:prSet presAssocID="{9FF4104E-1E9F-48A8-90DD-AEF24D3049B2}" presName="parallelogramComposite" presStyleCnt="0"/>
      <dgm:spPr/>
    </dgm:pt>
    <dgm:pt modelId="{8CE6F789-D105-410D-ABE1-CAB5F9F3E277}" type="pres">
      <dgm:prSet presAssocID="{9FF4104E-1E9F-48A8-90DD-AEF24D3049B2}" presName="parallelogram1" presStyleLbl="alignNode1" presStyleIdx="0" presStyleCnt="21"/>
      <dgm:spPr/>
    </dgm:pt>
    <dgm:pt modelId="{DD75EE96-F48C-4A32-8813-315D267D59C2}" type="pres">
      <dgm:prSet presAssocID="{9FF4104E-1E9F-48A8-90DD-AEF24D3049B2}" presName="parallelogram2" presStyleLbl="alignNode1" presStyleIdx="1" presStyleCnt="21"/>
      <dgm:spPr/>
    </dgm:pt>
    <dgm:pt modelId="{5EBD40E5-1B68-4B4A-B090-684E006F9DFF}" type="pres">
      <dgm:prSet presAssocID="{9FF4104E-1E9F-48A8-90DD-AEF24D3049B2}" presName="parallelogram3" presStyleLbl="alignNode1" presStyleIdx="2" presStyleCnt="21"/>
      <dgm:spPr/>
    </dgm:pt>
    <dgm:pt modelId="{DFA9C87F-C0E6-461C-A75B-406556AEA6A3}" type="pres">
      <dgm:prSet presAssocID="{9FF4104E-1E9F-48A8-90DD-AEF24D3049B2}" presName="parallelogram4" presStyleLbl="alignNode1" presStyleIdx="3" presStyleCnt="21"/>
      <dgm:spPr/>
    </dgm:pt>
    <dgm:pt modelId="{D8E59CC2-B22E-479C-A1C3-4600D341F522}" type="pres">
      <dgm:prSet presAssocID="{9FF4104E-1E9F-48A8-90DD-AEF24D3049B2}" presName="parallelogram5" presStyleLbl="alignNode1" presStyleIdx="4" presStyleCnt="21"/>
      <dgm:spPr/>
    </dgm:pt>
    <dgm:pt modelId="{93141E79-96EE-4E05-8F55-DA229EA77D36}" type="pres">
      <dgm:prSet presAssocID="{9FF4104E-1E9F-48A8-90DD-AEF24D3049B2}" presName="parallelogram6" presStyleLbl="alignNode1" presStyleIdx="5" presStyleCnt="21"/>
      <dgm:spPr/>
    </dgm:pt>
    <dgm:pt modelId="{7485BA9D-AEE7-4C68-B01B-EA7BAC61D8E0}" type="pres">
      <dgm:prSet presAssocID="{9FF4104E-1E9F-48A8-90DD-AEF24D3049B2}" presName="parallelogram7" presStyleLbl="alignNode1" presStyleIdx="6" presStyleCnt="21"/>
      <dgm:spPr/>
    </dgm:pt>
    <dgm:pt modelId="{C5F99B21-E98B-473E-AE55-AF307A468279}" type="pres">
      <dgm:prSet presAssocID="{06B9125A-70B5-466F-A096-CD9D5A3946A2}" presName="sibTrans" presStyleCnt="0"/>
      <dgm:spPr/>
    </dgm:pt>
    <dgm:pt modelId="{536EEECA-AF7E-4BBE-8B4B-7A3C267EBBD8}" type="pres">
      <dgm:prSet presAssocID="{C33F1324-BAAD-4D69-A8FD-2A9162E57020}" presName="parenttextcomposite" presStyleCnt="0"/>
      <dgm:spPr/>
    </dgm:pt>
    <dgm:pt modelId="{83C58C50-8F40-4F40-B81C-09046DE88DE3}" type="pres">
      <dgm:prSet presAssocID="{C33F1324-BAAD-4D69-A8FD-2A9162E57020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92B219D-33FD-4D29-84B2-5ACC8644E6F3}" type="pres">
      <dgm:prSet presAssocID="{C33F1324-BAAD-4D69-A8FD-2A9162E57020}" presName="parallelogramComposite" presStyleCnt="0"/>
      <dgm:spPr/>
    </dgm:pt>
    <dgm:pt modelId="{5061BD8F-0C73-476A-A399-11F28ABA898B}" type="pres">
      <dgm:prSet presAssocID="{C33F1324-BAAD-4D69-A8FD-2A9162E57020}" presName="parallelogram1" presStyleLbl="alignNode1" presStyleIdx="7" presStyleCnt="21"/>
      <dgm:spPr/>
    </dgm:pt>
    <dgm:pt modelId="{48DFD2C3-5500-4F1A-A0F0-26FB7102A6CC}" type="pres">
      <dgm:prSet presAssocID="{C33F1324-BAAD-4D69-A8FD-2A9162E57020}" presName="parallelogram2" presStyleLbl="alignNode1" presStyleIdx="8" presStyleCnt="21"/>
      <dgm:spPr/>
    </dgm:pt>
    <dgm:pt modelId="{CA4C3074-2077-4D2F-B6EF-07D017B73862}" type="pres">
      <dgm:prSet presAssocID="{C33F1324-BAAD-4D69-A8FD-2A9162E57020}" presName="parallelogram3" presStyleLbl="alignNode1" presStyleIdx="9" presStyleCnt="21"/>
      <dgm:spPr/>
    </dgm:pt>
    <dgm:pt modelId="{651DEA81-63F6-486E-B028-23CAE1C751A3}" type="pres">
      <dgm:prSet presAssocID="{C33F1324-BAAD-4D69-A8FD-2A9162E57020}" presName="parallelogram4" presStyleLbl="alignNode1" presStyleIdx="10" presStyleCnt="21"/>
      <dgm:spPr/>
    </dgm:pt>
    <dgm:pt modelId="{575ED28C-C595-499F-8261-3AFE6480AB1C}" type="pres">
      <dgm:prSet presAssocID="{C33F1324-BAAD-4D69-A8FD-2A9162E57020}" presName="parallelogram5" presStyleLbl="alignNode1" presStyleIdx="11" presStyleCnt="21"/>
      <dgm:spPr/>
    </dgm:pt>
    <dgm:pt modelId="{1732700B-91A3-4197-B4EF-697E9D020B0F}" type="pres">
      <dgm:prSet presAssocID="{C33F1324-BAAD-4D69-A8FD-2A9162E57020}" presName="parallelogram6" presStyleLbl="alignNode1" presStyleIdx="12" presStyleCnt="21"/>
      <dgm:spPr/>
    </dgm:pt>
    <dgm:pt modelId="{E61A1FBF-9E38-4FA0-A65E-2FED1ED953D9}" type="pres">
      <dgm:prSet presAssocID="{C33F1324-BAAD-4D69-A8FD-2A9162E57020}" presName="parallelogram7" presStyleLbl="alignNode1" presStyleIdx="13" presStyleCnt="21"/>
      <dgm:spPr/>
    </dgm:pt>
    <dgm:pt modelId="{1E700B6A-2C17-4118-9902-E512C696CB09}" type="pres">
      <dgm:prSet presAssocID="{2879F3DB-EB7E-481C-BC6C-608205F372E1}" presName="sibTrans" presStyleCnt="0"/>
      <dgm:spPr/>
    </dgm:pt>
    <dgm:pt modelId="{C6B3F7DF-4D47-4E68-81D1-244542EC727B}" type="pres">
      <dgm:prSet presAssocID="{BCC39B7A-0660-437A-9AB5-EECDA78E7144}" presName="parenttextcomposite" presStyleCnt="0"/>
      <dgm:spPr/>
    </dgm:pt>
    <dgm:pt modelId="{D4F4363F-A287-463A-881B-0F90BC82ABD4}" type="pres">
      <dgm:prSet presAssocID="{BCC39B7A-0660-437A-9AB5-EECDA78E7144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719FE505-C96B-4C68-9583-BBCFF61B2E41}" type="pres">
      <dgm:prSet presAssocID="{BCC39B7A-0660-437A-9AB5-EECDA78E7144}" presName="parallelogramComposite" presStyleCnt="0"/>
      <dgm:spPr/>
    </dgm:pt>
    <dgm:pt modelId="{856130C4-C958-45A3-AED8-AB3DA81F5915}" type="pres">
      <dgm:prSet presAssocID="{BCC39B7A-0660-437A-9AB5-EECDA78E7144}" presName="parallelogram1" presStyleLbl="alignNode1" presStyleIdx="14" presStyleCnt="21"/>
      <dgm:spPr/>
    </dgm:pt>
    <dgm:pt modelId="{BEE301C1-25DD-4A62-90A9-FE7A41D4D5F2}" type="pres">
      <dgm:prSet presAssocID="{BCC39B7A-0660-437A-9AB5-EECDA78E7144}" presName="parallelogram2" presStyleLbl="alignNode1" presStyleIdx="15" presStyleCnt="21"/>
      <dgm:spPr/>
    </dgm:pt>
    <dgm:pt modelId="{3EB9731F-60C0-4477-8988-78F097EFB2A0}" type="pres">
      <dgm:prSet presAssocID="{BCC39B7A-0660-437A-9AB5-EECDA78E7144}" presName="parallelogram3" presStyleLbl="alignNode1" presStyleIdx="16" presStyleCnt="21"/>
      <dgm:spPr/>
    </dgm:pt>
    <dgm:pt modelId="{5B54F34E-A3A7-4A4C-9F6D-A0DA2DF4B472}" type="pres">
      <dgm:prSet presAssocID="{BCC39B7A-0660-437A-9AB5-EECDA78E7144}" presName="parallelogram4" presStyleLbl="alignNode1" presStyleIdx="17" presStyleCnt="21"/>
      <dgm:spPr/>
    </dgm:pt>
    <dgm:pt modelId="{8D7FB725-475D-42A2-BBD4-AA7152B55E88}" type="pres">
      <dgm:prSet presAssocID="{BCC39B7A-0660-437A-9AB5-EECDA78E7144}" presName="parallelogram5" presStyleLbl="alignNode1" presStyleIdx="18" presStyleCnt="21"/>
      <dgm:spPr/>
    </dgm:pt>
    <dgm:pt modelId="{3F6A64CA-3EAD-4328-8462-C1728DD3E28A}" type="pres">
      <dgm:prSet presAssocID="{BCC39B7A-0660-437A-9AB5-EECDA78E7144}" presName="parallelogram6" presStyleLbl="alignNode1" presStyleIdx="19" presStyleCnt="21"/>
      <dgm:spPr/>
    </dgm:pt>
    <dgm:pt modelId="{C46FEF06-87FE-4C50-815B-A68CE895135D}" type="pres">
      <dgm:prSet presAssocID="{BCC39B7A-0660-437A-9AB5-EECDA78E7144}" presName="parallelogram7" presStyleLbl="alignNode1" presStyleIdx="20" presStyleCnt="21"/>
      <dgm:spPr/>
    </dgm:pt>
  </dgm:ptLst>
  <dgm:cxnLst>
    <dgm:cxn modelId="{7024130F-E2FF-4970-A84A-20645F32D2E5}" type="presOf" srcId="{9FF4104E-1E9F-48A8-90DD-AEF24D3049B2}" destId="{1EB33AFB-32BD-4803-A7A6-75719CF7E118}" srcOrd="0" destOrd="0" presId="urn:microsoft.com/office/officeart/2008/layout/VerticalAccentList"/>
    <dgm:cxn modelId="{04E8D246-9394-4880-8918-9FA5704A54E2}" type="presOf" srcId="{BCC39B7A-0660-437A-9AB5-EECDA78E7144}" destId="{D4F4363F-A287-463A-881B-0F90BC82ABD4}" srcOrd="0" destOrd="0" presId="urn:microsoft.com/office/officeart/2008/layout/VerticalAccentList"/>
    <dgm:cxn modelId="{872B366D-0EDC-40C8-B84E-7016B36B38A3}" srcId="{8F684433-6A06-4935-9CC8-0EED1600F699}" destId="{BCC39B7A-0660-437A-9AB5-EECDA78E7144}" srcOrd="2" destOrd="0" parTransId="{0472B681-0741-45CA-98CB-405DA13A02D0}" sibTransId="{844CC68E-7BE8-48BE-96C5-39A2E8FEF5D9}"/>
    <dgm:cxn modelId="{B6DAF14F-41AB-4C4D-A89D-814F926CE237}" type="presOf" srcId="{C33F1324-BAAD-4D69-A8FD-2A9162E57020}" destId="{83C58C50-8F40-4F40-B81C-09046DE88DE3}" srcOrd="0" destOrd="0" presId="urn:microsoft.com/office/officeart/2008/layout/VerticalAccentList"/>
    <dgm:cxn modelId="{25B5068A-BD12-4217-BC3B-0D3354CE8B8A}" type="presOf" srcId="{8F684433-6A06-4935-9CC8-0EED1600F699}" destId="{6DF7B931-A10D-421F-B977-17D6008B839D}" srcOrd="0" destOrd="0" presId="urn:microsoft.com/office/officeart/2008/layout/VerticalAccentList"/>
    <dgm:cxn modelId="{BE7619F3-6825-426C-8932-3651DE225D8B}" srcId="{8F684433-6A06-4935-9CC8-0EED1600F699}" destId="{9FF4104E-1E9F-48A8-90DD-AEF24D3049B2}" srcOrd="0" destOrd="0" parTransId="{F080FDBF-2160-4B96-8B08-265EB5A6BFD3}" sibTransId="{06B9125A-70B5-466F-A096-CD9D5A3946A2}"/>
    <dgm:cxn modelId="{D17EF4FC-71F5-4055-BEDA-D7DEBC914A38}" srcId="{8F684433-6A06-4935-9CC8-0EED1600F699}" destId="{C33F1324-BAAD-4D69-A8FD-2A9162E57020}" srcOrd="1" destOrd="0" parTransId="{20B2F179-9F1B-463B-8FD4-DA02EBCE19AF}" sibTransId="{2879F3DB-EB7E-481C-BC6C-608205F372E1}"/>
    <dgm:cxn modelId="{CD690243-F92A-4F16-B464-BD7F77CDB5B5}" type="presParOf" srcId="{6DF7B931-A10D-421F-B977-17D6008B839D}" destId="{268A122E-E214-486E-B75D-77E47397B55B}" srcOrd="0" destOrd="0" presId="urn:microsoft.com/office/officeart/2008/layout/VerticalAccentList"/>
    <dgm:cxn modelId="{825313A8-FC41-4819-A8AF-230FE266AB55}" type="presParOf" srcId="{268A122E-E214-486E-B75D-77E47397B55B}" destId="{1EB33AFB-32BD-4803-A7A6-75719CF7E118}" srcOrd="0" destOrd="0" presId="urn:microsoft.com/office/officeart/2008/layout/VerticalAccentList"/>
    <dgm:cxn modelId="{A0DE024B-70AF-4294-B1A5-B3FFD9353E0A}" type="presParOf" srcId="{6DF7B931-A10D-421F-B977-17D6008B839D}" destId="{41237B4E-4A50-4F19-ADC0-A5ACD95CE31F}" srcOrd="1" destOrd="0" presId="urn:microsoft.com/office/officeart/2008/layout/VerticalAccentList"/>
    <dgm:cxn modelId="{D5EBEB22-EE73-4DA0-8102-97D88AD2A651}" type="presParOf" srcId="{41237B4E-4A50-4F19-ADC0-A5ACD95CE31F}" destId="{8CE6F789-D105-410D-ABE1-CAB5F9F3E277}" srcOrd="0" destOrd="0" presId="urn:microsoft.com/office/officeart/2008/layout/VerticalAccentList"/>
    <dgm:cxn modelId="{2CD4761D-18C6-4642-A3F6-E500152F2A9C}" type="presParOf" srcId="{41237B4E-4A50-4F19-ADC0-A5ACD95CE31F}" destId="{DD75EE96-F48C-4A32-8813-315D267D59C2}" srcOrd="1" destOrd="0" presId="urn:microsoft.com/office/officeart/2008/layout/VerticalAccentList"/>
    <dgm:cxn modelId="{D6015BD1-B780-4521-864A-CA4D86C1E0E8}" type="presParOf" srcId="{41237B4E-4A50-4F19-ADC0-A5ACD95CE31F}" destId="{5EBD40E5-1B68-4B4A-B090-684E006F9DFF}" srcOrd="2" destOrd="0" presId="urn:microsoft.com/office/officeart/2008/layout/VerticalAccentList"/>
    <dgm:cxn modelId="{8F96A503-7CFF-4975-9DCF-1F171271AA72}" type="presParOf" srcId="{41237B4E-4A50-4F19-ADC0-A5ACD95CE31F}" destId="{DFA9C87F-C0E6-461C-A75B-406556AEA6A3}" srcOrd="3" destOrd="0" presId="urn:microsoft.com/office/officeart/2008/layout/VerticalAccentList"/>
    <dgm:cxn modelId="{0129E268-18A1-4EAD-B035-45D2AECDF71D}" type="presParOf" srcId="{41237B4E-4A50-4F19-ADC0-A5ACD95CE31F}" destId="{D8E59CC2-B22E-479C-A1C3-4600D341F522}" srcOrd="4" destOrd="0" presId="urn:microsoft.com/office/officeart/2008/layout/VerticalAccentList"/>
    <dgm:cxn modelId="{A6CFB535-582C-43C7-9E1C-6976F1A0CADC}" type="presParOf" srcId="{41237B4E-4A50-4F19-ADC0-A5ACD95CE31F}" destId="{93141E79-96EE-4E05-8F55-DA229EA77D36}" srcOrd="5" destOrd="0" presId="urn:microsoft.com/office/officeart/2008/layout/VerticalAccentList"/>
    <dgm:cxn modelId="{69B965EA-D225-4797-927E-427AF84F2A4B}" type="presParOf" srcId="{41237B4E-4A50-4F19-ADC0-A5ACD95CE31F}" destId="{7485BA9D-AEE7-4C68-B01B-EA7BAC61D8E0}" srcOrd="6" destOrd="0" presId="urn:microsoft.com/office/officeart/2008/layout/VerticalAccentList"/>
    <dgm:cxn modelId="{5B0277B8-EEB1-4870-9807-BAA512CEBC6B}" type="presParOf" srcId="{6DF7B931-A10D-421F-B977-17D6008B839D}" destId="{C5F99B21-E98B-473E-AE55-AF307A468279}" srcOrd="2" destOrd="0" presId="urn:microsoft.com/office/officeart/2008/layout/VerticalAccentList"/>
    <dgm:cxn modelId="{32E91E4D-6F93-4C8B-825F-372997D5581C}" type="presParOf" srcId="{6DF7B931-A10D-421F-B977-17D6008B839D}" destId="{536EEECA-AF7E-4BBE-8B4B-7A3C267EBBD8}" srcOrd="3" destOrd="0" presId="urn:microsoft.com/office/officeart/2008/layout/VerticalAccentList"/>
    <dgm:cxn modelId="{C525CA47-C666-43CC-A2C6-B61F13BC11C1}" type="presParOf" srcId="{536EEECA-AF7E-4BBE-8B4B-7A3C267EBBD8}" destId="{83C58C50-8F40-4F40-B81C-09046DE88DE3}" srcOrd="0" destOrd="0" presId="urn:microsoft.com/office/officeart/2008/layout/VerticalAccentList"/>
    <dgm:cxn modelId="{4F355DD5-285C-4CFA-8880-56D49A37D6DC}" type="presParOf" srcId="{6DF7B931-A10D-421F-B977-17D6008B839D}" destId="{092B219D-33FD-4D29-84B2-5ACC8644E6F3}" srcOrd="4" destOrd="0" presId="urn:microsoft.com/office/officeart/2008/layout/VerticalAccentList"/>
    <dgm:cxn modelId="{E0DB8AF0-CF65-47CD-830E-AE7ED825831F}" type="presParOf" srcId="{092B219D-33FD-4D29-84B2-5ACC8644E6F3}" destId="{5061BD8F-0C73-476A-A399-11F28ABA898B}" srcOrd="0" destOrd="0" presId="urn:microsoft.com/office/officeart/2008/layout/VerticalAccentList"/>
    <dgm:cxn modelId="{F0816C61-3836-4F11-AB3B-572B54CE0B1E}" type="presParOf" srcId="{092B219D-33FD-4D29-84B2-5ACC8644E6F3}" destId="{48DFD2C3-5500-4F1A-A0F0-26FB7102A6CC}" srcOrd="1" destOrd="0" presId="urn:microsoft.com/office/officeart/2008/layout/VerticalAccentList"/>
    <dgm:cxn modelId="{6A93DC05-32FB-4DE0-92CF-2B1526577BB6}" type="presParOf" srcId="{092B219D-33FD-4D29-84B2-5ACC8644E6F3}" destId="{CA4C3074-2077-4D2F-B6EF-07D017B73862}" srcOrd="2" destOrd="0" presId="urn:microsoft.com/office/officeart/2008/layout/VerticalAccentList"/>
    <dgm:cxn modelId="{3B4EDF88-DE0F-44E7-AF58-F4D84242BE5B}" type="presParOf" srcId="{092B219D-33FD-4D29-84B2-5ACC8644E6F3}" destId="{651DEA81-63F6-486E-B028-23CAE1C751A3}" srcOrd="3" destOrd="0" presId="urn:microsoft.com/office/officeart/2008/layout/VerticalAccentList"/>
    <dgm:cxn modelId="{3AB130C9-E65B-4C86-8DCC-55A0A63925E3}" type="presParOf" srcId="{092B219D-33FD-4D29-84B2-5ACC8644E6F3}" destId="{575ED28C-C595-499F-8261-3AFE6480AB1C}" srcOrd="4" destOrd="0" presId="urn:microsoft.com/office/officeart/2008/layout/VerticalAccentList"/>
    <dgm:cxn modelId="{9CAF1589-E544-4C8E-BFAD-166CF6FE6F22}" type="presParOf" srcId="{092B219D-33FD-4D29-84B2-5ACC8644E6F3}" destId="{1732700B-91A3-4197-B4EF-697E9D020B0F}" srcOrd="5" destOrd="0" presId="urn:microsoft.com/office/officeart/2008/layout/VerticalAccentList"/>
    <dgm:cxn modelId="{5D963D97-9672-41EB-AAF6-A0A5D75E9898}" type="presParOf" srcId="{092B219D-33FD-4D29-84B2-5ACC8644E6F3}" destId="{E61A1FBF-9E38-4FA0-A65E-2FED1ED953D9}" srcOrd="6" destOrd="0" presId="urn:microsoft.com/office/officeart/2008/layout/VerticalAccentList"/>
    <dgm:cxn modelId="{8785E1BE-1E4E-439D-844A-4A12F9A5D9D1}" type="presParOf" srcId="{6DF7B931-A10D-421F-B977-17D6008B839D}" destId="{1E700B6A-2C17-4118-9902-E512C696CB09}" srcOrd="5" destOrd="0" presId="urn:microsoft.com/office/officeart/2008/layout/VerticalAccentList"/>
    <dgm:cxn modelId="{67452276-BBF2-44A6-B53B-68A539D2D261}" type="presParOf" srcId="{6DF7B931-A10D-421F-B977-17D6008B839D}" destId="{C6B3F7DF-4D47-4E68-81D1-244542EC727B}" srcOrd="6" destOrd="0" presId="urn:microsoft.com/office/officeart/2008/layout/VerticalAccentList"/>
    <dgm:cxn modelId="{CF7641AD-4B91-4B3B-B4C0-463AADBBB77E}" type="presParOf" srcId="{C6B3F7DF-4D47-4E68-81D1-244542EC727B}" destId="{D4F4363F-A287-463A-881B-0F90BC82ABD4}" srcOrd="0" destOrd="0" presId="urn:microsoft.com/office/officeart/2008/layout/VerticalAccentList"/>
    <dgm:cxn modelId="{2CC5E1B3-F6DF-4CCB-9B22-95A794CF9AC9}" type="presParOf" srcId="{6DF7B931-A10D-421F-B977-17D6008B839D}" destId="{719FE505-C96B-4C68-9583-BBCFF61B2E41}" srcOrd="7" destOrd="0" presId="urn:microsoft.com/office/officeart/2008/layout/VerticalAccentList"/>
    <dgm:cxn modelId="{307802A8-CE31-4C85-BEDA-50A9FE54D56D}" type="presParOf" srcId="{719FE505-C96B-4C68-9583-BBCFF61B2E41}" destId="{856130C4-C958-45A3-AED8-AB3DA81F5915}" srcOrd="0" destOrd="0" presId="urn:microsoft.com/office/officeart/2008/layout/VerticalAccentList"/>
    <dgm:cxn modelId="{FC434300-6880-4662-9C66-4108847D108E}" type="presParOf" srcId="{719FE505-C96B-4C68-9583-BBCFF61B2E41}" destId="{BEE301C1-25DD-4A62-90A9-FE7A41D4D5F2}" srcOrd="1" destOrd="0" presId="urn:microsoft.com/office/officeart/2008/layout/VerticalAccentList"/>
    <dgm:cxn modelId="{19A828F7-08FE-402D-AA75-018EE942F656}" type="presParOf" srcId="{719FE505-C96B-4C68-9583-BBCFF61B2E41}" destId="{3EB9731F-60C0-4477-8988-78F097EFB2A0}" srcOrd="2" destOrd="0" presId="urn:microsoft.com/office/officeart/2008/layout/VerticalAccentList"/>
    <dgm:cxn modelId="{F9E9D608-D114-415C-BBBE-0C386769AA3D}" type="presParOf" srcId="{719FE505-C96B-4C68-9583-BBCFF61B2E41}" destId="{5B54F34E-A3A7-4A4C-9F6D-A0DA2DF4B472}" srcOrd="3" destOrd="0" presId="urn:microsoft.com/office/officeart/2008/layout/VerticalAccentList"/>
    <dgm:cxn modelId="{F375BDD3-EE97-4228-97DE-0E0C2865FCFB}" type="presParOf" srcId="{719FE505-C96B-4C68-9583-BBCFF61B2E41}" destId="{8D7FB725-475D-42A2-BBD4-AA7152B55E88}" srcOrd="4" destOrd="0" presId="urn:microsoft.com/office/officeart/2008/layout/VerticalAccentList"/>
    <dgm:cxn modelId="{26A3CA3F-18B9-4254-B5A8-143E03F5C866}" type="presParOf" srcId="{719FE505-C96B-4C68-9583-BBCFF61B2E41}" destId="{3F6A64CA-3EAD-4328-8462-C1728DD3E28A}" srcOrd="5" destOrd="0" presId="urn:microsoft.com/office/officeart/2008/layout/VerticalAccentList"/>
    <dgm:cxn modelId="{4C5FCFB4-ABAF-469C-8470-7A07D24B463E}" type="presParOf" srcId="{719FE505-C96B-4C68-9583-BBCFF61B2E41}" destId="{C46FEF06-87FE-4C50-815B-A68CE895135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401C7-E0AF-4938-B049-2DFB5F63F69C}">
      <dsp:nvSpPr>
        <dsp:cNvPr id="0" name=""/>
        <dsp:cNvSpPr/>
      </dsp:nvSpPr>
      <dsp:spPr>
        <a:xfrm>
          <a:off x="-5709646" y="-873964"/>
          <a:ext cx="6797724" cy="679772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44740-9AE4-4BB8-92F3-F7210C378A5A}">
      <dsp:nvSpPr>
        <dsp:cNvPr id="0" name=""/>
        <dsp:cNvSpPr/>
      </dsp:nvSpPr>
      <dsp:spPr>
        <a:xfrm>
          <a:off x="475631" y="315511"/>
          <a:ext cx="11571471" cy="6314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Body language review</a:t>
          </a:r>
        </a:p>
      </dsp:txBody>
      <dsp:txXfrm>
        <a:off x="475631" y="315511"/>
        <a:ext cx="11571471" cy="631426"/>
      </dsp:txXfrm>
    </dsp:sp>
    <dsp:sp modelId="{F5125509-5B9C-4D86-9EB3-034D6836E435}">
      <dsp:nvSpPr>
        <dsp:cNvPr id="0" name=""/>
        <dsp:cNvSpPr/>
      </dsp:nvSpPr>
      <dsp:spPr>
        <a:xfrm>
          <a:off x="80990" y="236582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16176-E66E-4678-90C5-3CC00C36927E}">
      <dsp:nvSpPr>
        <dsp:cNvPr id="0" name=""/>
        <dsp:cNvSpPr/>
      </dsp:nvSpPr>
      <dsp:spPr>
        <a:xfrm>
          <a:off x="928093" y="1262347"/>
          <a:ext cx="11119009" cy="631426"/>
        </a:xfrm>
        <a:prstGeom prst="rect">
          <a:avLst/>
        </a:prstGeom>
        <a:solidFill>
          <a:schemeClr val="accent5">
            <a:hueOff val="1845187"/>
            <a:satOff val="-1504"/>
            <a:lumOff val="-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Common issues</a:t>
          </a:r>
        </a:p>
      </dsp:txBody>
      <dsp:txXfrm>
        <a:off x="928093" y="1262347"/>
        <a:ext cx="11119009" cy="631426"/>
      </dsp:txXfrm>
    </dsp:sp>
    <dsp:sp modelId="{3EAD1D07-FCED-443F-AEA2-003548CEB9B6}">
      <dsp:nvSpPr>
        <dsp:cNvPr id="0" name=""/>
        <dsp:cNvSpPr/>
      </dsp:nvSpPr>
      <dsp:spPr>
        <a:xfrm>
          <a:off x="533451" y="1183419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1845187"/>
              <a:satOff val="-1504"/>
              <a:lumOff val="-1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77030-867D-4349-A2EB-ADFA1E0F6E20}">
      <dsp:nvSpPr>
        <dsp:cNvPr id="0" name=""/>
        <dsp:cNvSpPr/>
      </dsp:nvSpPr>
      <dsp:spPr>
        <a:xfrm>
          <a:off x="1066962" y="2209184"/>
          <a:ext cx="10980140" cy="631426"/>
        </a:xfrm>
        <a:prstGeom prst="rect">
          <a:avLst/>
        </a:prstGeom>
        <a:solidFill>
          <a:schemeClr val="accent5">
            <a:hueOff val="3690374"/>
            <a:satOff val="-3007"/>
            <a:lumOff val="-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Animal visitation time</a:t>
          </a:r>
        </a:p>
      </dsp:txBody>
      <dsp:txXfrm>
        <a:off x="1066962" y="2209184"/>
        <a:ext cx="10980140" cy="631426"/>
      </dsp:txXfrm>
    </dsp:sp>
    <dsp:sp modelId="{4F27ED44-9390-47FA-B062-D544C67C5ADB}">
      <dsp:nvSpPr>
        <dsp:cNvPr id="0" name=""/>
        <dsp:cNvSpPr/>
      </dsp:nvSpPr>
      <dsp:spPr>
        <a:xfrm>
          <a:off x="672321" y="2130256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3690374"/>
              <a:satOff val="-3007"/>
              <a:lumOff val="-3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92169-EE14-4FF3-82E8-82FE891F27D9}">
      <dsp:nvSpPr>
        <dsp:cNvPr id="0" name=""/>
        <dsp:cNvSpPr/>
      </dsp:nvSpPr>
      <dsp:spPr>
        <a:xfrm>
          <a:off x="928093" y="3156020"/>
          <a:ext cx="11119009" cy="631426"/>
        </a:xfrm>
        <a:prstGeom prst="rect">
          <a:avLst/>
        </a:prstGeom>
        <a:solidFill>
          <a:schemeClr val="accent5">
            <a:hueOff val="5535560"/>
            <a:satOff val="-4511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comes next?</a:t>
          </a:r>
        </a:p>
      </dsp:txBody>
      <dsp:txXfrm>
        <a:off x="928093" y="3156020"/>
        <a:ext cx="11119009" cy="631426"/>
      </dsp:txXfrm>
    </dsp:sp>
    <dsp:sp modelId="{CCC57988-D68F-464D-B025-6ED2CB1054AB}">
      <dsp:nvSpPr>
        <dsp:cNvPr id="0" name=""/>
        <dsp:cNvSpPr/>
      </dsp:nvSpPr>
      <dsp:spPr>
        <a:xfrm>
          <a:off x="533451" y="3077092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5535560"/>
              <a:satOff val="-4511"/>
              <a:lumOff val="-5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B51D-16A7-4F28-A993-98FC0333DFB2}">
      <dsp:nvSpPr>
        <dsp:cNvPr id="0" name=""/>
        <dsp:cNvSpPr/>
      </dsp:nvSpPr>
      <dsp:spPr>
        <a:xfrm>
          <a:off x="475631" y="4102857"/>
          <a:ext cx="11571471" cy="631426"/>
        </a:xfrm>
        <a:prstGeom prst="rect">
          <a:avLst/>
        </a:prstGeom>
        <a:solidFill>
          <a:schemeClr val="accent5">
            <a:hueOff val="7380747"/>
            <a:satOff val="-6015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1195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Questions</a:t>
          </a:r>
        </a:p>
      </dsp:txBody>
      <dsp:txXfrm>
        <a:off x="475631" y="4102857"/>
        <a:ext cx="11571471" cy="631426"/>
      </dsp:txXfrm>
    </dsp:sp>
    <dsp:sp modelId="{C7E4FB94-9F24-4EC6-A646-31A6828421CD}">
      <dsp:nvSpPr>
        <dsp:cNvPr id="0" name=""/>
        <dsp:cNvSpPr/>
      </dsp:nvSpPr>
      <dsp:spPr>
        <a:xfrm>
          <a:off x="80990" y="4023929"/>
          <a:ext cx="789282" cy="78928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7380747"/>
              <a:satOff val="-6015"/>
              <a:lumOff val="-6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CFF1B-C362-4DCC-B674-373759867455}">
      <dsp:nvSpPr>
        <dsp:cNvPr id="0" name=""/>
        <dsp:cNvSpPr/>
      </dsp:nvSpPr>
      <dsp:spPr>
        <a:xfrm>
          <a:off x="0" y="0"/>
          <a:ext cx="11919285" cy="214402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109B0-6308-4086-95B9-9A6154745197}">
      <dsp:nvSpPr>
        <dsp:cNvPr id="0" name=""/>
        <dsp:cNvSpPr/>
      </dsp:nvSpPr>
      <dsp:spPr>
        <a:xfrm>
          <a:off x="357578" y="285870"/>
          <a:ext cx="3501289" cy="15722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B9287-151F-4CD1-B468-44E4F92B796C}">
      <dsp:nvSpPr>
        <dsp:cNvPr id="0" name=""/>
        <dsp:cNvSpPr/>
      </dsp:nvSpPr>
      <dsp:spPr>
        <a:xfrm rot="10800000">
          <a:off x="357578" y="2144027"/>
          <a:ext cx="3501289" cy="26204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Being mouthy</a:t>
          </a:r>
        </a:p>
      </dsp:txBody>
      <dsp:txXfrm rot="10800000">
        <a:off x="438167" y="2144027"/>
        <a:ext cx="3340111" cy="2539888"/>
      </dsp:txXfrm>
    </dsp:sp>
    <dsp:sp modelId="{A6CED7D5-71C0-4427-870C-0A188B8BA086}">
      <dsp:nvSpPr>
        <dsp:cNvPr id="0" name=""/>
        <dsp:cNvSpPr/>
      </dsp:nvSpPr>
      <dsp:spPr>
        <a:xfrm>
          <a:off x="4208997" y="285870"/>
          <a:ext cx="3501289" cy="15722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B079C-B7D5-4901-ACB1-8EB9AD904E46}">
      <dsp:nvSpPr>
        <dsp:cNvPr id="0" name=""/>
        <dsp:cNvSpPr/>
      </dsp:nvSpPr>
      <dsp:spPr>
        <a:xfrm rot="10800000">
          <a:off x="4208997" y="2144027"/>
          <a:ext cx="3501289" cy="26204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Reaction to other dogs or people</a:t>
          </a:r>
        </a:p>
      </dsp:txBody>
      <dsp:txXfrm rot="10800000">
        <a:off x="4289586" y="2144027"/>
        <a:ext cx="3340111" cy="2539888"/>
      </dsp:txXfrm>
    </dsp:sp>
    <dsp:sp modelId="{373AB18B-382E-401B-9DFA-7BB776E0D0E3}">
      <dsp:nvSpPr>
        <dsp:cNvPr id="0" name=""/>
        <dsp:cNvSpPr/>
      </dsp:nvSpPr>
      <dsp:spPr>
        <a:xfrm>
          <a:off x="8060416" y="285870"/>
          <a:ext cx="3501289" cy="15722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C6D12-AE76-4DEE-803A-68A5CAD8F462}">
      <dsp:nvSpPr>
        <dsp:cNvPr id="0" name=""/>
        <dsp:cNvSpPr/>
      </dsp:nvSpPr>
      <dsp:spPr>
        <a:xfrm rot="10800000">
          <a:off x="8060416" y="2144027"/>
          <a:ext cx="3501289" cy="26204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Trying to escape or getting loose</a:t>
          </a:r>
          <a:endParaRPr lang="en-US" sz="3600" kern="1200" dirty="0"/>
        </a:p>
      </dsp:txBody>
      <dsp:txXfrm rot="10800000">
        <a:off x="8141005" y="2144027"/>
        <a:ext cx="3340111" cy="2539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BDE88-D638-4D13-9681-53A9DBE4A8DE}">
      <dsp:nvSpPr>
        <dsp:cNvPr id="0" name=""/>
        <dsp:cNvSpPr/>
      </dsp:nvSpPr>
      <dsp:spPr>
        <a:xfrm>
          <a:off x="0" y="33123"/>
          <a:ext cx="7848600" cy="1152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Prevention is key!</a:t>
          </a:r>
          <a:endParaRPr lang="en-US" sz="2900" kern="1200" dirty="0"/>
        </a:p>
      </dsp:txBody>
      <dsp:txXfrm>
        <a:off x="56237" y="89360"/>
        <a:ext cx="7736126" cy="1039555"/>
      </dsp:txXfrm>
    </dsp:sp>
    <dsp:sp modelId="{D1670603-31FE-4ACF-8122-074E70BDCD3F}">
      <dsp:nvSpPr>
        <dsp:cNvPr id="0" name=""/>
        <dsp:cNvSpPr/>
      </dsp:nvSpPr>
      <dsp:spPr>
        <a:xfrm>
          <a:off x="0" y="1268673"/>
          <a:ext cx="7848600" cy="1152029"/>
        </a:xfrm>
        <a:prstGeom prst="roundRect">
          <a:avLst/>
        </a:prstGeom>
        <a:solidFill>
          <a:schemeClr val="accent5">
            <a:hueOff val="2460249"/>
            <a:satOff val="-2005"/>
            <a:lumOff val="-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 NOT try to catch the animal or get them back in their cage</a:t>
          </a:r>
          <a:endParaRPr lang="en-US" sz="2900" kern="1200" dirty="0"/>
        </a:p>
      </dsp:txBody>
      <dsp:txXfrm>
        <a:off x="56237" y="1324910"/>
        <a:ext cx="7736126" cy="1039555"/>
      </dsp:txXfrm>
    </dsp:sp>
    <dsp:sp modelId="{2F056336-66C6-4010-8BE1-0F63FAB5FE27}">
      <dsp:nvSpPr>
        <dsp:cNvPr id="0" name=""/>
        <dsp:cNvSpPr/>
      </dsp:nvSpPr>
      <dsp:spPr>
        <a:xfrm>
          <a:off x="0" y="2504223"/>
          <a:ext cx="7848600" cy="1152029"/>
        </a:xfrm>
        <a:prstGeom prst="roundRect">
          <a:avLst/>
        </a:prstGeom>
        <a:solidFill>
          <a:schemeClr val="accent5">
            <a:hueOff val="4920498"/>
            <a:satOff val="-4010"/>
            <a:lumOff val="-4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Yell “loose dog!”</a:t>
          </a:r>
        </a:p>
      </dsp:txBody>
      <dsp:txXfrm>
        <a:off x="56237" y="2560460"/>
        <a:ext cx="7736126" cy="1039555"/>
      </dsp:txXfrm>
    </dsp:sp>
    <dsp:sp modelId="{B911F3FD-FD3B-4E64-8BC4-9DEF514D2A44}">
      <dsp:nvSpPr>
        <dsp:cNvPr id="0" name=""/>
        <dsp:cNvSpPr/>
      </dsp:nvSpPr>
      <dsp:spPr>
        <a:xfrm>
          <a:off x="0" y="3739772"/>
          <a:ext cx="7848600" cy="1152029"/>
        </a:xfrm>
        <a:prstGeom prst="roundRect">
          <a:avLst/>
        </a:prstGeom>
        <a:solidFill>
          <a:schemeClr val="accent5">
            <a:hueOff val="7380747"/>
            <a:satOff val="-6015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Try to watch where the animal goes (without chasing them)</a:t>
          </a:r>
          <a:endParaRPr lang="en-US" sz="2900" kern="1200" dirty="0"/>
        </a:p>
      </dsp:txBody>
      <dsp:txXfrm>
        <a:off x="56237" y="3796009"/>
        <a:ext cx="7736126" cy="1039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FA0B3-CA9E-4B30-AE56-B40F5D8B0BAB}">
      <dsp:nvSpPr>
        <dsp:cNvPr id="0" name=""/>
        <dsp:cNvSpPr/>
      </dsp:nvSpPr>
      <dsp:spPr>
        <a:xfrm>
          <a:off x="0" y="877833"/>
          <a:ext cx="7823200" cy="630000"/>
        </a:xfrm>
        <a:prstGeom prst="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491DC-0BDF-4ABB-8D64-B4498A8CFECF}">
      <dsp:nvSpPr>
        <dsp:cNvPr id="0" name=""/>
        <dsp:cNvSpPr/>
      </dsp:nvSpPr>
      <dsp:spPr>
        <a:xfrm>
          <a:off x="391160" y="508833"/>
          <a:ext cx="547624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Training opportunity!</a:t>
          </a:r>
        </a:p>
      </dsp:txBody>
      <dsp:txXfrm>
        <a:off x="427186" y="544859"/>
        <a:ext cx="5404188" cy="665948"/>
      </dsp:txXfrm>
    </dsp:sp>
    <dsp:sp modelId="{C1702546-493D-4E4B-A138-637C79E17FEC}">
      <dsp:nvSpPr>
        <dsp:cNvPr id="0" name=""/>
        <dsp:cNvSpPr/>
      </dsp:nvSpPr>
      <dsp:spPr>
        <a:xfrm>
          <a:off x="0" y="2011833"/>
          <a:ext cx="7823200" cy="630000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3">
              <a:hueOff val="-374071"/>
              <a:satOff val="-7376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0A491-071C-4F1B-82AD-1DA0AC01E955}">
      <dsp:nvSpPr>
        <dsp:cNvPr id="0" name=""/>
        <dsp:cNvSpPr/>
      </dsp:nvSpPr>
      <dsp:spPr>
        <a:xfrm>
          <a:off x="391160" y="1642833"/>
          <a:ext cx="5476240" cy="738000"/>
        </a:xfrm>
        <a:prstGeom prst="roundRect">
          <a:avLst/>
        </a:prstGeom>
        <a:solidFill>
          <a:schemeClr val="accent3">
            <a:hueOff val="-374071"/>
            <a:satOff val="-7376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 your body as a barrier</a:t>
          </a:r>
        </a:p>
      </dsp:txBody>
      <dsp:txXfrm>
        <a:off x="427186" y="1678859"/>
        <a:ext cx="5404188" cy="665948"/>
      </dsp:txXfrm>
    </dsp:sp>
    <dsp:sp modelId="{C84E795E-B44C-48B0-BFBA-ED6B7466D79B}">
      <dsp:nvSpPr>
        <dsp:cNvPr id="0" name=""/>
        <dsp:cNvSpPr/>
      </dsp:nvSpPr>
      <dsp:spPr>
        <a:xfrm>
          <a:off x="0" y="3145833"/>
          <a:ext cx="7823200" cy="630000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3">
              <a:hueOff val="-748143"/>
              <a:satOff val="-14751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89355-F6ED-434A-9841-46C1E664A26C}">
      <dsp:nvSpPr>
        <dsp:cNvPr id="0" name=""/>
        <dsp:cNvSpPr/>
      </dsp:nvSpPr>
      <dsp:spPr>
        <a:xfrm>
          <a:off x="391160" y="2776833"/>
          <a:ext cx="5476240" cy="738000"/>
        </a:xfrm>
        <a:prstGeom prst="roundRect">
          <a:avLst/>
        </a:prstGeom>
        <a:solidFill>
          <a:schemeClr val="accent3">
            <a:hueOff val="-748143"/>
            <a:satOff val="-14751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food or toys as a distraction</a:t>
          </a:r>
          <a:endParaRPr lang="en-US" sz="2500" kern="1200" dirty="0"/>
        </a:p>
      </dsp:txBody>
      <dsp:txXfrm>
        <a:off x="427186" y="2812859"/>
        <a:ext cx="5404188" cy="665948"/>
      </dsp:txXfrm>
    </dsp:sp>
    <dsp:sp modelId="{F9D45BE5-24B7-4026-95B4-80084813073E}">
      <dsp:nvSpPr>
        <dsp:cNvPr id="0" name=""/>
        <dsp:cNvSpPr/>
      </dsp:nvSpPr>
      <dsp:spPr>
        <a:xfrm>
          <a:off x="0" y="4279833"/>
          <a:ext cx="7823200" cy="630000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3">
              <a:hueOff val="-1122214"/>
              <a:satOff val="-22127"/>
              <a:lumOff val="-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721DE-BCF6-48ED-ABFD-B3F47397568A}">
      <dsp:nvSpPr>
        <dsp:cNvPr id="0" name=""/>
        <dsp:cNvSpPr/>
      </dsp:nvSpPr>
      <dsp:spPr>
        <a:xfrm>
          <a:off x="391160" y="3910833"/>
          <a:ext cx="5476240" cy="738000"/>
        </a:xfrm>
        <a:prstGeom prst="roundRect">
          <a:avLst/>
        </a:prstGeom>
        <a:solidFill>
          <a:schemeClr val="accent3">
            <a:hueOff val="-1122214"/>
            <a:satOff val="-22127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989" tIns="0" rIns="20698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Don’t be afraid to ask for help!</a:t>
          </a:r>
          <a:endParaRPr lang="en-US" sz="2500" kern="1200" dirty="0"/>
        </a:p>
      </dsp:txBody>
      <dsp:txXfrm>
        <a:off x="427186" y="3946859"/>
        <a:ext cx="5404188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4C02B-AE0F-42CD-9A3E-D3C7253DACBB}">
      <dsp:nvSpPr>
        <dsp:cNvPr id="0" name=""/>
        <dsp:cNvSpPr/>
      </dsp:nvSpPr>
      <dsp:spPr>
        <a:xfrm>
          <a:off x="-5829180" y="-892137"/>
          <a:ext cx="6939722" cy="693972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6B54C-CF7D-4B74-B473-1CE2BFE95C85}">
      <dsp:nvSpPr>
        <dsp:cNvPr id="0" name=""/>
        <dsp:cNvSpPr/>
      </dsp:nvSpPr>
      <dsp:spPr>
        <a:xfrm>
          <a:off x="581285" y="396350"/>
          <a:ext cx="4662553" cy="793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5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Read the binder to gain information about a dog before visiting</a:t>
          </a:r>
        </a:p>
      </dsp:txBody>
      <dsp:txXfrm>
        <a:off x="581285" y="396350"/>
        <a:ext cx="4662553" cy="793114"/>
      </dsp:txXfrm>
    </dsp:sp>
    <dsp:sp modelId="{AC636A9D-F516-4047-903C-69CC5D19FD2D}">
      <dsp:nvSpPr>
        <dsp:cNvPr id="0" name=""/>
        <dsp:cNvSpPr/>
      </dsp:nvSpPr>
      <dsp:spPr>
        <a:xfrm>
          <a:off x="85589" y="297211"/>
          <a:ext cx="991392" cy="991392"/>
        </a:xfrm>
        <a:prstGeom prst="ellips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62B26-9859-4E33-ACAC-771CA3240373}">
      <dsp:nvSpPr>
        <dsp:cNvPr id="0" name=""/>
        <dsp:cNvSpPr/>
      </dsp:nvSpPr>
      <dsp:spPr>
        <a:xfrm>
          <a:off x="1035996" y="1586228"/>
          <a:ext cx="4207842" cy="793114"/>
        </a:xfrm>
        <a:prstGeom prst="rect">
          <a:avLst/>
        </a:prstGeom>
        <a:solidFill>
          <a:schemeClr val="accent5">
            <a:hueOff val="2460249"/>
            <a:satOff val="-2005"/>
            <a:lumOff val="-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5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 a note after every visit</a:t>
          </a:r>
        </a:p>
      </dsp:txBody>
      <dsp:txXfrm>
        <a:off x="1035996" y="1586228"/>
        <a:ext cx="4207842" cy="793114"/>
      </dsp:txXfrm>
    </dsp:sp>
    <dsp:sp modelId="{69DC72E8-AF16-46B3-ADFC-EE23C71FEB1B}">
      <dsp:nvSpPr>
        <dsp:cNvPr id="0" name=""/>
        <dsp:cNvSpPr/>
      </dsp:nvSpPr>
      <dsp:spPr>
        <a:xfrm>
          <a:off x="540300" y="1487088"/>
          <a:ext cx="991392" cy="991392"/>
        </a:xfrm>
        <a:prstGeom prst="ellipse">
          <a:avLst/>
        </a:prstGeom>
        <a:noFill/>
        <a:ln w="12700" cap="flat" cmpd="sng" algn="ctr">
          <a:solidFill>
            <a:schemeClr val="accent5">
              <a:hueOff val="2460249"/>
              <a:satOff val="-2005"/>
              <a:lumOff val="-22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B12D3-13C3-4E85-BF83-3B211F69EA71}">
      <dsp:nvSpPr>
        <dsp:cNvPr id="0" name=""/>
        <dsp:cNvSpPr/>
      </dsp:nvSpPr>
      <dsp:spPr>
        <a:xfrm>
          <a:off x="1035996" y="2776105"/>
          <a:ext cx="4207842" cy="793114"/>
        </a:xfrm>
        <a:prstGeom prst="rect">
          <a:avLst/>
        </a:prstGeom>
        <a:solidFill>
          <a:schemeClr val="accent5">
            <a:hueOff val="4920498"/>
            <a:satOff val="-4010"/>
            <a:lumOff val="-4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5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clear handwriting</a:t>
          </a:r>
        </a:p>
      </dsp:txBody>
      <dsp:txXfrm>
        <a:off x="1035996" y="2776105"/>
        <a:ext cx="4207842" cy="793114"/>
      </dsp:txXfrm>
    </dsp:sp>
    <dsp:sp modelId="{96A06681-6061-434C-AD21-6ACAF9023571}">
      <dsp:nvSpPr>
        <dsp:cNvPr id="0" name=""/>
        <dsp:cNvSpPr/>
      </dsp:nvSpPr>
      <dsp:spPr>
        <a:xfrm>
          <a:off x="540300" y="2676966"/>
          <a:ext cx="991392" cy="991392"/>
        </a:xfrm>
        <a:prstGeom prst="ellipse">
          <a:avLst/>
        </a:prstGeom>
        <a:noFill/>
        <a:ln w="12700" cap="flat" cmpd="sng" algn="ctr">
          <a:solidFill>
            <a:schemeClr val="accent5">
              <a:hueOff val="4920498"/>
              <a:satOff val="-4010"/>
              <a:lumOff val="-4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0AA8E-D803-4564-9576-8B870D1CEA08}">
      <dsp:nvSpPr>
        <dsp:cNvPr id="0" name=""/>
        <dsp:cNvSpPr/>
      </dsp:nvSpPr>
      <dsp:spPr>
        <a:xfrm>
          <a:off x="581285" y="3965983"/>
          <a:ext cx="4662553" cy="793114"/>
        </a:xfrm>
        <a:prstGeom prst="rect">
          <a:avLst/>
        </a:prstGeom>
        <a:solidFill>
          <a:schemeClr val="accent5">
            <a:hueOff val="7380747"/>
            <a:satOff val="-6015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95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 descriptive!</a:t>
          </a:r>
        </a:p>
      </dsp:txBody>
      <dsp:txXfrm>
        <a:off x="581285" y="3965983"/>
        <a:ext cx="4662553" cy="793114"/>
      </dsp:txXfrm>
    </dsp:sp>
    <dsp:sp modelId="{A734DA2F-4C3F-4411-977D-73E64119F631}">
      <dsp:nvSpPr>
        <dsp:cNvPr id="0" name=""/>
        <dsp:cNvSpPr/>
      </dsp:nvSpPr>
      <dsp:spPr>
        <a:xfrm>
          <a:off x="85589" y="3866843"/>
          <a:ext cx="991392" cy="991392"/>
        </a:xfrm>
        <a:prstGeom prst="ellipse">
          <a:avLst/>
        </a:prstGeom>
        <a:noFill/>
        <a:ln w="12700" cap="flat" cmpd="sng" algn="ctr">
          <a:solidFill>
            <a:schemeClr val="accent5">
              <a:hueOff val="7380747"/>
              <a:satOff val="-6015"/>
              <a:lumOff val="-6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94E19-4926-440B-B0E8-54E41C87BAF2}">
      <dsp:nvSpPr>
        <dsp:cNvPr id="0" name=""/>
        <dsp:cNvSpPr/>
      </dsp:nvSpPr>
      <dsp:spPr>
        <a:xfrm>
          <a:off x="406400" y="767904"/>
          <a:ext cx="7315200" cy="66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Our goal is to help them stay calm and relaxed</a:t>
          </a:r>
        </a:p>
      </dsp:txBody>
      <dsp:txXfrm>
        <a:off x="406400" y="767904"/>
        <a:ext cx="7315200" cy="665018"/>
      </dsp:txXfrm>
    </dsp:sp>
    <dsp:sp modelId="{06532EE0-8927-4E64-8017-70C4DFB58D21}">
      <dsp:nvSpPr>
        <dsp:cNvPr id="0" name=""/>
        <dsp:cNvSpPr/>
      </dsp:nvSpPr>
      <dsp:spPr>
        <a:xfrm>
          <a:off x="406400" y="1432922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D651C-3983-4F29-8532-0ECA694AD676}">
      <dsp:nvSpPr>
        <dsp:cNvPr id="0" name=""/>
        <dsp:cNvSpPr/>
      </dsp:nvSpPr>
      <dsp:spPr>
        <a:xfrm>
          <a:off x="1438655" y="1432922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439489"/>
            <a:satOff val="2746"/>
            <a:lumOff val="378"/>
            <a:alphaOff val="0"/>
          </a:schemeClr>
        </a:solidFill>
        <a:ln w="12700" cap="flat" cmpd="sng" algn="ctr">
          <a:solidFill>
            <a:schemeClr val="accent2">
              <a:hueOff val="-439489"/>
              <a:satOff val="2746"/>
              <a:lumOff val="3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34908-29B5-462D-9621-EE2EAF8C7AFB}">
      <dsp:nvSpPr>
        <dsp:cNvPr id="0" name=""/>
        <dsp:cNvSpPr/>
      </dsp:nvSpPr>
      <dsp:spPr>
        <a:xfrm>
          <a:off x="2470911" y="1432922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878977"/>
            <a:satOff val="5492"/>
            <a:lumOff val="755"/>
            <a:alphaOff val="0"/>
          </a:schemeClr>
        </a:solidFill>
        <a:ln w="12700" cap="flat" cmpd="sng" algn="ctr">
          <a:solidFill>
            <a:schemeClr val="accent2">
              <a:hueOff val="-878977"/>
              <a:satOff val="5492"/>
              <a:lumOff val="7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28530-8899-496A-9C44-3BA57099F0CB}">
      <dsp:nvSpPr>
        <dsp:cNvPr id="0" name=""/>
        <dsp:cNvSpPr/>
      </dsp:nvSpPr>
      <dsp:spPr>
        <a:xfrm>
          <a:off x="3503168" y="1432922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1318466"/>
            <a:satOff val="8238"/>
            <a:lumOff val="1133"/>
            <a:alphaOff val="0"/>
          </a:schemeClr>
        </a:solidFill>
        <a:ln w="12700" cap="flat" cmpd="sng" algn="ctr">
          <a:solidFill>
            <a:schemeClr val="accent2">
              <a:hueOff val="-1318466"/>
              <a:satOff val="8238"/>
              <a:lumOff val="11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67E82-992B-4870-8B64-1965C9B1F03A}">
      <dsp:nvSpPr>
        <dsp:cNvPr id="0" name=""/>
        <dsp:cNvSpPr/>
      </dsp:nvSpPr>
      <dsp:spPr>
        <a:xfrm>
          <a:off x="4535423" y="1432922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1757954"/>
            <a:satOff val="10984"/>
            <a:lumOff val="1511"/>
            <a:alphaOff val="0"/>
          </a:schemeClr>
        </a:solidFill>
        <a:ln w="12700" cap="flat" cmpd="sng" algn="ctr">
          <a:solidFill>
            <a:schemeClr val="accent2">
              <a:hueOff val="-1757954"/>
              <a:satOff val="10984"/>
              <a:lumOff val="15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414E0-814E-42AF-838A-598378FC794D}">
      <dsp:nvSpPr>
        <dsp:cNvPr id="0" name=""/>
        <dsp:cNvSpPr/>
      </dsp:nvSpPr>
      <dsp:spPr>
        <a:xfrm>
          <a:off x="5567680" y="1432922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2197443"/>
            <a:satOff val="13730"/>
            <a:lumOff val="1888"/>
            <a:alphaOff val="0"/>
          </a:schemeClr>
        </a:solidFill>
        <a:ln w="12700" cap="flat" cmpd="sng" algn="ctr">
          <a:solidFill>
            <a:schemeClr val="accent2">
              <a:hueOff val="-2197443"/>
              <a:satOff val="13730"/>
              <a:lumOff val="18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17509-01EB-485A-9D94-F07BACFE0E10}">
      <dsp:nvSpPr>
        <dsp:cNvPr id="0" name=""/>
        <dsp:cNvSpPr/>
      </dsp:nvSpPr>
      <dsp:spPr>
        <a:xfrm>
          <a:off x="6599936" y="1432922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2636931"/>
            <a:satOff val="16476"/>
            <a:lumOff val="2266"/>
            <a:alphaOff val="0"/>
          </a:schemeClr>
        </a:solidFill>
        <a:ln w="12700" cap="flat" cmpd="sng" algn="ctr">
          <a:solidFill>
            <a:schemeClr val="accent2">
              <a:hueOff val="-2636931"/>
              <a:satOff val="16476"/>
              <a:lumOff val="22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8F68A-AD3D-494B-A0BA-B6A730E7219C}">
      <dsp:nvSpPr>
        <dsp:cNvPr id="0" name=""/>
        <dsp:cNvSpPr/>
      </dsp:nvSpPr>
      <dsp:spPr>
        <a:xfrm>
          <a:off x="406400" y="1698591"/>
          <a:ext cx="7315200" cy="66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Discourage rough play</a:t>
          </a:r>
        </a:p>
      </dsp:txBody>
      <dsp:txXfrm>
        <a:off x="406400" y="1698591"/>
        <a:ext cx="7315200" cy="665018"/>
      </dsp:txXfrm>
    </dsp:sp>
    <dsp:sp modelId="{93691CEB-D4C1-43B5-A0DD-9160BC79B2FF}">
      <dsp:nvSpPr>
        <dsp:cNvPr id="0" name=""/>
        <dsp:cNvSpPr/>
      </dsp:nvSpPr>
      <dsp:spPr>
        <a:xfrm>
          <a:off x="406400" y="2363609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3076420"/>
            <a:satOff val="19223"/>
            <a:lumOff val="2643"/>
            <a:alphaOff val="0"/>
          </a:schemeClr>
        </a:solidFill>
        <a:ln w="12700" cap="flat" cmpd="sng" algn="ctr">
          <a:solidFill>
            <a:schemeClr val="accent2">
              <a:hueOff val="-3076420"/>
              <a:satOff val="19223"/>
              <a:lumOff val="26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4FDF2-824A-4623-8A37-60168F4C38CB}">
      <dsp:nvSpPr>
        <dsp:cNvPr id="0" name=""/>
        <dsp:cNvSpPr/>
      </dsp:nvSpPr>
      <dsp:spPr>
        <a:xfrm>
          <a:off x="1438655" y="2363609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3515908"/>
            <a:satOff val="21969"/>
            <a:lumOff val="3021"/>
            <a:alphaOff val="0"/>
          </a:schemeClr>
        </a:solidFill>
        <a:ln w="12700" cap="flat" cmpd="sng" algn="ctr">
          <a:solidFill>
            <a:schemeClr val="accent2">
              <a:hueOff val="-3515908"/>
              <a:satOff val="21969"/>
              <a:lumOff val="30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A8244-80E7-4175-A812-A4D56471C787}">
      <dsp:nvSpPr>
        <dsp:cNvPr id="0" name=""/>
        <dsp:cNvSpPr/>
      </dsp:nvSpPr>
      <dsp:spPr>
        <a:xfrm>
          <a:off x="2470911" y="2363609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3955397"/>
            <a:satOff val="24715"/>
            <a:lumOff val="3399"/>
            <a:alphaOff val="0"/>
          </a:schemeClr>
        </a:solidFill>
        <a:ln w="12700" cap="flat" cmpd="sng" algn="ctr">
          <a:solidFill>
            <a:schemeClr val="accent2">
              <a:hueOff val="-3955397"/>
              <a:satOff val="24715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58910-D5E0-440C-9919-926BE8D8DC40}">
      <dsp:nvSpPr>
        <dsp:cNvPr id="0" name=""/>
        <dsp:cNvSpPr/>
      </dsp:nvSpPr>
      <dsp:spPr>
        <a:xfrm>
          <a:off x="3503168" y="2363609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4394885"/>
            <a:satOff val="27461"/>
            <a:lumOff val="3776"/>
            <a:alphaOff val="0"/>
          </a:schemeClr>
        </a:solidFill>
        <a:ln w="12700" cap="flat" cmpd="sng" algn="ctr">
          <a:solidFill>
            <a:schemeClr val="accent2">
              <a:hueOff val="-4394885"/>
              <a:satOff val="27461"/>
              <a:lumOff val="37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D833E-7984-49B4-AD55-616D87074B80}">
      <dsp:nvSpPr>
        <dsp:cNvPr id="0" name=""/>
        <dsp:cNvSpPr/>
      </dsp:nvSpPr>
      <dsp:spPr>
        <a:xfrm>
          <a:off x="4535423" y="2363609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4834374"/>
            <a:satOff val="30207"/>
            <a:lumOff val="4154"/>
            <a:alphaOff val="0"/>
          </a:schemeClr>
        </a:solidFill>
        <a:ln w="12700" cap="flat" cmpd="sng" algn="ctr">
          <a:solidFill>
            <a:schemeClr val="accent2">
              <a:hueOff val="-4834374"/>
              <a:satOff val="30207"/>
              <a:lumOff val="4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BAFE0-ABEA-4365-9592-5302EDC88AD0}">
      <dsp:nvSpPr>
        <dsp:cNvPr id="0" name=""/>
        <dsp:cNvSpPr/>
      </dsp:nvSpPr>
      <dsp:spPr>
        <a:xfrm>
          <a:off x="5567680" y="2363609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5273862"/>
            <a:satOff val="32953"/>
            <a:lumOff val="4532"/>
            <a:alphaOff val="0"/>
          </a:schemeClr>
        </a:solidFill>
        <a:ln w="12700" cap="flat" cmpd="sng" algn="ctr">
          <a:solidFill>
            <a:schemeClr val="accent2">
              <a:hueOff val="-5273862"/>
              <a:satOff val="32953"/>
              <a:lumOff val="45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E7631-8680-4A69-8647-92761602D24F}">
      <dsp:nvSpPr>
        <dsp:cNvPr id="0" name=""/>
        <dsp:cNvSpPr/>
      </dsp:nvSpPr>
      <dsp:spPr>
        <a:xfrm>
          <a:off x="6599936" y="2363609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5713351"/>
            <a:satOff val="35699"/>
            <a:lumOff val="4909"/>
            <a:alphaOff val="0"/>
          </a:schemeClr>
        </a:solidFill>
        <a:ln w="12700" cap="flat" cmpd="sng" algn="ctr">
          <a:solidFill>
            <a:schemeClr val="accent2">
              <a:hueOff val="-5713351"/>
              <a:satOff val="35699"/>
              <a:lumOff val="4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C69C-CCB8-461C-97AD-DCF60AEB2F2C}">
      <dsp:nvSpPr>
        <dsp:cNvPr id="0" name=""/>
        <dsp:cNvSpPr/>
      </dsp:nvSpPr>
      <dsp:spPr>
        <a:xfrm>
          <a:off x="406400" y="2629278"/>
          <a:ext cx="7315200" cy="66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calm, gentle petting</a:t>
          </a:r>
        </a:p>
      </dsp:txBody>
      <dsp:txXfrm>
        <a:off x="406400" y="2629278"/>
        <a:ext cx="7315200" cy="665018"/>
      </dsp:txXfrm>
    </dsp:sp>
    <dsp:sp modelId="{85E8F3D3-407B-4EB8-B70C-9E1CC85E0161}">
      <dsp:nvSpPr>
        <dsp:cNvPr id="0" name=""/>
        <dsp:cNvSpPr/>
      </dsp:nvSpPr>
      <dsp:spPr>
        <a:xfrm>
          <a:off x="406400" y="3294296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6152839"/>
            <a:satOff val="38445"/>
            <a:lumOff val="5287"/>
            <a:alphaOff val="0"/>
          </a:schemeClr>
        </a:solidFill>
        <a:ln w="12700" cap="flat" cmpd="sng" algn="ctr">
          <a:solidFill>
            <a:schemeClr val="accent2">
              <a:hueOff val="-6152839"/>
              <a:satOff val="38445"/>
              <a:lumOff val="5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0D810-5519-4C4E-A30B-3B044E097A08}">
      <dsp:nvSpPr>
        <dsp:cNvPr id="0" name=""/>
        <dsp:cNvSpPr/>
      </dsp:nvSpPr>
      <dsp:spPr>
        <a:xfrm>
          <a:off x="1438655" y="3294296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6592328"/>
            <a:satOff val="41191"/>
            <a:lumOff val="5664"/>
            <a:alphaOff val="0"/>
          </a:schemeClr>
        </a:solidFill>
        <a:ln w="12700" cap="flat" cmpd="sng" algn="ctr">
          <a:solidFill>
            <a:schemeClr val="accent2">
              <a:hueOff val="-6592328"/>
              <a:satOff val="41191"/>
              <a:lumOff val="5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0BAF4-8E2E-4772-AC27-CC3E127A80CF}">
      <dsp:nvSpPr>
        <dsp:cNvPr id="0" name=""/>
        <dsp:cNvSpPr/>
      </dsp:nvSpPr>
      <dsp:spPr>
        <a:xfrm>
          <a:off x="2470911" y="3294296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7031816"/>
            <a:satOff val="43937"/>
            <a:lumOff val="6042"/>
            <a:alphaOff val="0"/>
          </a:schemeClr>
        </a:solidFill>
        <a:ln w="12700" cap="flat" cmpd="sng" algn="ctr">
          <a:solidFill>
            <a:schemeClr val="accent2">
              <a:hueOff val="-7031816"/>
              <a:satOff val="43937"/>
              <a:lumOff val="6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00DDE-ACCE-47C3-BE9D-236EDCE59D40}">
      <dsp:nvSpPr>
        <dsp:cNvPr id="0" name=""/>
        <dsp:cNvSpPr/>
      </dsp:nvSpPr>
      <dsp:spPr>
        <a:xfrm>
          <a:off x="3503168" y="3294296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7471305"/>
            <a:satOff val="46683"/>
            <a:lumOff val="6420"/>
            <a:alphaOff val="0"/>
          </a:schemeClr>
        </a:solidFill>
        <a:ln w="12700" cap="flat" cmpd="sng" algn="ctr">
          <a:solidFill>
            <a:schemeClr val="accent2">
              <a:hueOff val="-7471305"/>
              <a:satOff val="46683"/>
              <a:lumOff val="64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8315D-A5AF-49DA-A5CD-7A8DEBE7CED2}">
      <dsp:nvSpPr>
        <dsp:cNvPr id="0" name=""/>
        <dsp:cNvSpPr/>
      </dsp:nvSpPr>
      <dsp:spPr>
        <a:xfrm>
          <a:off x="4535423" y="3294296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7910793"/>
            <a:satOff val="49429"/>
            <a:lumOff val="6797"/>
            <a:alphaOff val="0"/>
          </a:schemeClr>
        </a:solidFill>
        <a:ln w="12700" cap="flat" cmpd="sng" algn="ctr">
          <a:solidFill>
            <a:schemeClr val="accent2">
              <a:hueOff val="-7910793"/>
              <a:satOff val="49429"/>
              <a:lumOff val="67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39F0C-4347-45A1-B4EF-DF5E20250D8F}">
      <dsp:nvSpPr>
        <dsp:cNvPr id="0" name=""/>
        <dsp:cNvSpPr/>
      </dsp:nvSpPr>
      <dsp:spPr>
        <a:xfrm>
          <a:off x="5567680" y="3294296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8350282"/>
            <a:satOff val="52175"/>
            <a:lumOff val="7175"/>
            <a:alphaOff val="0"/>
          </a:schemeClr>
        </a:solidFill>
        <a:ln w="12700" cap="flat" cmpd="sng" algn="ctr">
          <a:solidFill>
            <a:schemeClr val="accent2">
              <a:hueOff val="-8350282"/>
              <a:satOff val="52175"/>
              <a:lumOff val="71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7A479-786A-446E-9AE6-C5A52BA121A1}">
      <dsp:nvSpPr>
        <dsp:cNvPr id="0" name=""/>
        <dsp:cNvSpPr/>
      </dsp:nvSpPr>
      <dsp:spPr>
        <a:xfrm>
          <a:off x="6599936" y="3294296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8789770"/>
            <a:satOff val="54921"/>
            <a:lumOff val="7553"/>
            <a:alphaOff val="0"/>
          </a:schemeClr>
        </a:solidFill>
        <a:ln w="12700" cap="flat" cmpd="sng" algn="ctr">
          <a:solidFill>
            <a:schemeClr val="accent2">
              <a:hueOff val="-8789770"/>
              <a:satOff val="54921"/>
              <a:lumOff val="75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49ED9-AAC8-4711-BC6C-53E6E19E713A}">
      <dsp:nvSpPr>
        <dsp:cNvPr id="0" name=""/>
        <dsp:cNvSpPr/>
      </dsp:nvSpPr>
      <dsp:spPr>
        <a:xfrm>
          <a:off x="406400" y="3559965"/>
          <a:ext cx="7315200" cy="66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Respond to their cues and body language</a:t>
          </a:r>
        </a:p>
      </dsp:txBody>
      <dsp:txXfrm>
        <a:off x="406400" y="3559965"/>
        <a:ext cx="7315200" cy="665018"/>
      </dsp:txXfrm>
    </dsp:sp>
    <dsp:sp modelId="{30740542-5837-4F30-BCB6-025DA632B246}">
      <dsp:nvSpPr>
        <dsp:cNvPr id="0" name=""/>
        <dsp:cNvSpPr/>
      </dsp:nvSpPr>
      <dsp:spPr>
        <a:xfrm>
          <a:off x="406400" y="4224983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9229259"/>
            <a:satOff val="57668"/>
            <a:lumOff val="7930"/>
            <a:alphaOff val="0"/>
          </a:schemeClr>
        </a:solidFill>
        <a:ln w="12700" cap="flat" cmpd="sng" algn="ctr">
          <a:solidFill>
            <a:schemeClr val="accent2">
              <a:hueOff val="-9229259"/>
              <a:satOff val="57668"/>
              <a:lumOff val="7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C50C6-0F46-439C-9279-1499F53D8399}">
      <dsp:nvSpPr>
        <dsp:cNvPr id="0" name=""/>
        <dsp:cNvSpPr/>
      </dsp:nvSpPr>
      <dsp:spPr>
        <a:xfrm>
          <a:off x="1438655" y="4224983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9668748"/>
            <a:satOff val="60414"/>
            <a:lumOff val="8308"/>
            <a:alphaOff val="0"/>
          </a:schemeClr>
        </a:solidFill>
        <a:ln w="12700" cap="flat" cmpd="sng" algn="ctr">
          <a:solidFill>
            <a:schemeClr val="accent2">
              <a:hueOff val="-9668748"/>
              <a:satOff val="60414"/>
              <a:lumOff val="8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C2A8B-F733-49B2-9E75-27155A435DE2}">
      <dsp:nvSpPr>
        <dsp:cNvPr id="0" name=""/>
        <dsp:cNvSpPr/>
      </dsp:nvSpPr>
      <dsp:spPr>
        <a:xfrm>
          <a:off x="2470911" y="4224983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10108237"/>
            <a:satOff val="63160"/>
            <a:lumOff val="8685"/>
            <a:alphaOff val="0"/>
          </a:schemeClr>
        </a:solidFill>
        <a:ln w="12700" cap="flat" cmpd="sng" algn="ctr">
          <a:solidFill>
            <a:schemeClr val="accent2">
              <a:hueOff val="-10108237"/>
              <a:satOff val="63160"/>
              <a:lumOff val="86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52DF4-EF8B-46FC-B728-0177057C22A4}">
      <dsp:nvSpPr>
        <dsp:cNvPr id="0" name=""/>
        <dsp:cNvSpPr/>
      </dsp:nvSpPr>
      <dsp:spPr>
        <a:xfrm>
          <a:off x="3503168" y="4224983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10547725"/>
            <a:satOff val="65906"/>
            <a:lumOff val="9063"/>
            <a:alphaOff val="0"/>
          </a:schemeClr>
        </a:solidFill>
        <a:ln w="12700" cap="flat" cmpd="sng" algn="ctr">
          <a:solidFill>
            <a:schemeClr val="accent2">
              <a:hueOff val="-10547725"/>
              <a:satOff val="65906"/>
              <a:lumOff val="90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F9AB6-845F-42E3-A234-030C62F66B50}">
      <dsp:nvSpPr>
        <dsp:cNvPr id="0" name=""/>
        <dsp:cNvSpPr/>
      </dsp:nvSpPr>
      <dsp:spPr>
        <a:xfrm>
          <a:off x="4535423" y="4224983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10987213"/>
            <a:satOff val="68652"/>
            <a:lumOff val="9441"/>
            <a:alphaOff val="0"/>
          </a:schemeClr>
        </a:solidFill>
        <a:ln w="12700" cap="flat" cmpd="sng" algn="ctr">
          <a:solidFill>
            <a:schemeClr val="accent2">
              <a:hueOff val="-10987213"/>
              <a:satOff val="68652"/>
              <a:lumOff val="9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E99AC-2859-403F-B401-6EFBA15CBCF9}">
      <dsp:nvSpPr>
        <dsp:cNvPr id="0" name=""/>
        <dsp:cNvSpPr/>
      </dsp:nvSpPr>
      <dsp:spPr>
        <a:xfrm>
          <a:off x="5567680" y="4224983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11426702"/>
            <a:satOff val="71398"/>
            <a:lumOff val="9818"/>
            <a:alphaOff val="0"/>
          </a:schemeClr>
        </a:solidFill>
        <a:ln w="12700" cap="flat" cmpd="sng" algn="ctr">
          <a:solidFill>
            <a:schemeClr val="accent2">
              <a:hueOff val="-11426702"/>
              <a:satOff val="71398"/>
              <a:lumOff val="98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3BC79-4CEC-44F8-8401-85998B2F44F5}">
      <dsp:nvSpPr>
        <dsp:cNvPr id="0" name=""/>
        <dsp:cNvSpPr/>
      </dsp:nvSpPr>
      <dsp:spPr>
        <a:xfrm>
          <a:off x="6599936" y="4224983"/>
          <a:ext cx="975360" cy="162560"/>
        </a:xfrm>
        <a:prstGeom prst="parallelogram">
          <a:avLst>
            <a:gd name="adj" fmla="val 140840"/>
          </a:avLst>
        </a:prstGeom>
        <a:solidFill>
          <a:schemeClr val="accent2">
            <a:hueOff val="-11866190"/>
            <a:satOff val="74144"/>
            <a:lumOff val="10196"/>
            <a:alphaOff val="0"/>
          </a:schemeClr>
        </a:solidFill>
        <a:ln w="12700" cap="flat" cmpd="sng" algn="ctr">
          <a:solidFill>
            <a:schemeClr val="accent2">
              <a:hueOff val="-11866190"/>
              <a:satOff val="74144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1BA7A-34EC-417E-85E1-25D391FF2F7A}">
      <dsp:nvSpPr>
        <dsp:cNvPr id="0" name=""/>
        <dsp:cNvSpPr/>
      </dsp:nvSpPr>
      <dsp:spPr>
        <a:xfrm rot="10800000">
          <a:off x="2287957" y="568"/>
          <a:ext cx="8107680" cy="9831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5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Puppies in puppy room with “JV Approved” card</a:t>
          </a:r>
        </a:p>
      </dsp:txBody>
      <dsp:txXfrm rot="10800000">
        <a:off x="2533754" y="568"/>
        <a:ext cx="7861883" cy="983188"/>
      </dsp:txXfrm>
    </dsp:sp>
    <dsp:sp modelId="{77BB0DE4-8382-4655-A7D0-AF6390216FB8}">
      <dsp:nvSpPr>
        <dsp:cNvPr id="0" name=""/>
        <dsp:cNvSpPr/>
      </dsp:nvSpPr>
      <dsp:spPr>
        <a:xfrm>
          <a:off x="1796363" y="568"/>
          <a:ext cx="983188" cy="98318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559" t="-3095" r="-18773" b="309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AC508-0076-4211-99FB-558F106632BC}">
      <dsp:nvSpPr>
        <dsp:cNvPr id="0" name=""/>
        <dsp:cNvSpPr/>
      </dsp:nvSpPr>
      <dsp:spPr>
        <a:xfrm rot="10800000">
          <a:off x="2287957" y="1272659"/>
          <a:ext cx="8107680" cy="9831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5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Adult dogs in </a:t>
          </a:r>
          <a:r>
            <a:rPr lang="en-US" sz="2700" kern="1200" dirty="0" err="1"/>
            <a:t>Dogtown</a:t>
          </a:r>
          <a:r>
            <a:rPr lang="en-US" sz="2700" kern="1200" dirty="0"/>
            <a:t> or puppy room with “JV Approved” card</a:t>
          </a:r>
        </a:p>
      </dsp:txBody>
      <dsp:txXfrm rot="10800000">
        <a:off x="2533754" y="1272659"/>
        <a:ext cx="7861883" cy="983188"/>
      </dsp:txXfrm>
    </dsp:sp>
    <dsp:sp modelId="{4D546637-5AA2-4A5B-A990-2AD3192DD028}">
      <dsp:nvSpPr>
        <dsp:cNvPr id="0" name=""/>
        <dsp:cNvSpPr/>
      </dsp:nvSpPr>
      <dsp:spPr>
        <a:xfrm>
          <a:off x="1796363" y="1272659"/>
          <a:ext cx="983188" cy="983188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84" t="-8606" r="-984" b="-4193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D8A30-5104-4CAF-A0C7-00C9BEF8F2D6}">
      <dsp:nvSpPr>
        <dsp:cNvPr id="0" name=""/>
        <dsp:cNvSpPr/>
      </dsp:nvSpPr>
      <dsp:spPr>
        <a:xfrm rot="10800000">
          <a:off x="2287957" y="2544751"/>
          <a:ext cx="8107680" cy="9831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5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Puppies first, then adult dogs</a:t>
          </a:r>
        </a:p>
      </dsp:txBody>
      <dsp:txXfrm rot="10800000">
        <a:off x="2533754" y="2544751"/>
        <a:ext cx="7861883" cy="983188"/>
      </dsp:txXfrm>
    </dsp:sp>
    <dsp:sp modelId="{E8479C46-63D6-4FB5-A27E-30B5FEAE50D7}">
      <dsp:nvSpPr>
        <dsp:cNvPr id="0" name=""/>
        <dsp:cNvSpPr/>
      </dsp:nvSpPr>
      <dsp:spPr>
        <a:xfrm>
          <a:off x="1796363" y="2544751"/>
          <a:ext cx="983188" cy="9831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39473-2151-4362-8AB2-FAD6DE5908EC}">
      <dsp:nvSpPr>
        <dsp:cNvPr id="0" name=""/>
        <dsp:cNvSpPr/>
      </dsp:nvSpPr>
      <dsp:spPr>
        <a:xfrm rot="10800000">
          <a:off x="2287957" y="3816843"/>
          <a:ext cx="8107680" cy="9831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55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 “I have a cold” card, no “I just had surgery or sedation” cards</a:t>
          </a:r>
        </a:p>
      </dsp:txBody>
      <dsp:txXfrm rot="10800000">
        <a:off x="2533754" y="3816843"/>
        <a:ext cx="7861883" cy="983188"/>
      </dsp:txXfrm>
    </dsp:sp>
    <dsp:sp modelId="{28441B6F-0AF6-45FA-9B7A-830FF875E8F6}">
      <dsp:nvSpPr>
        <dsp:cNvPr id="0" name=""/>
        <dsp:cNvSpPr/>
      </dsp:nvSpPr>
      <dsp:spPr>
        <a:xfrm>
          <a:off x="1796363" y="3816843"/>
          <a:ext cx="983188" cy="98318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33AFB-32BD-4803-A7A6-75719CF7E118}">
      <dsp:nvSpPr>
        <dsp:cNvPr id="0" name=""/>
        <dsp:cNvSpPr/>
      </dsp:nvSpPr>
      <dsp:spPr>
        <a:xfrm>
          <a:off x="445326" y="1737630"/>
          <a:ext cx="8015886" cy="728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may only volunteer for what you sign up for</a:t>
          </a:r>
        </a:p>
      </dsp:txBody>
      <dsp:txXfrm>
        <a:off x="445326" y="1737630"/>
        <a:ext cx="8015886" cy="728716"/>
      </dsp:txXfrm>
    </dsp:sp>
    <dsp:sp modelId="{8CE6F789-D105-410D-ABE1-CAB5F9F3E277}">
      <dsp:nvSpPr>
        <dsp:cNvPr id="0" name=""/>
        <dsp:cNvSpPr/>
      </dsp:nvSpPr>
      <dsp:spPr>
        <a:xfrm>
          <a:off x="445326" y="2466347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5EE96-F48C-4A32-8813-315D267D59C2}">
      <dsp:nvSpPr>
        <dsp:cNvPr id="0" name=""/>
        <dsp:cNvSpPr/>
      </dsp:nvSpPr>
      <dsp:spPr>
        <a:xfrm>
          <a:off x="1576457" y="2466347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593309"/>
            <a:satOff val="3707"/>
            <a:lumOff val="510"/>
            <a:alphaOff val="0"/>
          </a:schemeClr>
        </a:solidFill>
        <a:ln w="12700" cap="flat" cmpd="sng" algn="ctr">
          <a:solidFill>
            <a:schemeClr val="accent2">
              <a:hueOff val="-593309"/>
              <a:satOff val="3707"/>
              <a:lumOff val="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D40E5-1B68-4B4A-B090-684E006F9DFF}">
      <dsp:nvSpPr>
        <dsp:cNvPr id="0" name=""/>
        <dsp:cNvSpPr/>
      </dsp:nvSpPr>
      <dsp:spPr>
        <a:xfrm>
          <a:off x="2707588" y="2466347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1186619"/>
            <a:satOff val="7414"/>
            <a:lumOff val="1020"/>
            <a:alphaOff val="0"/>
          </a:schemeClr>
        </a:solidFill>
        <a:ln w="12700" cap="flat" cmpd="sng" algn="ctr">
          <a:solidFill>
            <a:schemeClr val="accent2">
              <a:hueOff val="-1186619"/>
              <a:satOff val="7414"/>
              <a:lumOff val="1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9C87F-C0E6-461C-A75B-406556AEA6A3}">
      <dsp:nvSpPr>
        <dsp:cNvPr id="0" name=""/>
        <dsp:cNvSpPr/>
      </dsp:nvSpPr>
      <dsp:spPr>
        <a:xfrm>
          <a:off x="3838718" y="2466347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1779929"/>
            <a:satOff val="11122"/>
            <a:lumOff val="1529"/>
            <a:alphaOff val="0"/>
          </a:schemeClr>
        </a:solidFill>
        <a:ln w="12700" cap="flat" cmpd="sng" algn="ctr">
          <a:solidFill>
            <a:schemeClr val="accent2">
              <a:hueOff val="-1779929"/>
              <a:satOff val="11122"/>
              <a:lumOff val="1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59CC2-B22E-479C-A1C3-4600D341F522}">
      <dsp:nvSpPr>
        <dsp:cNvPr id="0" name=""/>
        <dsp:cNvSpPr/>
      </dsp:nvSpPr>
      <dsp:spPr>
        <a:xfrm>
          <a:off x="4969849" y="2466347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2373238"/>
            <a:satOff val="14829"/>
            <a:lumOff val="2039"/>
            <a:alphaOff val="0"/>
          </a:schemeClr>
        </a:solidFill>
        <a:ln w="12700" cap="flat" cmpd="sng" algn="ctr">
          <a:solidFill>
            <a:schemeClr val="accent2">
              <a:hueOff val="-2373238"/>
              <a:satOff val="14829"/>
              <a:lumOff val="2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41E79-96EE-4E05-8F55-DA229EA77D36}">
      <dsp:nvSpPr>
        <dsp:cNvPr id="0" name=""/>
        <dsp:cNvSpPr/>
      </dsp:nvSpPr>
      <dsp:spPr>
        <a:xfrm>
          <a:off x="6100979" y="2466347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2966548"/>
            <a:satOff val="18536"/>
            <a:lumOff val="2549"/>
            <a:alphaOff val="0"/>
          </a:schemeClr>
        </a:solidFill>
        <a:ln w="12700" cap="flat" cmpd="sng" algn="ctr">
          <a:solidFill>
            <a:schemeClr val="accent2">
              <a:hueOff val="-2966548"/>
              <a:satOff val="18536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5BA9D-AEE7-4C68-B01B-EA7BAC61D8E0}">
      <dsp:nvSpPr>
        <dsp:cNvPr id="0" name=""/>
        <dsp:cNvSpPr/>
      </dsp:nvSpPr>
      <dsp:spPr>
        <a:xfrm>
          <a:off x="7232110" y="2466347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3559857"/>
            <a:satOff val="22243"/>
            <a:lumOff val="3059"/>
            <a:alphaOff val="0"/>
          </a:schemeClr>
        </a:solidFill>
        <a:ln w="12700" cap="flat" cmpd="sng" algn="ctr">
          <a:solidFill>
            <a:schemeClr val="accent2">
              <a:hueOff val="-3559857"/>
              <a:satOff val="22243"/>
              <a:lumOff val="3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58C50-8F40-4F40-B81C-09046DE88DE3}">
      <dsp:nvSpPr>
        <dsp:cNvPr id="0" name=""/>
        <dsp:cNvSpPr/>
      </dsp:nvSpPr>
      <dsp:spPr>
        <a:xfrm>
          <a:off x="445326" y="2773557"/>
          <a:ext cx="8015886" cy="728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may not bring friends or family members with you when you volunteer</a:t>
          </a:r>
        </a:p>
      </dsp:txBody>
      <dsp:txXfrm>
        <a:off x="445326" y="2773557"/>
        <a:ext cx="8015886" cy="728716"/>
      </dsp:txXfrm>
    </dsp:sp>
    <dsp:sp modelId="{5061BD8F-0C73-476A-A399-11F28ABA898B}">
      <dsp:nvSpPr>
        <dsp:cNvPr id="0" name=""/>
        <dsp:cNvSpPr/>
      </dsp:nvSpPr>
      <dsp:spPr>
        <a:xfrm>
          <a:off x="445326" y="3502274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4153167"/>
            <a:satOff val="25950"/>
            <a:lumOff val="3569"/>
            <a:alphaOff val="0"/>
          </a:schemeClr>
        </a:solidFill>
        <a:ln w="12700" cap="flat" cmpd="sng" algn="ctr">
          <a:solidFill>
            <a:schemeClr val="accent2">
              <a:hueOff val="-4153167"/>
              <a:satOff val="25950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FD2C3-5500-4F1A-A0F0-26FB7102A6CC}">
      <dsp:nvSpPr>
        <dsp:cNvPr id="0" name=""/>
        <dsp:cNvSpPr/>
      </dsp:nvSpPr>
      <dsp:spPr>
        <a:xfrm>
          <a:off x="1576457" y="3502274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4746476"/>
            <a:satOff val="29658"/>
            <a:lumOff val="4078"/>
            <a:alphaOff val="0"/>
          </a:schemeClr>
        </a:solidFill>
        <a:ln w="12700" cap="flat" cmpd="sng" algn="ctr">
          <a:solidFill>
            <a:schemeClr val="accent2">
              <a:hueOff val="-4746476"/>
              <a:satOff val="29658"/>
              <a:lumOff val="4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C3074-2077-4D2F-B6EF-07D017B73862}">
      <dsp:nvSpPr>
        <dsp:cNvPr id="0" name=""/>
        <dsp:cNvSpPr/>
      </dsp:nvSpPr>
      <dsp:spPr>
        <a:xfrm>
          <a:off x="2707588" y="3502274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5339785"/>
            <a:satOff val="33365"/>
            <a:lumOff val="4588"/>
            <a:alphaOff val="0"/>
          </a:schemeClr>
        </a:solidFill>
        <a:ln w="12700" cap="flat" cmpd="sng" algn="ctr">
          <a:solidFill>
            <a:schemeClr val="accent2">
              <a:hueOff val="-5339785"/>
              <a:satOff val="33365"/>
              <a:lumOff val="4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DEA81-63F6-486E-B028-23CAE1C751A3}">
      <dsp:nvSpPr>
        <dsp:cNvPr id="0" name=""/>
        <dsp:cNvSpPr/>
      </dsp:nvSpPr>
      <dsp:spPr>
        <a:xfrm>
          <a:off x="3838718" y="3502274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5933095"/>
            <a:satOff val="37072"/>
            <a:lumOff val="5098"/>
            <a:alphaOff val="0"/>
          </a:schemeClr>
        </a:solidFill>
        <a:ln w="12700" cap="flat" cmpd="sng" algn="ctr">
          <a:solidFill>
            <a:schemeClr val="accent2">
              <a:hueOff val="-5933095"/>
              <a:satOff val="37072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ED28C-C595-499F-8261-3AFE6480AB1C}">
      <dsp:nvSpPr>
        <dsp:cNvPr id="0" name=""/>
        <dsp:cNvSpPr/>
      </dsp:nvSpPr>
      <dsp:spPr>
        <a:xfrm>
          <a:off x="4969849" y="3502274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6526405"/>
            <a:satOff val="40779"/>
            <a:lumOff val="5608"/>
            <a:alphaOff val="0"/>
          </a:schemeClr>
        </a:solidFill>
        <a:ln w="12700" cap="flat" cmpd="sng" algn="ctr">
          <a:solidFill>
            <a:schemeClr val="accent2">
              <a:hueOff val="-6526405"/>
              <a:satOff val="40779"/>
              <a:lumOff val="5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2700B-91A3-4197-B4EF-697E9D020B0F}">
      <dsp:nvSpPr>
        <dsp:cNvPr id="0" name=""/>
        <dsp:cNvSpPr/>
      </dsp:nvSpPr>
      <dsp:spPr>
        <a:xfrm>
          <a:off x="6100979" y="3502274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7119714"/>
            <a:satOff val="44486"/>
            <a:lumOff val="6118"/>
            <a:alphaOff val="0"/>
          </a:schemeClr>
        </a:solidFill>
        <a:ln w="12700" cap="flat" cmpd="sng" algn="ctr">
          <a:solidFill>
            <a:schemeClr val="accent2">
              <a:hueOff val="-7119714"/>
              <a:satOff val="44486"/>
              <a:lumOff val="6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A1FBF-9E38-4FA0-A65E-2FED1ED953D9}">
      <dsp:nvSpPr>
        <dsp:cNvPr id="0" name=""/>
        <dsp:cNvSpPr/>
      </dsp:nvSpPr>
      <dsp:spPr>
        <a:xfrm>
          <a:off x="7232110" y="3502274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7713023"/>
            <a:satOff val="48194"/>
            <a:lumOff val="6627"/>
            <a:alphaOff val="0"/>
          </a:schemeClr>
        </a:solidFill>
        <a:ln w="12700" cap="flat" cmpd="sng" algn="ctr">
          <a:solidFill>
            <a:schemeClr val="accent2">
              <a:hueOff val="-7713023"/>
              <a:satOff val="48194"/>
              <a:lumOff val="6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4363F-A287-463A-881B-0F90BC82ABD4}">
      <dsp:nvSpPr>
        <dsp:cNvPr id="0" name=""/>
        <dsp:cNvSpPr/>
      </dsp:nvSpPr>
      <dsp:spPr>
        <a:xfrm>
          <a:off x="445326" y="3809484"/>
          <a:ext cx="8015886" cy="728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should only plan on staying for your assigned shift</a:t>
          </a:r>
        </a:p>
      </dsp:txBody>
      <dsp:txXfrm>
        <a:off x="445326" y="3809484"/>
        <a:ext cx="8015886" cy="728716"/>
      </dsp:txXfrm>
    </dsp:sp>
    <dsp:sp modelId="{856130C4-C958-45A3-AED8-AB3DA81F5915}">
      <dsp:nvSpPr>
        <dsp:cNvPr id="0" name=""/>
        <dsp:cNvSpPr/>
      </dsp:nvSpPr>
      <dsp:spPr>
        <a:xfrm>
          <a:off x="445326" y="4538201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8306333"/>
            <a:satOff val="51901"/>
            <a:lumOff val="7137"/>
            <a:alphaOff val="0"/>
          </a:schemeClr>
        </a:solidFill>
        <a:ln w="12700" cap="flat" cmpd="sng" algn="ctr">
          <a:solidFill>
            <a:schemeClr val="accent2">
              <a:hueOff val="-8306333"/>
              <a:satOff val="51901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301C1-25DD-4A62-90A9-FE7A41D4D5F2}">
      <dsp:nvSpPr>
        <dsp:cNvPr id="0" name=""/>
        <dsp:cNvSpPr/>
      </dsp:nvSpPr>
      <dsp:spPr>
        <a:xfrm>
          <a:off x="1576457" y="4538201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8899643"/>
            <a:satOff val="55608"/>
            <a:lumOff val="7647"/>
            <a:alphaOff val="0"/>
          </a:schemeClr>
        </a:solidFill>
        <a:ln w="12700" cap="flat" cmpd="sng" algn="ctr">
          <a:solidFill>
            <a:schemeClr val="accent2">
              <a:hueOff val="-8899643"/>
              <a:satOff val="55608"/>
              <a:lumOff val="7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9731F-60C0-4477-8988-78F097EFB2A0}">
      <dsp:nvSpPr>
        <dsp:cNvPr id="0" name=""/>
        <dsp:cNvSpPr/>
      </dsp:nvSpPr>
      <dsp:spPr>
        <a:xfrm>
          <a:off x="2707588" y="4538201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9492952"/>
            <a:satOff val="59315"/>
            <a:lumOff val="8157"/>
            <a:alphaOff val="0"/>
          </a:schemeClr>
        </a:solidFill>
        <a:ln w="12700" cap="flat" cmpd="sng" algn="ctr">
          <a:solidFill>
            <a:schemeClr val="accent2">
              <a:hueOff val="-9492952"/>
              <a:satOff val="59315"/>
              <a:lumOff val="8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4F34E-A3A7-4A4C-9F6D-A0DA2DF4B472}">
      <dsp:nvSpPr>
        <dsp:cNvPr id="0" name=""/>
        <dsp:cNvSpPr/>
      </dsp:nvSpPr>
      <dsp:spPr>
        <a:xfrm>
          <a:off x="3838718" y="4538201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10086262"/>
            <a:satOff val="63022"/>
            <a:lumOff val="8667"/>
            <a:alphaOff val="0"/>
          </a:schemeClr>
        </a:solidFill>
        <a:ln w="12700" cap="flat" cmpd="sng" algn="ctr">
          <a:solidFill>
            <a:schemeClr val="accent2">
              <a:hueOff val="-10086262"/>
              <a:satOff val="63022"/>
              <a:lumOff val="86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FB725-475D-42A2-BBD4-AA7152B55E88}">
      <dsp:nvSpPr>
        <dsp:cNvPr id="0" name=""/>
        <dsp:cNvSpPr/>
      </dsp:nvSpPr>
      <dsp:spPr>
        <a:xfrm>
          <a:off x="4969849" y="4538201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10679571"/>
            <a:satOff val="66730"/>
            <a:lumOff val="9176"/>
            <a:alphaOff val="0"/>
          </a:schemeClr>
        </a:solidFill>
        <a:ln w="12700" cap="flat" cmpd="sng" algn="ctr">
          <a:solidFill>
            <a:schemeClr val="accent2">
              <a:hueOff val="-10679571"/>
              <a:satOff val="66730"/>
              <a:lumOff val="9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A64CA-3EAD-4328-8462-C1728DD3E28A}">
      <dsp:nvSpPr>
        <dsp:cNvPr id="0" name=""/>
        <dsp:cNvSpPr/>
      </dsp:nvSpPr>
      <dsp:spPr>
        <a:xfrm>
          <a:off x="6100979" y="4538201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11272881"/>
            <a:satOff val="70437"/>
            <a:lumOff val="9686"/>
            <a:alphaOff val="0"/>
          </a:schemeClr>
        </a:solidFill>
        <a:ln w="12700" cap="flat" cmpd="sng" algn="ctr">
          <a:solidFill>
            <a:schemeClr val="accent2">
              <a:hueOff val="-11272881"/>
              <a:satOff val="70437"/>
              <a:lumOff val="9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FEF06-87FE-4C50-815B-A68CE895135D}">
      <dsp:nvSpPr>
        <dsp:cNvPr id="0" name=""/>
        <dsp:cNvSpPr/>
      </dsp:nvSpPr>
      <dsp:spPr>
        <a:xfrm>
          <a:off x="7232110" y="4538201"/>
          <a:ext cx="1068784" cy="178130"/>
        </a:xfrm>
        <a:prstGeom prst="parallelogram">
          <a:avLst>
            <a:gd name="adj" fmla="val 140840"/>
          </a:avLst>
        </a:prstGeom>
        <a:solidFill>
          <a:schemeClr val="accent2">
            <a:hueOff val="-11866190"/>
            <a:satOff val="74144"/>
            <a:lumOff val="10196"/>
            <a:alphaOff val="0"/>
          </a:schemeClr>
        </a:solidFill>
        <a:ln w="12700" cap="flat" cmpd="sng" algn="ctr">
          <a:solidFill>
            <a:schemeClr val="accent2">
              <a:hueOff val="-11866190"/>
              <a:satOff val="74144"/>
              <a:lumOff val="10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721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68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389909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Humane Society of Huron Valley | www.hshv.org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6692"/>
            <a:ext cx="328170" cy="3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Junior Volunteer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Dog Visitation Training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Day 2</a:t>
            </a:r>
          </a:p>
        </p:txBody>
      </p:sp>
      <p:pic>
        <p:nvPicPr>
          <p:cNvPr id="7" name="Picture 2" descr="20180814-2T7A21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5386"/>
          <a:stretch/>
        </p:blipFill>
        <p:spPr bwMode="auto">
          <a:xfrm>
            <a:off x="0" y="2350093"/>
            <a:ext cx="2929457" cy="39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nne 20180606_2T7A5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92" y="2351740"/>
            <a:ext cx="2608218" cy="39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nne 20180510_2T7A2080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r="21075"/>
          <a:stretch/>
        </p:blipFill>
        <p:spPr bwMode="auto">
          <a:xfrm>
            <a:off x="8603510" y="2350093"/>
            <a:ext cx="3588490" cy="39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photos.smugmug.com/Animals/Dogs/Puppies/i-L565ZRJ/0/4691cde5/X3/Miss%20Marvel%202-X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r="16556"/>
          <a:stretch/>
        </p:blipFill>
        <p:spPr bwMode="auto">
          <a:xfrm>
            <a:off x="2717563" y="2350093"/>
            <a:ext cx="3277729" cy="39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8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Awareness helps with many challenges</a:t>
            </a:r>
          </a:p>
        </p:txBody>
      </p:sp>
      <p:pic>
        <p:nvPicPr>
          <p:cNvPr id="4" name="Picture 2" descr="https://upload.wikimedia.org/wikipedia/commons/c/c5/Dog_sham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25563"/>
            <a:ext cx="6875737" cy="515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2342243"/>
              </p:ext>
            </p:extLst>
          </p:nvPr>
        </p:nvGraphicFramePr>
        <p:xfrm>
          <a:off x="6875736" y="1325564"/>
          <a:ext cx="5316264" cy="515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69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Which is helpful?</a:t>
            </a:r>
          </a:p>
        </p:txBody>
      </p:sp>
      <p:pic>
        <p:nvPicPr>
          <p:cNvPr id="4" name="Picture 2" descr="Image result for notebook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"/>
          <a:stretch/>
        </p:blipFill>
        <p:spPr bwMode="auto">
          <a:xfrm>
            <a:off x="640939" y="1588294"/>
            <a:ext cx="4459699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ebook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7"/>
          <a:stretch/>
        </p:blipFill>
        <p:spPr bwMode="auto">
          <a:xfrm>
            <a:off x="7061788" y="1583237"/>
            <a:ext cx="4459699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7234237" y="1892732"/>
            <a:ext cx="4114800" cy="3382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Font typeface="Corbel" pitchFamily="34" charset="0"/>
              <a:buNone/>
            </a:pPr>
            <a:r>
              <a:rPr lang="en-US" altLang="en-US" sz="2800">
                <a:latin typeface="Kristen ITC" panose="03050502040202030202" pitchFamily="66" charset="0"/>
                <a:ea typeface="CatholicSchoolGirls Intl BB" pitchFamily="2" charset="0"/>
                <a:cs typeface="CatholicSchoolGirls Intl BB" pitchFamily="2" charset="0"/>
              </a:rPr>
              <a:t>Cosmo was very excited when I entered the kennel and had trouble settling down. He kept jumping and was very mouthy but when I gave him a toy he settled down. </a:t>
            </a:r>
          </a:p>
          <a:p>
            <a:endParaRPr lang="en-US" altLang="en-US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874213" y="1892732"/>
            <a:ext cx="41148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182563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Corbel" pitchFamily="34" charset="0"/>
              <a:buNone/>
            </a:pPr>
            <a:r>
              <a:rPr lang="en-US" altLang="en-US" sz="2800" dirty="0">
                <a:solidFill>
                  <a:schemeClr val="tx1"/>
                </a:solidFill>
                <a:latin typeface="Kristen ITC" panose="03050502040202030202" pitchFamily="66" charset="0"/>
                <a:ea typeface="CatholicSchoolGirls Intl BB" pitchFamily="2" charset="0"/>
                <a:cs typeface="CatholicSchoolGirls Intl BB" pitchFamily="2" charset="0"/>
              </a:rPr>
              <a:t>That dog was crazy!!!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14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Help our dogs be the best!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54518701"/>
              </p:ext>
            </p:extLst>
          </p:nvPr>
        </p:nvGraphicFramePr>
        <p:xfrm>
          <a:off x="76200" y="1325563"/>
          <a:ext cx="8128000" cy="515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photos.smugmug.com/People/Volunteers/i-mQGzfR6/0/b799be5d/X2/157-X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96" y="2458620"/>
            <a:ext cx="4222804" cy="31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128530-8899-496A-9C44-3BA57099F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F128530-8899-496A-9C44-3BA57099F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A414E0-814E-42AF-838A-598378FC7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2BA414E0-814E-42AF-838A-598378FC7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034908-29B5-462D-9621-EE2EAF8C7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89034908-29B5-462D-9621-EE2EAF8C7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532EE0-8927-4E64-8017-70C4DFB58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06532EE0-8927-4E64-8017-70C4DFB58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17509-01EB-485A-9D94-F07BACFE0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4EF17509-01EB-485A-9D94-F07BACFE0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F67E82-992B-4870-8B64-1965C9B1F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CEF67E82-992B-4870-8B64-1965C9B1F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8D651C-3983-4F29-8532-0ECA694AD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1C8D651C-3983-4F29-8532-0ECA694AD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E94E19-4926-440B-B0E8-54E41C87B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6E94E19-4926-440B-B0E8-54E41C87B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FD833E-7984-49B4-AD55-616D8707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ABFD833E-7984-49B4-AD55-616D8707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AA8244-80E7-4175-A812-A4D56471C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3CAA8244-80E7-4175-A812-A4D56471C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958910-D5E0-440C-9919-926BE8D8D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3958910-D5E0-440C-9919-926BE8D8D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691CEB-D4C1-43B5-A0DD-9160BC79B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93691CEB-D4C1-43B5-A0DD-9160BC79B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6BAFE0-ABEA-4365-9592-5302EDC88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7E6BAFE0-ABEA-4365-9592-5302EDC88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FE7631-8680-4A69-8647-92761602D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D5FE7631-8680-4A69-8647-92761602D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24FDF2-824A-4623-8A37-60168F4C3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A824FDF2-824A-4623-8A37-60168F4C3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B8F68A-AD3D-494B-A0BA-B6A730E7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29B8F68A-AD3D-494B-A0BA-B6A730E72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57A479-786A-446E-9AE6-C5A52BA12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1157A479-786A-446E-9AE6-C5A52BA12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739F0C-4347-45A1-B4EF-DF5E20250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28739F0C-4347-45A1-B4EF-DF5E20250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E8315D-A5AF-49DA-A5CD-7A8DEBE7C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C3E8315D-A5AF-49DA-A5CD-7A8DEBE7C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E8F3D3-407B-4EB8-B70C-9E1CC85E0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85E8F3D3-407B-4EB8-B70C-9E1CC85E0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00D810-5519-4C4E-A30B-3B044E097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0400D810-5519-4C4E-A30B-3B044E097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70BAF4-8E2E-4772-AC27-CC3E127A8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0970BAF4-8E2E-4772-AC27-CC3E127A8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200DDE-ACCE-47C3-BE9D-236EDCE59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graphicEl>
                                              <a:dgm id="{D5200DDE-ACCE-47C3-BE9D-236EDCE59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42C69C-CCB8-461C-97AD-DCF60AEB2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">
                                            <p:graphicEl>
                                              <a:dgm id="{DB42C69C-CCB8-461C-97AD-DCF60AEB2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40542-5837-4F30-BCB6-025DA632B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30740542-5837-4F30-BCB6-025DA632B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13BC79-4CEC-44F8-8401-85998B2F4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2E13BC79-4CEC-44F8-8401-85998B2F4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6C2A8B-F733-49B2-9E75-27155A435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1F6C2A8B-F733-49B2-9E75-27155A435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6E99AC-2859-403F-B401-6EFBA15CB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graphicEl>
                                              <a:dgm id="{C46E99AC-2859-403F-B401-6EFBA15CB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6F9AB6-845F-42E3-A234-030C62F66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C06F9AB6-845F-42E3-A234-030C62F66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0C50C6-0F46-439C-9279-1499F53D8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870C50C6-0F46-439C-9279-1499F53D8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152DF4-EF8B-46FC-B728-0177057C2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F0152DF4-EF8B-46FC-B728-0177057C2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649ED9-AAC8-4711-BC6C-53E6E19E7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AE649ED9-AAC8-4711-BC6C-53E6E19E7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Reminders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0022269"/>
              </p:ext>
            </p:extLst>
          </p:nvPr>
        </p:nvGraphicFramePr>
        <p:xfrm>
          <a:off x="-1" y="1481973"/>
          <a:ext cx="12192001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1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B0DE4-8382-4655-A7D0-AF6390216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77BB0DE4-8382-4655-A7D0-AF6390216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7BB0DE4-8382-4655-A7D0-AF6390216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7BB0DE4-8382-4655-A7D0-AF6390216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C1BA7A-34EC-417E-85E1-25D391FF2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4C1BA7A-34EC-417E-85E1-25D391FF2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4C1BA7A-34EC-417E-85E1-25D391FF2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4C1BA7A-34EC-417E-85E1-25D391FF2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546637-5AA2-4A5B-A990-2AD3192DD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4D546637-5AA2-4A5B-A990-2AD3192DD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4D546637-5AA2-4A5B-A990-2AD3192DD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4D546637-5AA2-4A5B-A990-2AD3192DD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FAC508-0076-4211-99FB-558F10663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88FAC508-0076-4211-99FB-558F10663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88FAC508-0076-4211-99FB-558F10663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88FAC508-0076-4211-99FB-558F10663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479C46-63D6-4FB5-A27E-30B5FEAE5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E8479C46-63D6-4FB5-A27E-30B5FEAE5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E8479C46-63D6-4FB5-A27E-30B5FEAE5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E8479C46-63D6-4FB5-A27E-30B5FEAE5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AD8A30-5104-4CAF-A0C7-00C9BEF8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4AD8A30-5104-4CAF-A0C7-00C9BEF8F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C4AD8A30-5104-4CAF-A0C7-00C9BEF8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C4AD8A30-5104-4CAF-A0C7-00C9BEF8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441B6F-0AF6-45FA-9B7A-830FF875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28441B6F-0AF6-45FA-9B7A-830FF875E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28441B6F-0AF6-45FA-9B7A-830FF875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28441B6F-0AF6-45FA-9B7A-830FF875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339473-2151-4362-8AB2-FAD6DE590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FF339473-2151-4362-8AB2-FAD6DE590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FF339473-2151-4362-8AB2-FAD6DE590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FF339473-2151-4362-8AB2-FAD6DE590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go visit the dogs!</a:t>
            </a:r>
          </a:p>
        </p:txBody>
      </p:sp>
      <p:pic>
        <p:nvPicPr>
          <p:cNvPr id="5" name="Picture 2" descr="T:\Approved Marketing Photos\Puppies\dogs_0814201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73" y="1325563"/>
            <a:ext cx="7716253" cy="514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86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Reminders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2299929"/>
              </p:ext>
            </p:extLst>
          </p:nvPr>
        </p:nvGraphicFramePr>
        <p:xfrm>
          <a:off x="3285460" y="404037"/>
          <a:ext cx="8906540" cy="645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r="17365"/>
          <a:stretch/>
        </p:blipFill>
        <p:spPr>
          <a:xfrm>
            <a:off x="0" y="2105247"/>
            <a:ext cx="3430112" cy="36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5BA9D-AEE7-4C68-B01B-EA7BAC61D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485BA9D-AEE7-4C68-B01B-EA7BAC61D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485BA9D-AEE7-4C68-B01B-EA7BAC61D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485BA9D-AEE7-4C68-B01B-EA7BAC61D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E59CC2-B22E-479C-A1C3-4600D341F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D8E59CC2-B22E-479C-A1C3-4600D341F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D8E59CC2-B22E-479C-A1C3-4600D341F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D8E59CC2-B22E-479C-A1C3-4600D341F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BD40E5-1B68-4B4A-B090-684E006F9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5EBD40E5-1B68-4B4A-B090-684E006F9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5EBD40E5-1B68-4B4A-B090-684E006F9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5EBD40E5-1B68-4B4A-B090-684E006F9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A9C87F-C0E6-461C-A75B-406556AEA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DFA9C87F-C0E6-461C-A75B-406556AEA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DFA9C87F-C0E6-461C-A75B-406556AEA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DFA9C87F-C0E6-461C-A75B-406556AEA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75EE96-F48C-4A32-8813-315D267D5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DD75EE96-F48C-4A32-8813-315D267D5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DD75EE96-F48C-4A32-8813-315D267D5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DD75EE96-F48C-4A32-8813-315D267D5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E6F789-D105-410D-ABE1-CAB5F9F3E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8CE6F789-D105-410D-ABE1-CAB5F9F3E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CE6F789-D105-410D-ABE1-CAB5F9F3E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8CE6F789-D105-410D-ABE1-CAB5F9F3E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141E79-96EE-4E05-8F55-DA229EA77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3141E79-96EE-4E05-8F55-DA229EA77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3141E79-96EE-4E05-8F55-DA229EA77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3141E79-96EE-4E05-8F55-DA229EA77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B33AFB-32BD-4803-A7A6-75719CF7E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1EB33AFB-32BD-4803-A7A6-75719CF7E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1EB33AFB-32BD-4803-A7A6-75719CF7E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EB33AFB-32BD-4803-A7A6-75719CF7E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2700B-91A3-4197-B4EF-697E9D020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1732700B-91A3-4197-B4EF-697E9D020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1732700B-91A3-4197-B4EF-697E9D020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1732700B-91A3-4197-B4EF-697E9D020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1BD8F-0C73-476A-A399-11F28ABA8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5061BD8F-0C73-476A-A399-11F28ABA8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5061BD8F-0C73-476A-A399-11F28ABA8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5061BD8F-0C73-476A-A399-11F28ABA8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DFD2C3-5500-4F1A-A0F0-26FB7102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48DFD2C3-5500-4F1A-A0F0-26FB7102A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48DFD2C3-5500-4F1A-A0F0-26FB7102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48DFD2C3-5500-4F1A-A0F0-26FB7102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A1FBF-9E38-4FA0-A65E-2FED1ED9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E61A1FBF-9E38-4FA0-A65E-2FED1ED9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E61A1FBF-9E38-4FA0-A65E-2FED1ED9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E61A1FBF-9E38-4FA0-A65E-2FED1ED9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4C3074-2077-4D2F-B6EF-07D017B73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CA4C3074-2077-4D2F-B6EF-07D017B73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CA4C3074-2077-4D2F-B6EF-07D017B73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CA4C3074-2077-4D2F-B6EF-07D017B73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1DEA81-63F6-486E-B028-23CAE1C75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651DEA81-63F6-486E-B028-23CAE1C75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651DEA81-63F6-486E-B028-23CAE1C75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651DEA81-63F6-486E-B028-23CAE1C75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5ED28C-C595-499F-8261-3AFE6480A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575ED28C-C595-499F-8261-3AFE6480A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575ED28C-C595-499F-8261-3AFE6480A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575ED28C-C595-499F-8261-3AFE6480A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C58C50-8F40-4F40-B81C-09046DE8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83C58C50-8F40-4F40-B81C-09046DE88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83C58C50-8F40-4F40-B81C-09046DE8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83C58C50-8F40-4F40-B81C-09046DE8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B9731F-60C0-4477-8988-78F097EFB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3EB9731F-60C0-4477-8988-78F097EFB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3EB9731F-60C0-4477-8988-78F097EFB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3EB9731F-60C0-4477-8988-78F097EFB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E301C1-25DD-4A62-90A9-FE7A41D4D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BEE301C1-25DD-4A62-90A9-FE7A41D4D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BEE301C1-25DD-4A62-90A9-FE7A41D4D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BEE301C1-25DD-4A62-90A9-FE7A41D4D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FEF06-87FE-4C50-815B-A68CE8951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C46FEF06-87FE-4C50-815B-A68CE8951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C46FEF06-87FE-4C50-815B-A68CE8951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C46FEF06-87FE-4C50-815B-A68CE8951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6A64CA-3EAD-4328-8462-C1728DD3E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graphicEl>
                                              <a:dgm id="{3F6A64CA-3EAD-4328-8462-C1728DD3E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3F6A64CA-3EAD-4328-8462-C1728DD3E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3F6A64CA-3EAD-4328-8462-C1728DD3E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7FB725-475D-42A2-BBD4-AA7152B5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graphicEl>
                                              <a:dgm id="{8D7FB725-475D-42A2-BBD4-AA7152B55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8D7FB725-475D-42A2-BBD4-AA7152B5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8D7FB725-475D-42A2-BBD4-AA7152B5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6130C4-C958-45A3-AED8-AB3DA81F5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graphicEl>
                                              <a:dgm id="{856130C4-C958-45A3-AED8-AB3DA81F5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856130C4-C958-45A3-AED8-AB3DA81F5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856130C4-C958-45A3-AED8-AB3DA81F5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54F34E-A3A7-4A4C-9F6D-A0DA2DF4B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5B54F34E-A3A7-4A4C-9F6D-A0DA2DF4B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5B54F34E-A3A7-4A4C-9F6D-A0DA2DF4B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5B54F34E-A3A7-4A4C-9F6D-A0DA2DF4B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F4363F-A287-463A-881B-0F90BC82A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D4F4363F-A287-463A-881B-0F90BC82A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D4F4363F-A287-463A-881B-0F90BC82A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D4F4363F-A287-463A-881B-0F90BC82A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5" name="Picture 4" descr="https://photos.smugmug.com/Animals/Dogs/Pit-Bulls/i-dpNqGC2/0/c6bf9fa8/X3/Quint%207-16-17-196-X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66" y="1321330"/>
            <a:ext cx="5684550" cy="51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hotos.smugmug.com/People/Volunteers/i-5HJxGR7/0/c51b8feb/X2/Quint-3-26-17-124-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16" y="1329796"/>
            <a:ext cx="4588043" cy="51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0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Schedule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3072322"/>
              </p:ext>
            </p:extLst>
          </p:nvPr>
        </p:nvGraphicFramePr>
        <p:xfrm>
          <a:off x="-1" y="1400432"/>
          <a:ext cx="12117859" cy="504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5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2401C7-E0AF-4938-B049-2DFB5F63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22401C7-E0AF-4938-B049-2DFB5F63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22401C7-E0AF-4938-B049-2DFB5F63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125509-5B9C-4D86-9EB3-034D6836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F5125509-5B9C-4D86-9EB3-034D6836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F5125509-5B9C-4D86-9EB3-034D6836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A44740-9AE4-4BB8-92F3-F7210C378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8A44740-9AE4-4BB8-92F3-F7210C378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98A44740-9AE4-4BB8-92F3-F7210C378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D1D07-FCED-443F-AEA2-003548CE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3EAD1D07-FCED-443F-AEA2-003548CE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EAD1D07-FCED-443F-AEA2-003548CE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F16176-E66E-4678-90C5-3CC00C36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BDF16176-E66E-4678-90C5-3CC00C36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DF16176-E66E-4678-90C5-3CC00C36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27ED44-9390-47FA-B062-D544C6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F27ED44-9390-47FA-B062-D544C6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F27ED44-9390-47FA-B062-D544C67C5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877030-867D-4349-A2EB-ADFA1E0F6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F4877030-867D-4349-A2EB-ADFA1E0F6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F4877030-867D-4349-A2EB-ADFA1E0F6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C57988-D68F-464D-B025-6ED2CB105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CC57988-D68F-464D-B025-6ED2CB105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CCC57988-D68F-464D-B025-6ED2CB105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592169-EE14-4FF3-82E8-82FE891F2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9F592169-EE14-4FF3-82E8-82FE891F2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9F592169-EE14-4FF3-82E8-82FE891F2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E4FB94-9F24-4EC6-A646-31A68284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C7E4FB94-9F24-4EC6-A646-31A68284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C7E4FB94-9F24-4EC6-A646-31A68284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A3B51D-16A7-4F28-A993-98FC033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67A3B51D-16A7-4F28-A993-98FC033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67A3B51D-16A7-4F28-A993-98FC033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Body Language Review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379368" y="5037221"/>
            <a:ext cx="4812632" cy="143939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3"/>
                </a:solidFill>
              </a:rPr>
              <a:t>What is this dog feeling? </a:t>
            </a:r>
          </a:p>
          <a:p>
            <a:r>
              <a:rPr lang="en-US" altLang="en-US" dirty="0">
                <a:solidFill>
                  <a:schemeClr val="accent3"/>
                </a:solidFill>
              </a:rPr>
              <a:t>How would you respond? </a:t>
            </a:r>
          </a:p>
          <a:p>
            <a:endParaRPr lang="en-US" altLang="en-US" dirty="0">
              <a:solidFill>
                <a:schemeClr val="accent3"/>
              </a:solidFill>
            </a:endParaRPr>
          </a:p>
        </p:txBody>
      </p:sp>
      <p:pic>
        <p:nvPicPr>
          <p:cNvPr id="6" name="Picture 7" descr="Image result for scared d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r="16256"/>
          <a:stretch/>
        </p:blipFill>
        <p:spPr bwMode="auto">
          <a:xfrm>
            <a:off x="0" y="1325563"/>
            <a:ext cx="7379368" cy="515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1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Body Language Review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5118044"/>
            <a:ext cx="5352455" cy="136296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</a:rPr>
              <a:t>What is this dog feeling? </a:t>
            </a:r>
          </a:p>
          <a:p>
            <a:r>
              <a:rPr lang="en-US" altLang="en-US" dirty="0">
                <a:solidFill>
                  <a:schemeClr val="accent2"/>
                </a:solidFill>
              </a:rPr>
              <a:t>How would you respond? </a:t>
            </a:r>
          </a:p>
          <a:p>
            <a:endParaRPr lang="en-US" altLang="en-US" dirty="0"/>
          </a:p>
        </p:txBody>
      </p:sp>
      <p:pic>
        <p:nvPicPr>
          <p:cNvPr id="6" name="Picture 2" descr="http://www.dog-wallpapers.com/walls/2011/01/playful-papillon-dog-wallpaper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55" y="1351353"/>
            <a:ext cx="6839545" cy="512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13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Body Language Review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113936" y="5037221"/>
            <a:ext cx="5078063" cy="143939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3"/>
                </a:solidFill>
              </a:rPr>
              <a:t>What is this dog feeling? </a:t>
            </a:r>
          </a:p>
          <a:p>
            <a:r>
              <a:rPr lang="en-US" altLang="en-US" dirty="0">
                <a:solidFill>
                  <a:schemeClr val="accent3"/>
                </a:solidFill>
              </a:rPr>
              <a:t>How would you respond? </a:t>
            </a:r>
          </a:p>
          <a:p>
            <a:endParaRPr lang="en-US" altLang="en-US" dirty="0">
              <a:solidFill>
                <a:schemeClr val="accent3"/>
              </a:solidFill>
            </a:endParaRPr>
          </a:p>
        </p:txBody>
      </p:sp>
      <p:pic>
        <p:nvPicPr>
          <p:cNvPr id="6" name="Picture 2" descr="http://doglifetraining.com/wp-content/uploads/2011/04/scared-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562"/>
            <a:ext cx="7113937" cy="515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5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Body Language Review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5118043"/>
            <a:ext cx="5261810" cy="136296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accent2"/>
                </a:solidFill>
              </a:rPr>
              <a:t>What is this dog feeling? </a:t>
            </a:r>
          </a:p>
          <a:p>
            <a:r>
              <a:rPr lang="en-US" altLang="en-US" dirty="0">
                <a:solidFill>
                  <a:schemeClr val="accent2"/>
                </a:solidFill>
              </a:rPr>
              <a:t>How would you respond? </a:t>
            </a:r>
          </a:p>
          <a:p>
            <a:endParaRPr lang="en-US" altLang="en-US" dirty="0"/>
          </a:p>
        </p:txBody>
      </p:sp>
      <p:pic>
        <p:nvPicPr>
          <p:cNvPr id="6" name="Picture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 r="10843"/>
          <a:stretch/>
        </p:blipFill>
        <p:spPr>
          <a:xfrm>
            <a:off x="5261810" y="1325563"/>
            <a:ext cx="6930190" cy="515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8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Common Issues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3135493"/>
              </p:ext>
            </p:extLst>
          </p:nvPr>
        </p:nvGraphicFramePr>
        <p:xfrm>
          <a:off x="128336" y="1491916"/>
          <a:ext cx="11919285" cy="476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9962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Loose Animals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8788371"/>
              </p:ext>
            </p:extLst>
          </p:nvPr>
        </p:nvGraphicFramePr>
        <p:xfrm>
          <a:off x="381000" y="1459832"/>
          <a:ext cx="7848600" cy="492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Image result for homeward bound dog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15247"/>
          <a:stretch/>
        </p:blipFill>
        <p:spPr bwMode="auto">
          <a:xfrm>
            <a:off x="8394105" y="2464677"/>
            <a:ext cx="3669558" cy="29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3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Entering and Exiting Cages &amp; Rooms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7926723"/>
              </p:ext>
            </p:extLst>
          </p:nvPr>
        </p:nvGraphicFramePr>
        <p:xfrm>
          <a:off x="330200" y="1057901"/>
          <a:ext cx="7823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photos.smugmug.com/People/Volunteers/i-GwqzGGM/0/45f5a422/X2/153-X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4" r="11276"/>
          <a:stretch/>
        </p:blipFill>
        <p:spPr bwMode="auto">
          <a:xfrm>
            <a:off x="8311972" y="1534360"/>
            <a:ext cx="3721456" cy="44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95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SHV Brand">
      <a:dk1>
        <a:srgbClr val="3F3F3F"/>
      </a:dk1>
      <a:lt1>
        <a:sysClr val="window" lastClr="FFFFFF"/>
      </a:lt1>
      <a:dk2>
        <a:srgbClr val="8E90B8"/>
      </a:dk2>
      <a:lt2>
        <a:srgbClr val="E7E6E6"/>
      </a:lt2>
      <a:accent1>
        <a:srgbClr val="70B4BD"/>
      </a:accent1>
      <a:accent2>
        <a:srgbClr val="8E90B8"/>
      </a:accent2>
      <a:accent3>
        <a:srgbClr val="FDD17D"/>
      </a:accent3>
      <a:accent4>
        <a:srgbClr val="EB9D74"/>
      </a:accent4>
      <a:accent5>
        <a:srgbClr val="C8CD82"/>
      </a:accent5>
      <a:accent6>
        <a:srgbClr val="70B4BD"/>
      </a:accent6>
      <a:hlink>
        <a:srgbClr val="70B4BD"/>
      </a:hlink>
      <a:folHlink>
        <a:srgbClr val="8E90B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BFA1BA204C64D8617F958A11636D0" ma:contentTypeVersion="20" ma:contentTypeDescription="Create a new document." ma:contentTypeScope="" ma:versionID="a47903b0986030fbd3bfba547c0845e3">
  <xsd:schema xmlns:xsd="http://www.w3.org/2001/XMLSchema" xmlns:xs="http://www.w3.org/2001/XMLSchema" xmlns:p="http://schemas.microsoft.com/office/2006/metadata/properties" xmlns:ns2="f3303822-5053-4cc0-8ae2-8ba5dd491c50" xmlns:ns3="a77e0589-fffe-463a-b6b6-f8476643c05a" targetNamespace="http://schemas.microsoft.com/office/2006/metadata/properties" ma:root="true" ma:fieldsID="fcae62b360027419aabe06bf8b8f6bb0" ns2:_="" ns3:_="">
    <xsd:import namespace="f3303822-5053-4cc0-8ae2-8ba5dd491c50"/>
    <xsd:import namespace="a77e0589-fffe-463a-b6b6-f8476643c05a"/>
    <xsd:element name="properties">
      <xsd:complexType>
        <xsd:sequence>
          <xsd:element name="documentManagement">
            <xsd:complexType>
              <xsd:all>
                <xsd:element ref="ns2:HSHV_x002e_org_x0020_web_x0020_content" minOccurs="0"/>
                <xsd:element ref="ns2:MediaServiceMetadata" minOccurs="0"/>
                <xsd:element ref="ns2:MediaServiceFastMetadata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03822-5053-4cc0-8ae2-8ba5dd491c50" elementFormDefault="qualified">
    <xsd:import namespace="http://schemas.microsoft.com/office/2006/documentManagement/types"/>
    <xsd:import namespace="http://schemas.microsoft.com/office/infopath/2007/PartnerControls"/>
    <xsd:element name="HSHV_x002e_org_x0020_web_x0020_content" ma:index="8" nillable="true" ma:displayName="HSHV.org web content" ma:default="0" ma:internalName="HSHV_x002e_org_x0020_web_x0020_content1" ma:readOnly="false">
      <xsd:simpleType>
        <xsd:restriction base="dms:Boolean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e0589-fffe-463a-b6b6-f8476643c05a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SHV_x002e_org_x0020_web_x0020_content xmlns="f3303822-5053-4cc0-8ae2-8ba5dd491c50">false</HSHV_x002e_org_x0020_web_x0020_content>
  </documentManagement>
</p:properties>
</file>

<file path=customXml/itemProps1.xml><?xml version="1.0" encoding="utf-8"?>
<ds:datastoreItem xmlns:ds="http://schemas.openxmlformats.org/officeDocument/2006/customXml" ds:itemID="{96BAAB23-E16C-4AB6-B695-C3E909BB60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299E8C-60F1-4754-B92C-ADEAFC34672B}"/>
</file>

<file path=customXml/itemProps3.xml><?xml version="1.0" encoding="utf-8"?>
<ds:datastoreItem xmlns:ds="http://schemas.openxmlformats.org/officeDocument/2006/customXml" ds:itemID="{BCF81DC8-FDDC-4233-AE11-2D45A1D60FCD}">
  <ds:schemaRefs>
    <ds:schemaRef ds:uri="http://purl.org/dc/elements/1.1/"/>
    <ds:schemaRef ds:uri="http://schemas.openxmlformats.org/package/2006/metadata/core-properties"/>
    <ds:schemaRef ds:uri="http://purl.org/dc/dcmitype/"/>
    <ds:schemaRef ds:uri="75712e79-dd62-49db-8bd1-bda3a75ec8f8"/>
    <ds:schemaRef ds:uri="84cb9b96-c92d-4db9-b919-b025c952589a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f3303822-5053-4cc0-8ae2-8ba5dd491c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353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Corbel</vt:lpstr>
      <vt:lpstr>Kristen ITC</vt:lpstr>
      <vt:lpstr>Office Theme</vt:lpstr>
      <vt:lpstr>PowerPoint Presentation</vt:lpstr>
      <vt:lpstr>Schedule</vt:lpstr>
      <vt:lpstr>Body Language Review</vt:lpstr>
      <vt:lpstr>Body Language Review</vt:lpstr>
      <vt:lpstr>Body Language Review</vt:lpstr>
      <vt:lpstr>Body Language Review</vt:lpstr>
      <vt:lpstr>Common Issues</vt:lpstr>
      <vt:lpstr>Loose Animals</vt:lpstr>
      <vt:lpstr>Entering and Exiting Cages &amp; Rooms</vt:lpstr>
      <vt:lpstr>Awareness helps with many challenges</vt:lpstr>
      <vt:lpstr>Which is helpful?</vt:lpstr>
      <vt:lpstr>Help our dogs be the best!</vt:lpstr>
      <vt:lpstr>Reminders</vt:lpstr>
      <vt:lpstr>Let’s go visit the dogs!</vt:lpstr>
      <vt:lpstr>Reminders</vt:lpstr>
      <vt:lpstr>Questions?</vt:lpstr>
    </vt:vector>
  </TitlesOfParts>
  <Company>HSHV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Crossover Training Session 2</dc:title>
  <dc:creator>Ashley Recker</dc:creator>
  <cp:lastModifiedBy>Tawn Hinze</cp:lastModifiedBy>
  <cp:revision>21</cp:revision>
  <dcterms:created xsi:type="dcterms:W3CDTF">2018-08-24T22:17:15Z</dcterms:created>
  <dcterms:modified xsi:type="dcterms:W3CDTF">2024-05-01T13:56:57Z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0x0101007EABFA1BA204C64D8617F958A11636D0</vt:lpwstr>
  </property>
  <property fmtid="{D5CDD505-2E9C-101B-9397-08002B2CF9AE}" pid="3" name="Order">
    <vt:r8>34900</vt:r8>
  </property>
  <property fmtid="{D5CDD505-2E9C-101B-9397-08002B2CF9AE}" pid="4" name="TemplateUrl">
    <vt:lpwstr/>
  </property>
  <property fmtid="{D5CDD505-2E9C-101B-9397-08002B2CF9AE}" pid="5" name="HSHV.org web content">
    <vt:bool>false</vt:bool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HSHV.org web content0">
    <vt:bool>false</vt:bool>
  </property>
  <property fmtid="{D5CDD505-2E9C-101B-9397-08002B2CF9AE}" pid="9" name="Primary Department(s)">
    <vt:lpwstr>Volunteers</vt:lpwstr>
  </property>
  <property fmtid="{D5CDD505-2E9C-101B-9397-08002B2CF9AE}" pid="10" name="OSHA related content">
    <vt:bool>false</vt:bool>
  </property>
  <property fmtid="{D5CDD505-2E9C-101B-9397-08002B2CF9AE}" pid="11" name="Title-Description">
    <vt:lpwstr>Dog Crossover Training Session 2</vt:lpwstr>
  </property>
  <property fmtid="{D5CDD505-2E9C-101B-9397-08002B2CF9AE}" pid="12" name="Law-Regulation Related">
    <vt:bool>false</vt:bool>
  </property>
</Properties>
</file>