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notesMasterIdLst>
    <p:notesMasterId r:id="rId29"/>
  </p:notesMasterIdLst>
  <p:sldIdLst>
    <p:sldId id="257" r:id="rId3"/>
    <p:sldId id="263" r:id="rId4"/>
    <p:sldId id="264" r:id="rId5"/>
    <p:sldId id="265" r:id="rId6"/>
    <p:sldId id="266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79" r:id="rId17"/>
    <p:sldId id="281" r:id="rId18"/>
    <p:sldId id="282" r:id="rId19"/>
    <p:sldId id="291" r:id="rId20"/>
    <p:sldId id="283" r:id="rId21"/>
    <p:sldId id="299" r:id="rId22"/>
    <p:sldId id="284" r:id="rId23"/>
    <p:sldId id="285" r:id="rId24"/>
    <p:sldId id="286" r:id="rId25"/>
    <p:sldId id="287" r:id="rId26"/>
    <p:sldId id="288" r:id="rId27"/>
    <p:sldId id="28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B4BD"/>
    <a:srgbClr val="EB9D74"/>
    <a:srgbClr val="8E9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E96DE1-5F9D-424F-B414-5BC7D5642410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771C67-E30F-46CA-B7BD-6C86F24171A2}">
      <dgm:prSet phldrT="[Text]"/>
      <dgm:spPr/>
      <dgm:t>
        <a:bodyPr/>
        <a:lstStyle/>
        <a:p>
          <a:r>
            <a:rPr lang="en-US" dirty="0"/>
            <a:t>Comprehensive Program</a:t>
          </a:r>
        </a:p>
      </dgm:t>
    </dgm:pt>
    <dgm:pt modelId="{0438A8DC-A3DF-4D74-8C09-439474D658AD}" type="parTrans" cxnId="{03D1CB7F-3F81-4F86-A95F-6F28D4FCAA55}">
      <dgm:prSet/>
      <dgm:spPr/>
      <dgm:t>
        <a:bodyPr/>
        <a:lstStyle/>
        <a:p>
          <a:endParaRPr lang="en-US"/>
        </a:p>
      </dgm:t>
    </dgm:pt>
    <dgm:pt modelId="{7FE8AF98-2A32-4F73-A3A8-34EEBEB78671}" type="sibTrans" cxnId="{03D1CB7F-3F81-4F86-A95F-6F28D4FCAA55}">
      <dgm:prSet/>
      <dgm:spPr/>
      <dgm:t>
        <a:bodyPr/>
        <a:lstStyle/>
        <a:p>
          <a:endParaRPr lang="en-US"/>
        </a:p>
      </dgm:t>
    </dgm:pt>
    <dgm:pt modelId="{27BEFF77-6D14-4033-B890-0CF1953A9A87}">
      <dgm:prSet phldrT="[Text]"/>
      <dgm:spPr/>
      <dgm:t>
        <a:bodyPr/>
        <a:lstStyle/>
        <a:p>
          <a:r>
            <a:rPr lang="en-US" dirty="0"/>
            <a:t>Partner with other community organizations</a:t>
          </a:r>
        </a:p>
      </dgm:t>
    </dgm:pt>
    <dgm:pt modelId="{B6B9DED8-AF30-42FA-8CEF-7529226BF1F8}" type="parTrans" cxnId="{06ED1C6E-8BE2-4381-BB30-C21EFD221909}">
      <dgm:prSet/>
      <dgm:spPr/>
      <dgm:t>
        <a:bodyPr/>
        <a:lstStyle/>
        <a:p>
          <a:endParaRPr lang="en-US"/>
        </a:p>
      </dgm:t>
    </dgm:pt>
    <dgm:pt modelId="{35B24B61-0BD1-443F-A149-742F0937CC3F}" type="sibTrans" cxnId="{06ED1C6E-8BE2-4381-BB30-C21EFD221909}">
      <dgm:prSet/>
      <dgm:spPr/>
      <dgm:t>
        <a:bodyPr/>
        <a:lstStyle/>
        <a:p>
          <a:endParaRPr lang="en-US"/>
        </a:p>
      </dgm:t>
    </dgm:pt>
    <dgm:pt modelId="{8E6F178E-5C6F-4A42-82C6-79AC12B33C47}">
      <dgm:prSet phldrT="[Text]"/>
      <dgm:spPr/>
      <dgm:t>
        <a:bodyPr/>
        <a:lstStyle/>
        <a:p>
          <a:r>
            <a:rPr lang="en-US" dirty="0"/>
            <a:t>Brings new families to HSHV</a:t>
          </a:r>
        </a:p>
      </dgm:t>
    </dgm:pt>
    <dgm:pt modelId="{29699A0F-6A8B-4311-BD3C-1B13F8CEAAB0}" type="parTrans" cxnId="{8E1D0A9F-EFC7-45CB-B029-80F6AEACE35B}">
      <dgm:prSet/>
      <dgm:spPr/>
      <dgm:t>
        <a:bodyPr/>
        <a:lstStyle/>
        <a:p>
          <a:endParaRPr lang="en-US"/>
        </a:p>
      </dgm:t>
    </dgm:pt>
    <dgm:pt modelId="{7E686F56-F063-4186-9CBC-C267B2FB99A3}" type="sibTrans" cxnId="{8E1D0A9F-EFC7-45CB-B029-80F6AEACE35B}">
      <dgm:prSet/>
      <dgm:spPr/>
      <dgm:t>
        <a:bodyPr/>
        <a:lstStyle/>
        <a:p>
          <a:endParaRPr lang="en-US"/>
        </a:p>
      </dgm:t>
    </dgm:pt>
    <dgm:pt modelId="{F5DA540F-D3AC-49CF-B10C-B63CD0DEC1FB}">
      <dgm:prSet phldrT="[Text]"/>
      <dgm:spPr/>
      <dgm:t>
        <a:bodyPr/>
        <a:lstStyle/>
        <a:p>
          <a:r>
            <a:rPr lang="en-US" dirty="0"/>
            <a:t>Programming for youth with less resources</a:t>
          </a:r>
        </a:p>
      </dgm:t>
    </dgm:pt>
    <dgm:pt modelId="{E4413E27-5768-41CF-8078-83FD36C12A0E}" type="parTrans" cxnId="{B8960AC2-86E4-45DF-81C6-2A8C4E5FF114}">
      <dgm:prSet/>
      <dgm:spPr/>
      <dgm:t>
        <a:bodyPr/>
        <a:lstStyle/>
        <a:p>
          <a:endParaRPr lang="en-US"/>
        </a:p>
      </dgm:t>
    </dgm:pt>
    <dgm:pt modelId="{C52A52D5-3303-4B0A-A871-3BCCCCBDC13E}" type="sibTrans" cxnId="{B8960AC2-86E4-45DF-81C6-2A8C4E5FF114}">
      <dgm:prSet/>
      <dgm:spPr/>
      <dgm:t>
        <a:bodyPr/>
        <a:lstStyle/>
        <a:p>
          <a:endParaRPr lang="en-US"/>
        </a:p>
      </dgm:t>
    </dgm:pt>
    <dgm:pt modelId="{37084D65-CA6D-4813-AB90-B2B4E6D83CDC}">
      <dgm:prSet phldrT="[Text]"/>
      <dgm:spPr/>
      <dgm:t>
        <a:bodyPr/>
        <a:lstStyle/>
        <a:p>
          <a:r>
            <a:rPr lang="en-US" dirty="0"/>
            <a:t>All Ages</a:t>
          </a:r>
        </a:p>
      </dgm:t>
    </dgm:pt>
    <dgm:pt modelId="{988BB28B-8B56-4878-AF0C-7435D566311B}" type="parTrans" cxnId="{1C9DE3FA-AA34-49D0-8774-243EF25D4EA9}">
      <dgm:prSet/>
      <dgm:spPr/>
      <dgm:t>
        <a:bodyPr/>
        <a:lstStyle/>
        <a:p>
          <a:endParaRPr lang="en-US"/>
        </a:p>
      </dgm:t>
    </dgm:pt>
    <dgm:pt modelId="{29E1F412-B2C7-4DD1-801A-67008C85380A}" type="sibTrans" cxnId="{1C9DE3FA-AA34-49D0-8774-243EF25D4EA9}">
      <dgm:prSet/>
      <dgm:spPr/>
      <dgm:t>
        <a:bodyPr/>
        <a:lstStyle/>
        <a:p>
          <a:endParaRPr lang="en-US"/>
        </a:p>
      </dgm:t>
    </dgm:pt>
    <dgm:pt modelId="{960DEAAE-6DFA-4043-9B86-7F324E8C9BD1}">
      <dgm:prSet phldrT="[Text]"/>
      <dgm:spPr/>
      <dgm:t>
        <a:bodyPr/>
        <a:lstStyle/>
        <a:p>
          <a:r>
            <a:rPr lang="en-US" dirty="0"/>
            <a:t>Scholarships available</a:t>
          </a:r>
        </a:p>
      </dgm:t>
    </dgm:pt>
    <dgm:pt modelId="{E6526486-261F-4627-9A1D-55264D77143E}" type="parTrans" cxnId="{6B6B8411-6DA6-44A3-9D6B-D3BC62B8F4B0}">
      <dgm:prSet/>
      <dgm:spPr/>
      <dgm:t>
        <a:bodyPr/>
        <a:lstStyle/>
        <a:p>
          <a:endParaRPr lang="en-US"/>
        </a:p>
      </dgm:t>
    </dgm:pt>
    <dgm:pt modelId="{8425BBA3-5024-4A3D-AE1F-FA4557315FD6}" type="sibTrans" cxnId="{6B6B8411-6DA6-44A3-9D6B-D3BC62B8F4B0}">
      <dgm:prSet/>
      <dgm:spPr/>
      <dgm:t>
        <a:bodyPr/>
        <a:lstStyle/>
        <a:p>
          <a:endParaRPr lang="en-US"/>
        </a:p>
      </dgm:t>
    </dgm:pt>
    <dgm:pt modelId="{F07F5CA4-B5F7-441A-B348-9C4B0C9B4AB7}" type="pres">
      <dgm:prSet presAssocID="{12E96DE1-5F9D-424F-B414-5BC7D564241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0171BC2-E973-48D9-A110-480F763FEDDC}" type="pres">
      <dgm:prSet presAssocID="{BC771C67-E30F-46CA-B7BD-6C86F24171A2}" presName="vertOne" presStyleCnt="0"/>
      <dgm:spPr/>
    </dgm:pt>
    <dgm:pt modelId="{6ECC2C62-0326-419F-BD70-00757B862F37}" type="pres">
      <dgm:prSet presAssocID="{BC771C67-E30F-46CA-B7BD-6C86F24171A2}" presName="txOne" presStyleLbl="node0" presStyleIdx="0" presStyleCnt="1">
        <dgm:presLayoutVars>
          <dgm:chPref val="3"/>
        </dgm:presLayoutVars>
      </dgm:prSet>
      <dgm:spPr/>
    </dgm:pt>
    <dgm:pt modelId="{3D520BBE-A74C-448A-8C19-C32B9973B904}" type="pres">
      <dgm:prSet presAssocID="{BC771C67-E30F-46CA-B7BD-6C86F24171A2}" presName="parTransOne" presStyleCnt="0"/>
      <dgm:spPr/>
    </dgm:pt>
    <dgm:pt modelId="{379A98CE-288F-47AF-B673-902FB2F563AA}" type="pres">
      <dgm:prSet presAssocID="{BC771C67-E30F-46CA-B7BD-6C86F24171A2}" presName="horzOne" presStyleCnt="0"/>
      <dgm:spPr/>
    </dgm:pt>
    <dgm:pt modelId="{C67BFC99-5ECA-4C7C-B28C-3DB6D3B7C1DB}" type="pres">
      <dgm:prSet presAssocID="{27BEFF77-6D14-4033-B890-0CF1953A9A87}" presName="vertTwo" presStyleCnt="0"/>
      <dgm:spPr/>
    </dgm:pt>
    <dgm:pt modelId="{1E354D87-D413-4E38-A7EA-F147BF791BD3}" type="pres">
      <dgm:prSet presAssocID="{27BEFF77-6D14-4033-B890-0CF1953A9A87}" presName="txTwo" presStyleLbl="node2" presStyleIdx="0" presStyleCnt="2">
        <dgm:presLayoutVars>
          <dgm:chPref val="3"/>
        </dgm:presLayoutVars>
      </dgm:prSet>
      <dgm:spPr/>
    </dgm:pt>
    <dgm:pt modelId="{F7CA1931-9B7A-4EE8-931B-D121E33E3B40}" type="pres">
      <dgm:prSet presAssocID="{27BEFF77-6D14-4033-B890-0CF1953A9A87}" presName="parTransTwo" presStyleCnt="0"/>
      <dgm:spPr/>
    </dgm:pt>
    <dgm:pt modelId="{52209051-7729-48D9-BA1E-5248971AAF21}" type="pres">
      <dgm:prSet presAssocID="{27BEFF77-6D14-4033-B890-0CF1953A9A87}" presName="horzTwo" presStyleCnt="0"/>
      <dgm:spPr/>
    </dgm:pt>
    <dgm:pt modelId="{51CDEF3E-49E0-4539-BD00-F5CFCA929E62}" type="pres">
      <dgm:prSet presAssocID="{8E6F178E-5C6F-4A42-82C6-79AC12B33C47}" presName="vertThree" presStyleCnt="0"/>
      <dgm:spPr/>
    </dgm:pt>
    <dgm:pt modelId="{D5A67DB6-3C64-41A0-957D-A1D3F58B46B7}" type="pres">
      <dgm:prSet presAssocID="{8E6F178E-5C6F-4A42-82C6-79AC12B33C47}" presName="txThree" presStyleLbl="node3" presStyleIdx="0" presStyleCnt="3">
        <dgm:presLayoutVars>
          <dgm:chPref val="3"/>
        </dgm:presLayoutVars>
      </dgm:prSet>
      <dgm:spPr/>
    </dgm:pt>
    <dgm:pt modelId="{66A52BFD-4E80-46AD-AA96-AE1C16CFC4F1}" type="pres">
      <dgm:prSet presAssocID="{8E6F178E-5C6F-4A42-82C6-79AC12B33C47}" presName="horzThree" presStyleCnt="0"/>
      <dgm:spPr/>
    </dgm:pt>
    <dgm:pt modelId="{E84A09E0-E972-474A-8303-3D43F6EE6556}" type="pres">
      <dgm:prSet presAssocID="{7E686F56-F063-4186-9CBC-C267B2FB99A3}" presName="sibSpaceThree" presStyleCnt="0"/>
      <dgm:spPr/>
    </dgm:pt>
    <dgm:pt modelId="{478D9887-C9DA-4D5D-B2AE-7F3372E97E1E}" type="pres">
      <dgm:prSet presAssocID="{F5DA540F-D3AC-49CF-B10C-B63CD0DEC1FB}" presName="vertThree" presStyleCnt="0"/>
      <dgm:spPr/>
    </dgm:pt>
    <dgm:pt modelId="{883465FE-DA3A-46F9-8E17-51948508E946}" type="pres">
      <dgm:prSet presAssocID="{F5DA540F-D3AC-49CF-B10C-B63CD0DEC1FB}" presName="txThree" presStyleLbl="node3" presStyleIdx="1" presStyleCnt="3">
        <dgm:presLayoutVars>
          <dgm:chPref val="3"/>
        </dgm:presLayoutVars>
      </dgm:prSet>
      <dgm:spPr/>
    </dgm:pt>
    <dgm:pt modelId="{7E4F0942-8ED4-4E7F-900C-97B4B092AED0}" type="pres">
      <dgm:prSet presAssocID="{F5DA540F-D3AC-49CF-B10C-B63CD0DEC1FB}" presName="horzThree" presStyleCnt="0"/>
      <dgm:spPr/>
    </dgm:pt>
    <dgm:pt modelId="{FE95EEFA-AB33-4489-AA8E-B6E0BAC04CBE}" type="pres">
      <dgm:prSet presAssocID="{35B24B61-0BD1-443F-A149-742F0937CC3F}" presName="sibSpaceTwo" presStyleCnt="0"/>
      <dgm:spPr/>
    </dgm:pt>
    <dgm:pt modelId="{DE0EA521-7D1D-4B50-86AF-264C7CCC06F2}" type="pres">
      <dgm:prSet presAssocID="{37084D65-CA6D-4813-AB90-B2B4E6D83CDC}" presName="vertTwo" presStyleCnt="0"/>
      <dgm:spPr/>
    </dgm:pt>
    <dgm:pt modelId="{B95E4551-93BF-475A-93AA-E8FEE4A0E892}" type="pres">
      <dgm:prSet presAssocID="{37084D65-CA6D-4813-AB90-B2B4E6D83CDC}" presName="txTwo" presStyleLbl="node2" presStyleIdx="1" presStyleCnt="2">
        <dgm:presLayoutVars>
          <dgm:chPref val="3"/>
        </dgm:presLayoutVars>
      </dgm:prSet>
      <dgm:spPr/>
    </dgm:pt>
    <dgm:pt modelId="{2E226786-1D71-433C-997E-419F656C9C82}" type="pres">
      <dgm:prSet presAssocID="{37084D65-CA6D-4813-AB90-B2B4E6D83CDC}" presName="parTransTwo" presStyleCnt="0"/>
      <dgm:spPr/>
    </dgm:pt>
    <dgm:pt modelId="{67F4ED0E-E477-434A-A5B8-19D4A492BBCE}" type="pres">
      <dgm:prSet presAssocID="{37084D65-CA6D-4813-AB90-B2B4E6D83CDC}" presName="horzTwo" presStyleCnt="0"/>
      <dgm:spPr/>
    </dgm:pt>
    <dgm:pt modelId="{564FCFC8-BC96-4FDE-8DE8-2A6B2EE374C7}" type="pres">
      <dgm:prSet presAssocID="{960DEAAE-6DFA-4043-9B86-7F324E8C9BD1}" presName="vertThree" presStyleCnt="0"/>
      <dgm:spPr/>
    </dgm:pt>
    <dgm:pt modelId="{04D7174D-6970-4FDC-B4BB-120F0FAD7150}" type="pres">
      <dgm:prSet presAssocID="{960DEAAE-6DFA-4043-9B86-7F324E8C9BD1}" presName="txThree" presStyleLbl="node3" presStyleIdx="2" presStyleCnt="3">
        <dgm:presLayoutVars>
          <dgm:chPref val="3"/>
        </dgm:presLayoutVars>
      </dgm:prSet>
      <dgm:spPr/>
    </dgm:pt>
    <dgm:pt modelId="{5301FCDE-9BCD-4C97-97CF-DCC055BC6C84}" type="pres">
      <dgm:prSet presAssocID="{960DEAAE-6DFA-4043-9B86-7F324E8C9BD1}" presName="horzThree" presStyleCnt="0"/>
      <dgm:spPr/>
    </dgm:pt>
  </dgm:ptLst>
  <dgm:cxnLst>
    <dgm:cxn modelId="{B97ECF07-074C-4222-AB98-ACF8CEC818D2}" type="presOf" srcId="{960DEAAE-6DFA-4043-9B86-7F324E8C9BD1}" destId="{04D7174D-6970-4FDC-B4BB-120F0FAD7150}" srcOrd="0" destOrd="0" presId="urn:microsoft.com/office/officeart/2005/8/layout/hierarchy4"/>
    <dgm:cxn modelId="{6B6B8411-6DA6-44A3-9D6B-D3BC62B8F4B0}" srcId="{37084D65-CA6D-4813-AB90-B2B4E6D83CDC}" destId="{960DEAAE-6DFA-4043-9B86-7F324E8C9BD1}" srcOrd="0" destOrd="0" parTransId="{E6526486-261F-4627-9A1D-55264D77143E}" sibTransId="{8425BBA3-5024-4A3D-AE1F-FA4557315FD6}"/>
    <dgm:cxn modelId="{EB3FC249-3896-41D3-B659-F54383D949C0}" type="presOf" srcId="{27BEFF77-6D14-4033-B890-0CF1953A9A87}" destId="{1E354D87-D413-4E38-A7EA-F147BF791BD3}" srcOrd="0" destOrd="0" presId="urn:microsoft.com/office/officeart/2005/8/layout/hierarchy4"/>
    <dgm:cxn modelId="{06ED1C6E-8BE2-4381-BB30-C21EFD221909}" srcId="{BC771C67-E30F-46CA-B7BD-6C86F24171A2}" destId="{27BEFF77-6D14-4033-B890-0CF1953A9A87}" srcOrd="0" destOrd="0" parTransId="{B6B9DED8-AF30-42FA-8CEF-7529226BF1F8}" sibTransId="{35B24B61-0BD1-443F-A149-742F0937CC3F}"/>
    <dgm:cxn modelId="{1B1AD556-6C20-47BE-90EA-B42CA3CBD5DB}" type="presOf" srcId="{8E6F178E-5C6F-4A42-82C6-79AC12B33C47}" destId="{D5A67DB6-3C64-41A0-957D-A1D3F58B46B7}" srcOrd="0" destOrd="0" presId="urn:microsoft.com/office/officeart/2005/8/layout/hierarchy4"/>
    <dgm:cxn modelId="{BB2FE27D-8CA9-46CE-B1FE-DB9C0D907094}" type="presOf" srcId="{12E96DE1-5F9D-424F-B414-5BC7D5642410}" destId="{F07F5CA4-B5F7-441A-B348-9C4B0C9B4AB7}" srcOrd="0" destOrd="0" presId="urn:microsoft.com/office/officeart/2005/8/layout/hierarchy4"/>
    <dgm:cxn modelId="{03D1CB7F-3F81-4F86-A95F-6F28D4FCAA55}" srcId="{12E96DE1-5F9D-424F-B414-5BC7D5642410}" destId="{BC771C67-E30F-46CA-B7BD-6C86F24171A2}" srcOrd="0" destOrd="0" parTransId="{0438A8DC-A3DF-4D74-8C09-439474D658AD}" sibTransId="{7FE8AF98-2A32-4F73-A3A8-34EEBEB78671}"/>
    <dgm:cxn modelId="{8E1D0A9F-EFC7-45CB-B029-80F6AEACE35B}" srcId="{27BEFF77-6D14-4033-B890-0CF1953A9A87}" destId="{8E6F178E-5C6F-4A42-82C6-79AC12B33C47}" srcOrd="0" destOrd="0" parTransId="{29699A0F-6A8B-4311-BD3C-1B13F8CEAAB0}" sibTransId="{7E686F56-F063-4186-9CBC-C267B2FB99A3}"/>
    <dgm:cxn modelId="{A7D934A9-6B60-4488-B3EF-E1588FE502E4}" type="presOf" srcId="{BC771C67-E30F-46CA-B7BD-6C86F24171A2}" destId="{6ECC2C62-0326-419F-BD70-00757B862F37}" srcOrd="0" destOrd="0" presId="urn:microsoft.com/office/officeart/2005/8/layout/hierarchy4"/>
    <dgm:cxn modelId="{A26FA9BB-858C-4B01-BF94-8A3CB9FB0AAC}" type="presOf" srcId="{37084D65-CA6D-4813-AB90-B2B4E6D83CDC}" destId="{B95E4551-93BF-475A-93AA-E8FEE4A0E892}" srcOrd="0" destOrd="0" presId="urn:microsoft.com/office/officeart/2005/8/layout/hierarchy4"/>
    <dgm:cxn modelId="{B8960AC2-86E4-45DF-81C6-2A8C4E5FF114}" srcId="{27BEFF77-6D14-4033-B890-0CF1953A9A87}" destId="{F5DA540F-D3AC-49CF-B10C-B63CD0DEC1FB}" srcOrd="1" destOrd="0" parTransId="{E4413E27-5768-41CF-8078-83FD36C12A0E}" sibTransId="{C52A52D5-3303-4B0A-A871-3BCCCCBDC13E}"/>
    <dgm:cxn modelId="{2DC24DD6-47C3-44B2-B87F-B55FFF4625F0}" type="presOf" srcId="{F5DA540F-D3AC-49CF-B10C-B63CD0DEC1FB}" destId="{883465FE-DA3A-46F9-8E17-51948508E946}" srcOrd="0" destOrd="0" presId="urn:microsoft.com/office/officeart/2005/8/layout/hierarchy4"/>
    <dgm:cxn modelId="{1C9DE3FA-AA34-49D0-8774-243EF25D4EA9}" srcId="{BC771C67-E30F-46CA-B7BD-6C86F24171A2}" destId="{37084D65-CA6D-4813-AB90-B2B4E6D83CDC}" srcOrd="1" destOrd="0" parTransId="{988BB28B-8B56-4878-AF0C-7435D566311B}" sibTransId="{29E1F412-B2C7-4DD1-801A-67008C85380A}"/>
    <dgm:cxn modelId="{D511E991-E76F-4299-8621-04573ED53B42}" type="presParOf" srcId="{F07F5CA4-B5F7-441A-B348-9C4B0C9B4AB7}" destId="{30171BC2-E973-48D9-A110-480F763FEDDC}" srcOrd="0" destOrd="0" presId="urn:microsoft.com/office/officeart/2005/8/layout/hierarchy4"/>
    <dgm:cxn modelId="{0B2D0114-E409-493D-ADC7-FCF536BCCAA5}" type="presParOf" srcId="{30171BC2-E973-48D9-A110-480F763FEDDC}" destId="{6ECC2C62-0326-419F-BD70-00757B862F37}" srcOrd="0" destOrd="0" presId="urn:microsoft.com/office/officeart/2005/8/layout/hierarchy4"/>
    <dgm:cxn modelId="{B88D8BB9-B7CE-4692-8752-08CE07986C9F}" type="presParOf" srcId="{30171BC2-E973-48D9-A110-480F763FEDDC}" destId="{3D520BBE-A74C-448A-8C19-C32B9973B904}" srcOrd="1" destOrd="0" presId="urn:microsoft.com/office/officeart/2005/8/layout/hierarchy4"/>
    <dgm:cxn modelId="{ED5B6184-0536-49BE-A56C-72B7F06244D5}" type="presParOf" srcId="{30171BC2-E973-48D9-A110-480F763FEDDC}" destId="{379A98CE-288F-47AF-B673-902FB2F563AA}" srcOrd="2" destOrd="0" presId="urn:microsoft.com/office/officeart/2005/8/layout/hierarchy4"/>
    <dgm:cxn modelId="{72680168-2E59-4DD6-9EA0-FFF95DFF9EB8}" type="presParOf" srcId="{379A98CE-288F-47AF-B673-902FB2F563AA}" destId="{C67BFC99-5ECA-4C7C-B28C-3DB6D3B7C1DB}" srcOrd="0" destOrd="0" presId="urn:microsoft.com/office/officeart/2005/8/layout/hierarchy4"/>
    <dgm:cxn modelId="{BA790257-D0BC-4FEC-B8D1-D6877147F9A9}" type="presParOf" srcId="{C67BFC99-5ECA-4C7C-B28C-3DB6D3B7C1DB}" destId="{1E354D87-D413-4E38-A7EA-F147BF791BD3}" srcOrd="0" destOrd="0" presId="urn:microsoft.com/office/officeart/2005/8/layout/hierarchy4"/>
    <dgm:cxn modelId="{BD03F634-D454-4A24-9EE5-05A0577CBF1F}" type="presParOf" srcId="{C67BFC99-5ECA-4C7C-B28C-3DB6D3B7C1DB}" destId="{F7CA1931-9B7A-4EE8-931B-D121E33E3B40}" srcOrd="1" destOrd="0" presId="urn:microsoft.com/office/officeart/2005/8/layout/hierarchy4"/>
    <dgm:cxn modelId="{149776FF-9136-41E6-A11D-438E50C62924}" type="presParOf" srcId="{C67BFC99-5ECA-4C7C-B28C-3DB6D3B7C1DB}" destId="{52209051-7729-48D9-BA1E-5248971AAF21}" srcOrd="2" destOrd="0" presId="urn:microsoft.com/office/officeart/2005/8/layout/hierarchy4"/>
    <dgm:cxn modelId="{5845150A-0EC9-40A9-B407-A340A31970C3}" type="presParOf" srcId="{52209051-7729-48D9-BA1E-5248971AAF21}" destId="{51CDEF3E-49E0-4539-BD00-F5CFCA929E62}" srcOrd="0" destOrd="0" presId="urn:microsoft.com/office/officeart/2005/8/layout/hierarchy4"/>
    <dgm:cxn modelId="{B34662D9-FA10-416D-8D46-53808A7B3A02}" type="presParOf" srcId="{51CDEF3E-49E0-4539-BD00-F5CFCA929E62}" destId="{D5A67DB6-3C64-41A0-957D-A1D3F58B46B7}" srcOrd="0" destOrd="0" presId="urn:microsoft.com/office/officeart/2005/8/layout/hierarchy4"/>
    <dgm:cxn modelId="{5DE9E73F-7E75-4E55-8D02-632672B647B3}" type="presParOf" srcId="{51CDEF3E-49E0-4539-BD00-F5CFCA929E62}" destId="{66A52BFD-4E80-46AD-AA96-AE1C16CFC4F1}" srcOrd="1" destOrd="0" presId="urn:microsoft.com/office/officeart/2005/8/layout/hierarchy4"/>
    <dgm:cxn modelId="{8BCE63B3-3678-4C6F-912D-C3AFD3277BB1}" type="presParOf" srcId="{52209051-7729-48D9-BA1E-5248971AAF21}" destId="{E84A09E0-E972-474A-8303-3D43F6EE6556}" srcOrd="1" destOrd="0" presId="urn:microsoft.com/office/officeart/2005/8/layout/hierarchy4"/>
    <dgm:cxn modelId="{60A79885-82D6-4C66-A0A8-72F46A73FBB4}" type="presParOf" srcId="{52209051-7729-48D9-BA1E-5248971AAF21}" destId="{478D9887-C9DA-4D5D-B2AE-7F3372E97E1E}" srcOrd="2" destOrd="0" presId="urn:microsoft.com/office/officeart/2005/8/layout/hierarchy4"/>
    <dgm:cxn modelId="{62384323-96F5-4C7D-A7F3-8853D1904E0E}" type="presParOf" srcId="{478D9887-C9DA-4D5D-B2AE-7F3372E97E1E}" destId="{883465FE-DA3A-46F9-8E17-51948508E946}" srcOrd="0" destOrd="0" presId="urn:microsoft.com/office/officeart/2005/8/layout/hierarchy4"/>
    <dgm:cxn modelId="{AB0D9E0C-F07F-4AD5-B2DC-2E03B2EF367D}" type="presParOf" srcId="{478D9887-C9DA-4D5D-B2AE-7F3372E97E1E}" destId="{7E4F0942-8ED4-4E7F-900C-97B4B092AED0}" srcOrd="1" destOrd="0" presId="urn:microsoft.com/office/officeart/2005/8/layout/hierarchy4"/>
    <dgm:cxn modelId="{F48E5C13-C65A-4FAF-A9D8-2BC1ACDEE307}" type="presParOf" srcId="{379A98CE-288F-47AF-B673-902FB2F563AA}" destId="{FE95EEFA-AB33-4489-AA8E-B6E0BAC04CBE}" srcOrd="1" destOrd="0" presId="urn:microsoft.com/office/officeart/2005/8/layout/hierarchy4"/>
    <dgm:cxn modelId="{02A8E5AC-0990-40E8-8B68-D65F21F848DE}" type="presParOf" srcId="{379A98CE-288F-47AF-B673-902FB2F563AA}" destId="{DE0EA521-7D1D-4B50-86AF-264C7CCC06F2}" srcOrd="2" destOrd="0" presId="urn:microsoft.com/office/officeart/2005/8/layout/hierarchy4"/>
    <dgm:cxn modelId="{8B2947F4-6584-4D03-9789-1479A0A2DB51}" type="presParOf" srcId="{DE0EA521-7D1D-4B50-86AF-264C7CCC06F2}" destId="{B95E4551-93BF-475A-93AA-E8FEE4A0E892}" srcOrd="0" destOrd="0" presId="urn:microsoft.com/office/officeart/2005/8/layout/hierarchy4"/>
    <dgm:cxn modelId="{4F6A183F-6F05-4168-9FA4-27A1F5AE57C4}" type="presParOf" srcId="{DE0EA521-7D1D-4B50-86AF-264C7CCC06F2}" destId="{2E226786-1D71-433C-997E-419F656C9C82}" srcOrd="1" destOrd="0" presId="urn:microsoft.com/office/officeart/2005/8/layout/hierarchy4"/>
    <dgm:cxn modelId="{814E0A82-B947-4A53-BC19-F238ACC5E565}" type="presParOf" srcId="{DE0EA521-7D1D-4B50-86AF-264C7CCC06F2}" destId="{67F4ED0E-E477-434A-A5B8-19D4A492BBCE}" srcOrd="2" destOrd="0" presId="urn:microsoft.com/office/officeart/2005/8/layout/hierarchy4"/>
    <dgm:cxn modelId="{96E3378B-6B27-4903-92F5-6DC8D850B22A}" type="presParOf" srcId="{67F4ED0E-E477-434A-A5B8-19D4A492BBCE}" destId="{564FCFC8-BC96-4FDE-8DE8-2A6B2EE374C7}" srcOrd="0" destOrd="0" presId="urn:microsoft.com/office/officeart/2005/8/layout/hierarchy4"/>
    <dgm:cxn modelId="{8090BE78-193D-4F5F-812B-7A4D640F61F6}" type="presParOf" srcId="{564FCFC8-BC96-4FDE-8DE8-2A6B2EE374C7}" destId="{04D7174D-6970-4FDC-B4BB-120F0FAD7150}" srcOrd="0" destOrd="0" presId="urn:microsoft.com/office/officeart/2005/8/layout/hierarchy4"/>
    <dgm:cxn modelId="{E5686D61-94B1-4BCE-91C1-18EE92532E67}" type="presParOf" srcId="{564FCFC8-BC96-4FDE-8DE8-2A6B2EE374C7}" destId="{5301FCDE-9BCD-4C97-97CF-DCC055BC6C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A483C-67EC-4325-9B63-66C228C04A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C04D8-7257-4C16-86BD-690AD9F3B2FA}">
      <dgm:prSet phldrT="[Text]"/>
      <dgm:spPr>
        <a:solidFill>
          <a:srgbClr val="EB9D74"/>
        </a:solidFill>
      </dgm:spPr>
      <dgm:t>
        <a:bodyPr/>
        <a:lstStyle/>
        <a:p>
          <a:r>
            <a:rPr lang="en-US" dirty="0"/>
            <a:t>Ages 2-5</a:t>
          </a:r>
        </a:p>
      </dgm:t>
    </dgm:pt>
    <dgm:pt modelId="{DB321A09-C8A8-4109-B73B-EBBD8E436C3D}" type="parTrans" cxnId="{BB960BAF-182A-49B9-8D9B-C53E3F952C11}">
      <dgm:prSet/>
      <dgm:spPr/>
      <dgm:t>
        <a:bodyPr/>
        <a:lstStyle/>
        <a:p>
          <a:endParaRPr lang="en-US"/>
        </a:p>
      </dgm:t>
    </dgm:pt>
    <dgm:pt modelId="{519D9352-6E78-4E5D-97D7-E810CDA5DBE3}" type="sibTrans" cxnId="{BB960BAF-182A-49B9-8D9B-C53E3F952C11}">
      <dgm:prSet/>
      <dgm:spPr/>
      <dgm:t>
        <a:bodyPr/>
        <a:lstStyle/>
        <a:p>
          <a:endParaRPr lang="en-US"/>
        </a:p>
      </dgm:t>
    </dgm:pt>
    <dgm:pt modelId="{A17CA786-CC88-4486-8307-D492DCEA511A}">
      <dgm:prSet phldrT="[Text]"/>
      <dgm:spPr/>
      <dgm:t>
        <a:bodyPr/>
        <a:lstStyle/>
        <a:p>
          <a:r>
            <a:rPr lang="en-US" dirty="0"/>
            <a:t>Little Paws Story Time</a:t>
          </a:r>
        </a:p>
      </dgm:t>
    </dgm:pt>
    <dgm:pt modelId="{5C1595F2-7258-4DF7-84EF-352634F094B3}" type="parTrans" cxnId="{4F3E86CE-FEB7-4A3D-8DF5-9B7682C88DFF}">
      <dgm:prSet/>
      <dgm:spPr/>
      <dgm:t>
        <a:bodyPr/>
        <a:lstStyle/>
        <a:p>
          <a:endParaRPr lang="en-US"/>
        </a:p>
      </dgm:t>
    </dgm:pt>
    <dgm:pt modelId="{E71BB5AA-C19C-4094-AD06-5EB04A2B0AA2}" type="sibTrans" cxnId="{4F3E86CE-FEB7-4A3D-8DF5-9B7682C88DFF}">
      <dgm:prSet/>
      <dgm:spPr/>
      <dgm:t>
        <a:bodyPr/>
        <a:lstStyle/>
        <a:p>
          <a:endParaRPr lang="en-US"/>
        </a:p>
      </dgm:t>
    </dgm:pt>
    <dgm:pt modelId="{8BDF0F3C-2FB1-48C5-BC1F-B309B6BC9BD4}">
      <dgm:prSet phldrT="[Text]"/>
      <dgm:spPr/>
      <dgm:t>
        <a:bodyPr/>
        <a:lstStyle/>
        <a:p>
          <a:r>
            <a:rPr lang="en-US" dirty="0"/>
            <a:t>Tiny Tales Story Time</a:t>
          </a:r>
        </a:p>
      </dgm:t>
    </dgm:pt>
    <dgm:pt modelId="{6CCD25E6-6631-47A8-9F28-4060862B51DA}" type="parTrans" cxnId="{64754F01-4FBC-4DFD-BE6E-B6A9E72BC401}">
      <dgm:prSet/>
      <dgm:spPr/>
      <dgm:t>
        <a:bodyPr/>
        <a:lstStyle/>
        <a:p>
          <a:endParaRPr lang="en-US"/>
        </a:p>
      </dgm:t>
    </dgm:pt>
    <dgm:pt modelId="{CB199AE7-9146-4D1F-B289-EBC53B42E95F}" type="sibTrans" cxnId="{64754F01-4FBC-4DFD-BE6E-B6A9E72BC401}">
      <dgm:prSet/>
      <dgm:spPr/>
      <dgm:t>
        <a:bodyPr/>
        <a:lstStyle/>
        <a:p>
          <a:endParaRPr lang="en-US"/>
        </a:p>
      </dgm:t>
    </dgm:pt>
    <dgm:pt modelId="{6BE63D06-C623-45B3-BCB2-0E16E655F661}">
      <dgm:prSet/>
      <dgm:spPr/>
      <dgm:t>
        <a:bodyPr/>
        <a:lstStyle/>
        <a:p>
          <a:r>
            <a:rPr lang="en-US" dirty="0"/>
            <a:t>Camps Paws Jr.</a:t>
          </a:r>
        </a:p>
      </dgm:t>
    </dgm:pt>
    <dgm:pt modelId="{5848723C-5A6B-48B5-BCF2-76A855D9FE97}" type="parTrans" cxnId="{4A544414-D2FD-4BF8-904E-2E6B38054E60}">
      <dgm:prSet/>
      <dgm:spPr/>
      <dgm:t>
        <a:bodyPr/>
        <a:lstStyle/>
        <a:p>
          <a:endParaRPr lang="en-US"/>
        </a:p>
      </dgm:t>
    </dgm:pt>
    <dgm:pt modelId="{8D91EB8B-59CF-4CC9-B8D4-B1DA6FCAD60A}" type="sibTrans" cxnId="{4A544414-D2FD-4BF8-904E-2E6B38054E60}">
      <dgm:prSet/>
      <dgm:spPr/>
      <dgm:t>
        <a:bodyPr/>
        <a:lstStyle/>
        <a:p>
          <a:endParaRPr lang="en-US"/>
        </a:p>
      </dgm:t>
    </dgm:pt>
    <dgm:pt modelId="{3178CD2D-805B-4127-BA8A-B1CBCB0D3F1D}" type="pres">
      <dgm:prSet presAssocID="{64DA483C-67EC-4325-9B63-66C228C04A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E8FDFE-B795-4346-B406-3F78E6CF2E27}" type="pres">
      <dgm:prSet presAssocID="{2FCC04D8-7257-4C16-86BD-690AD9F3B2FA}" presName="root1" presStyleCnt="0"/>
      <dgm:spPr/>
    </dgm:pt>
    <dgm:pt modelId="{63C8D7BF-39F3-4866-96F8-19F2C8F8DCD2}" type="pres">
      <dgm:prSet presAssocID="{2FCC04D8-7257-4C16-86BD-690AD9F3B2FA}" presName="LevelOneTextNode" presStyleLbl="node0" presStyleIdx="0" presStyleCnt="1">
        <dgm:presLayoutVars>
          <dgm:chPref val="3"/>
        </dgm:presLayoutVars>
      </dgm:prSet>
      <dgm:spPr/>
    </dgm:pt>
    <dgm:pt modelId="{49B8BEAB-B9C8-4E59-A9FF-27C22E506C80}" type="pres">
      <dgm:prSet presAssocID="{2FCC04D8-7257-4C16-86BD-690AD9F3B2FA}" presName="level2hierChild" presStyleCnt="0"/>
      <dgm:spPr/>
    </dgm:pt>
    <dgm:pt modelId="{D6B07B06-4783-4B96-A327-7716002D06BC}" type="pres">
      <dgm:prSet presAssocID="{5C1595F2-7258-4DF7-84EF-352634F094B3}" presName="conn2-1" presStyleLbl="parChTrans1D2" presStyleIdx="0" presStyleCnt="3"/>
      <dgm:spPr/>
    </dgm:pt>
    <dgm:pt modelId="{F27AB15D-6D22-427B-A845-7CEC39290B9C}" type="pres">
      <dgm:prSet presAssocID="{5C1595F2-7258-4DF7-84EF-352634F094B3}" presName="connTx" presStyleLbl="parChTrans1D2" presStyleIdx="0" presStyleCnt="3"/>
      <dgm:spPr/>
    </dgm:pt>
    <dgm:pt modelId="{2209D9E8-C7AF-4AF1-92E2-4879A1E1EA78}" type="pres">
      <dgm:prSet presAssocID="{A17CA786-CC88-4486-8307-D492DCEA511A}" presName="root2" presStyleCnt="0"/>
      <dgm:spPr/>
    </dgm:pt>
    <dgm:pt modelId="{8D92A2BD-9457-4893-93AD-52A6C785AB43}" type="pres">
      <dgm:prSet presAssocID="{A17CA786-CC88-4486-8307-D492DCEA511A}" presName="LevelTwoTextNode" presStyleLbl="node2" presStyleIdx="0" presStyleCnt="3">
        <dgm:presLayoutVars>
          <dgm:chPref val="3"/>
        </dgm:presLayoutVars>
      </dgm:prSet>
      <dgm:spPr/>
    </dgm:pt>
    <dgm:pt modelId="{7316206A-DFDF-421A-B26F-D3A0879E2813}" type="pres">
      <dgm:prSet presAssocID="{A17CA786-CC88-4486-8307-D492DCEA511A}" presName="level3hierChild" presStyleCnt="0"/>
      <dgm:spPr/>
    </dgm:pt>
    <dgm:pt modelId="{D2F1A464-3933-497A-B48F-1AF51013B369}" type="pres">
      <dgm:prSet presAssocID="{6CCD25E6-6631-47A8-9F28-4060862B51DA}" presName="conn2-1" presStyleLbl="parChTrans1D2" presStyleIdx="1" presStyleCnt="3"/>
      <dgm:spPr/>
    </dgm:pt>
    <dgm:pt modelId="{7AF8A0E4-B900-432B-9ED5-4EA99D127CCC}" type="pres">
      <dgm:prSet presAssocID="{6CCD25E6-6631-47A8-9F28-4060862B51DA}" presName="connTx" presStyleLbl="parChTrans1D2" presStyleIdx="1" presStyleCnt="3"/>
      <dgm:spPr/>
    </dgm:pt>
    <dgm:pt modelId="{8BAF5145-4A97-41C9-BE35-8BCF06AF7991}" type="pres">
      <dgm:prSet presAssocID="{8BDF0F3C-2FB1-48C5-BC1F-B309B6BC9BD4}" presName="root2" presStyleCnt="0"/>
      <dgm:spPr/>
    </dgm:pt>
    <dgm:pt modelId="{3F77DD97-120D-44FB-867D-44998F496FD2}" type="pres">
      <dgm:prSet presAssocID="{8BDF0F3C-2FB1-48C5-BC1F-B309B6BC9BD4}" presName="LevelTwoTextNode" presStyleLbl="node2" presStyleIdx="1" presStyleCnt="3">
        <dgm:presLayoutVars>
          <dgm:chPref val="3"/>
        </dgm:presLayoutVars>
      </dgm:prSet>
      <dgm:spPr/>
    </dgm:pt>
    <dgm:pt modelId="{172F0DFE-90C9-46AC-865F-C24E8A516DA6}" type="pres">
      <dgm:prSet presAssocID="{8BDF0F3C-2FB1-48C5-BC1F-B309B6BC9BD4}" presName="level3hierChild" presStyleCnt="0"/>
      <dgm:spPr/>
    </dgm:pt>
    <dgm:pt modelId="{370E349C-FC13-4F59-A960-2D55706A7916}" type="pres">
      <dgm:prSet presAssocID="{5848723C-5A6B-48B5-BCF2-76A855D9FE97}" presName="conn2-1" presStyleLbl="parChTrans1D2" presStyleIdx="2" presStyleCnt="3"/>
      <dgm:spPr/>
    </dgm:pt>
    <dgm:pt modelId="{5EDFC9B0-69F1-4E48-BAEF-7C5483C8F9D6}" type="pres">
      <dgm:prSet presAssocID="{5848723C-5A6B-48B5-BCF2-76A855D9FE97}" presName="connTx" presStyleLbl="parChTrans1D2" presStyleIdx="2" presStyleCnt="3"/>
      <dgm:spPr/>
    </dgm:pt>
    <dgm:pt modelId="{BE206F63-21DE-4EB2-B955-DE278C6A9E1D}" type="pres">
      <dgm:prSet presAssocID="{6BE63D06-C623-45B3-BCB2-0E16E655F661}" presName="root2" presStyleCnt="0"/>
      <dgm:spPr/>
    </dgm:pt>
    <dgm:pt modelId="{5C29F0F4-6D6C-42D7-B59D-9A450C2084E3}" type="pres">
      <dgm:prSet presAssocID="{6BE63D06-C623-45B3-BCB2-0E16E655F661}" presName="LevelTwoTextNode" presStyleLbl="node2" presStyleIdx="2" presStyleCnt="3">
        <dgm:presLayoutVars>
          <dgm:chPref val="3"/>
        </dgm:presLayoutVars>
      </dgm:prSet>
      <dgm:spPr/>
    </dgm:pt>
    <dgm:pt modelId="{3415FB7C-29A2-43AC-A646-30B140237D15}" type="pres">
      <dgm:prSet presAssocID="{6BE63D06-C623-45B3-BCB2-0E16E655F661}" presName="level3hierChild" presStyleCnt="0"/>
      <dgm:spPr/>
    </dgm:pt>
  </dgm:ptLst>
  <dgm:cxnLst>
    <dgm:cxn modelId="{64754F01-4FBC-4DFD-BE6E-B6A9E72BC401}" srcId="{2FCC04D8-7257-4C16-86BD-690AD9F3B2FA}" destId="{8BDF0F3C-2FB1-48C5-BC1F-B309B6BC9BD4}" srcOrd="1" destOrd="0" parTransId="{6CCD25E6-6631-47A8-9F28-4060862B51DA}" sibTransId="{CB199AE7-9146-4D1F-B289-EBC53B42E95F}"/>
    <dgm:cxn modelId="{4634F304-7866-4B58-8444-340BEA34EC3C}" type="presOf" srcId="{5C1595F2-7258-4DF7-84EF-352634F094B3}" destId="{F27AB15D-6D22-427B-A845-7CEC39290B9C}" srcOrd="1" destOrd="0" presId="urn:microsoft.com/office/officeart/2008/layout/HorizontalMultiLevelHierarchy"/>
    <dgm:cxn modelId="{34F06B11-3785-4FAF-912F-47B09F7F21D7}" type="presOf" srcId="{6BE63D06-C623-45B3-BCB2-0E16E655F661}" destId="{5C29F0F4-6D6C-42D7-B59D-9A450C2084E3}" srcOrd="0" destOrd="0" presId="urn:microsoft.com/office/officeart/2008/layout/HorizontalMultiLevelHierarchy"/>
    <dgm:cxn modelId="{4A544414-D2FD-4BF8-904E-2E6B38054E60}" srcId="{2FCC04D8-7257-4C16-86BD-690AD9F3B2FA}" destId="{6BE63D06-C623-45B3-BCB2-0E16E655F661}" srcOrd="2" destOrd="0" parTransId="{5848723C-5A6B-48B5-BCF2-76A855D9FE97}" sibTransId="{8D91EB8B-59CF-4CC9-B8D4-B1DA6FCAD60A}"/>
    <dgm:cxn modelId="{1370E12A-6052-4C8C-9B30-605E9A9CCC97}" type="presOf" srcId="{8BDF0F3C-2FB1-48C5-BC1F-B309B6BC9BD4}" destId="{3F77DD97-120D-44FB-867D-44998F496FD2}" srcOrd="0" destOrd="0" presId="urn:microsoft.com/office/officeart/2008/layout/HorizontalMultiLevelHierarchy"/>
    <dgm:cxn modelId="{FF29EA3B-63B4-465C-94FC-A93B6BFB46A3}" type="presOf" srcId="{5848723C-5A6B-48B5-BCF2-76A855D9FE97}" destId="{5EDFC9B0-69F1-4E48-BAEF-7C5483C8F9D6}" srcOrd="1" destOrd="0" presId="urn:microsoft.com/office/officeart/2008/layout/HorizontalMultiLevelHierarchy"/>
    <dgm:cxn modelId="{44625468-3E16-4EE1-9016-AC3934EB8B95}" type="presOf" srcId="{5848723C-5A6B-48B5-BCF2-76A855D9FE97}" destId="{370E349C-FC13-4F59-A960-2D55706A7916}" srcOrd="0" destOrd="0" presId="urn:microsoft.com/office/officeart/2008/layout/HorizontalMultiLevelHierarchy"/>
    <dgm:cxn modelId="{6D5EFD69-BF48-4EE7-8DA6-4B18BB924BD5}" type="presOf" srcId="{A17CA786-CC88-4486-8307-D492DCEA511A}" destId="{8D92A2BD-9457-4893-93AD-52A6C785AB43}" srcOrd="0" destOrd="0" presId="urn:microsoft.com/office/officeart/2008/layout/HorizontalMultiLevelHierarchy"/>
    <dgm:cxn modelId="{3A55AA8F-6656-4FA0-8148-FFA6F4133E11}" type="presOf" srcId="{6CCD25E6-6631-47A8-9F28-4060862B51DA}" destId="{D2F1A464-3933-497A-B48F-1AF51013B369}" srcOrd="0" destOrd="0" presId="urn:microsoft.com/office/officeart/2008/layout/HorizontalMultiLevelHierarchy"/>
    <dgm:cxn modelId="{39D58792-A5FC-427C-A644-079958567E59}" type="presOf" srcId="{2FCC04D8-7257-4C16-86BD-690AD9F3B2FA}" destId="{63C8D7BF-39F3-4866-96F8-19F2C8F8DCD2}" srcOrd="0" destOrd="0" presId="urn:microsoft.com/office/officeart/2008/layout/HorizontalMultiLevelHierarchy"/>
    <dgm:cxn modelId="{BB960BAF-182A-49B9-8D9B-C53E3F952C11}" srcId="{64DA483C-67EC-4325-9B63-66C228C04AC0}" destId="{2FCC04D8-7257-4C16-86BD-690AD9F3B2FA}" srcOrd="0" destOrd="0" parTransId="{DB321A09-C8A8-4109-B73B-EBBD8E436C3D}" sibTransId="{519D9352-6E78-4E5D-97D7-E810CDA5DBE3}"/>
    <dgm:cxn modelId="{A3865AB4-9CA4-46BB-B4FF-1A14A9486493}" type="presOf" srcId="{64DA483C-67EC-4325-9B63-66C228C04AC0}" destId="{3178CD2D-805B-4127-BA8A-B1CBCB0D3F1D}" srcOrd="0" destOrd="0" presId="urn:microsoft.com/office/officeart/2008/layout/HorizontalMultiLevelHierarchy"/>
    <dgm:cxn modelId="{4F3E86CE-FEB7-4A3D-8DF5-9B7682C88DFF}" srcId="{2FCC04D8-7257-4C16-86BD-690AD9F3B2FA}" destId="{A17CA786-CC88-4486-8307-D492DCEA511A}" srcOrd="0" destOrd="0" parTransId="{5C1595F2-7258-4DF7-84EF-352634F094B3}" sibTransId="{E71BB5AA-C19C-4094-AD06-5EB04A2B0AA2}"/>
    <dgm:cxn modelId="{C75E71F2-2219-4569-8564-4E9AA6B4FA92}" type="presOf" srcId="{5C1595F2-7258-4DF7-84EF-352634F094B3}" destId="{D6B07B06-4783-4B96-A327-7716002D06BC}" srcOrd="0" destOrd="0" presId="urn:microsoft.com/office/officeart/2008/layout/HorizontalMultiLevelHierarchy"/>
    <dgm:cxn modelId="{59D1D6F3-1850-4C34-9329-1701A1B78890}" type="presOf" srcId="{6CCD25E6-6631-47A8-9F28-4060862B51DA}" destId="{7AF8A0E4-B900-432B-9ED5-4EA99D127CCC}" srcOrd="1" destOrd="0" presId="urn:microsoft.com/office/officeart/2008/layout/HorizontalMultiLevelHierarchy"/>
    <dgm:cxn modelId="{2D412C3D-6667-4373-A637-8BBEB611098A}" type="presParOf" srcId="{3178CD2D-805B-4127-BA8A-B1CBCB0D3F1D}" destId="{9DE8FDFE-B795-4346-B406-3F78E6CF2E27}" srcOrd="0" destOrd="0" presId="urn:microsoft.com/office/officeart/2008/layout/HorizontalMultiLevelHierarchy"/>
    <dgm:cxn modelId="{FD14940E-9657-4B2D-A9A3-5839BB20111A}" type="presParOf" srcId="{9DE8FDFE-B795-4346-B406-3F78E6CF2E27}" destId="{63C8D7BF-39F3-4866-96F8-19F2C8F8DCD2}" srcOrd="0" destOrd="0" presId="urn:microsoft.com/office/officeart/2008/layout/HorizontalMultiLevelHierarchy"/>
    <dgm:cxn modelId="{02CF09E5-22AC-4508-9976-BF4113A20006}" type="presParOf" srcId="{9DE8FDFE-B795-4346-B406-3F78E6CF2E27}" destId="{49B8BEAB-B9C8-4E59-A9FF-27C22E506C80}" srcOrd="1" destOrd="0" presId="urn:microsoft.com/office/officeart/2008/layout/HorizontalMultiLevelHierarchy"/>
    <dgm:cxn modelId="{A99CC798-2C07-4D14-909D-920D0234CD10}" type="presParOf" srcId="{49B8BEAB-B9C8-4E59-A9FF-27C22E506C80}" destId="{D6B07B06-4783-4B96-A327-7716002D06BC}" srcOrd="0" destOrd="0" presId="urn:microsoft.com/office/officeart/2008/layout/HorizontalMultiLevelHierarchy"/>
    <dgm:cxn modelId="{D86F7D40-E3D4-407E-85B0-3E458BA97696}" type="presParOf" srcId="{D6B07B06-4783-4B96-A327-7716002D06BC}" destId="{F27AB15D-6D22-427B-A845-7CEC39290B9C}" srcOrd="0" destOrd="0" presId="urn:microsoft.com/office/officeart/2008/layout/HorizontalMultiLevelHierarchy"/>
    <dgm:cxn modelId="{201DC3CF-FEF4-41CA-A716-510C1DD25736}" type="presParOf" srcId="{49B8BEAB-B9C8-4E59-A9FF-27C22E506C80}" destId="{2209D9E8-C7AF-4AF1-92E2-4879A1E1EA78}" srcOrd="1" destOrd="0" presId="urn:microsoft.com/office/officeart/2008/layout/HorizontalMultiLevelHierarchy"/>
    <dgm:cxn modelId="{DBB1F272-8909-4EC1-B52E-E31FBFD8FA84}" type="presParOf" srcId="{2209D9E8-C7AF-4AF1-92E2-4879A1E1EA78}" destId="{8D92A2BD-9457-4893-93AD-52A6C785AB43}" srcOrd="0" destOrd="0" presId="urn:microsoft.com/office/officeart/2008/layout/HorizontalMultiLevelHierarchy"/>
    <dgm:cxn modelId="{EE49EF8C-C501-4279-AC3E-4D7FF4BC65DC}" type="presParOf" srcId="{2209D9E8-C7AF-4AF1-92E2-4879A1E1EA78}" destId="{7316206A-DFDF-421A-B26F-D3A0879E2813}" srcOrd="1" destOrd="0" presId="urn:microsoft.com/office/officeart/2008/layout/HorizontalMultiLevelHierarchy"/>
    <dgm:cxn modelId="{19981492-7B91-4A16-BEB6-368E8ACD43D9}" type="presParOf" srcId="{49B8BEAB-B9C8-4E59-A9FF-27C22E506C80}" destId="{D2F1A464-3933-497A-B48F-1AF51013B369}" srcOrd="2" destOrd="0" presId="urn:microsoft.com/office/officeart/2008/layout/HorizontalMultiLevelHierarchy"/>
    <dgm:cxn modelId="{24E04405-FC11-49AA-93D6-2686493480F4}" type="presParOf" srcId="{D2F1A464-3933-497A-B48F-1AF51013B369}" destId="{7AF8A0E4-B900-432B-9ED5-4EA99D127CCC}" srcOrd="0" destOrd="0" presId="urn:microsoft.com/office/officeart/2008/layout/HorizontalMultiLevelHierarchy"/>
    <dgm:cxn modelId="{B3537C10-0E31-46BF-BB03-0C40D553A453}" type="presParOf" srcId="{49B8BEAB-B9C8-4E59-A9FF-27C22E506C80}" destId="{8BAF5145-4A97-41C9-BE35-8BCF06AF7991}" srcOrd="3" destOrd="0" presId="urn:microsoft.com/office/officeart/2008/layout/HorizontalMultiLevelHierarchy"/>
    <dgm:cxn modelId="{3F9FD5EB-D2F9-418B-8A78-754307788C22}" type="presParOf" srcId="{8BAF5145-4A97-41C9-BE35-8BCF06AF7991}" destId="{3F77DD97-120D-44FB-867D-44998F496FD2}" srcOrd="0" destOrd="0" presId="urn:microsoft.com/office/officeart/2008/layout/HorizontalMultiLevelHierarchy"/>
    <dgm:cxn modelId="{E02CCC6B-1EC1-4B9A-8109-81FF1521F834}" type="presParOf" srcId="{8BAF5145-4A97-41C9-BE35-8BCF06AF7991}" destId="{172F0DFE-90C9-46AC-865F-C24E8A516DA6}" srcOrd="1" destOrd="0" presId="urn:microsoft.com/office/officeart/2008/layout/HorizontalMultiLevelHierarchy"/>
    <dgm:cxn modelId="{8B33C8C8-6B21-4569-9E92-5EB1FCC0B76F}" type="presParOf" srcId="{49B8BEAB-B9C8-4E59-A9FF-27C22E506C80}" destId="{370E349C-FC13-4F59-A960-2D55706A7916}" srcOrd="4" destOrd="0" presId="urn:microsoft.com/office/officeart/2008/layout/HorizontalMultiLevelHierarchy"/>
    <dgm:cxn modelId="{F3429D18-1E25-4010-8818-16A71193B570}" type="presParOf" srcId="{370E349C-FC13-4F59-A960-2D55706A7916}" destId="{5EDFC9B0-69F1-4E48-BAEF-7C5483C8F9D6}" srcOrd="0" destOrd="0" presId="urn:microsoft.com/office/officeart/2008/layout/HorizontalMultiLevelHierarchy"/>
    <dgm:cxn modelId="{F2AA4945-BA1B-4401-A167-BD9A3EEF611C}" type="presParOf" srcId="{49B8BEAB-B9C8-4E59-A9FF-27C22E506C80}" destId="{BE206F63-21DE-4EB2-B955-DE278C6A9E1D}" srcOrd="5" destOrd="0" presId="urn:microsoft.com/office/officeart/2008/layout/HorizontalMultiLevelHierarchy"/>
    <dgm:cxn modelId="{29F1E886-B371-4F66-AC30-442CCC038F54}" type="presParOf" srcId="{BE206F63-21DE-4EB2-B955-DE278C6A9E1D}" destId="{5C29F0F4-6D6C-42D7-B59D-9A450C2084E3}" srcOrd="0" destOrd="0" presId="urn:microsoft.com/office/officeart/2008/layout/HorizontalMultiLevelHierarchy"/>
    <dgm:cxn modelId="{DE1F7974-D086-40C4-BEED-A70E22B4B208}" type="presParOf" srcId="{BE206F63-21DE-4EB2-B955-DE278C6A9E1D}" destId="{3415FB7C-29A2-43AC-A646-30B140237D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DA483C-67EC-4325-9B63-66C228C04A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C04D8-7257-4C16-86BD-690AD9F3B2FA}">
      <dgm:prSet phldrT="[Text]"/>
      <dgm:spPr>
        <a:solidFill>
          <a:srgbClr val="EB9D74"/>
        </a:solidFill>
      </dgm:spPr>
      <dgm:t>
        <a:bodyPr/>
        <a:lstStyle/>
        <a:p>
          <a:r>
            <a:rPr lang="en-US" dirty="0"/>
            <a:t>Ages 6-11</a:t>
          </a:r>
        </a:p>
      </dgm:t>
    </dgm:pt>
    <dgm:pt modelId="{DB321A09-C8A8-4109-B73B-EBBD8E436C3D}" type="parTrans" cxnId="{BB960BAF-182A-49B9-8D9B-C53E3F952C11}">
      <dgm:prSet/>
      <dgm:spPr/>
      <dgm:t>
        <a:bodyPr/>
        <a:lstStyle/>
        <a:p>
          <a:endParaRPr lang="en-US"/>
        </a:p>
      </dgm:t>
    </dgm:pt>
    <dgm:pt modelId="{519D9352-6E78-4E5D-97D7-E810CDA5DBE3}" type="sibTrans" cxnId="{BB960BAF-182A-49B9-8D9B-C53E3F952C11}">
      <dgm:prSet/>
      <dgm:spPr/>
      <dgm:t>
        <a:bodyPr/>
        <a:lstStyle/>
        <a:p>
          <a:endParaRPr lang="en-US"/>
        </a:p>
      </dgm:t>
    </dgm:pt>
    <dgm:pt modelId="{A17CA786-CC88-4486-8307-D492DCEA511A}">
      <dgm:prSet phldrT="[Text]"/>
      <dgm:spPr/>
      <dgm:t>
        <a:bodyPr/>
        <a:lstStyle/>
        <a:p>
          <a:r>
            <a:rPr lang="en-US" dirty="0"/>
            <a:t>Scout Programs</a:t>
          </a:r>
        </a:p>
      </dgm:t>
    </dgm:pt>
    <dgm:pt modelId="{5C1595F2-7258-4DF7-84EF-352634F094B3}" type="parTrans" cxnId="{4F3E86CE-FEB7-4A3D-8DF5-9B7682C88DFF}">
      <dgm:prSet/>
      <dgm:spPr/>
      <dgm:t>
        <a:bodyPr/>
        <a:lstStyle/>
        <a:p>
          <a:endParaRPr lang="en-US"/>
        </a:p>
      </dgm:t>
    </dgm:pt>
    <dgm:pt modelId="{E71BB5AA-C19C-4094-AD06-5EB04A2B0AA2}" type="sibTrans" cxnId="{4F3E86CE-FEB7-4A3D-8DF5-9B7682C88DFF}">
      <dgm:prSet/>
      <dgm:spPr/>
      <dgm:t>
        <a:bodyPr/>
        <a:lstStyle/>
        <a:p>
          <a:endParaRPr lang="en-US"/>
        </a:p>
      </dgm:t>
    </dgm:pt>
    <dgm:pt modelId="{8BDF0F3C-2FB1-48C5-BC1F-B309B6BC9BD4}">
      <dgm:prSet phldrT="[Text]"/>
      <dgm:spPr/>
      <dgm:t>
        <a:bodyPr/>
        <a:lstStyle/>
        <a:p>
          <a:r>
            <a:rPr lang="en-US" dirty="0"/>
            <a:t>Camp Paws and Camp Purrs</a:t>
          </a:r>
        </a:p>
      </dgm:t>
    </dgm:pt>
    <dgm:pt modelId="{6CCD25E6-6631-47A8-9F28-4060862B51DA}" type="parTrans" cxnId="{64754F01-4FBC-4DFD-BE6E-B6A9E72BC401}">
      <dgm:prSet/>
      <dgm:spPr/>
      <dgm:t>
        <a:bodyPr/>
        <a:lstStyle/>
        <a:p>
          <a:endParaRPr lang="en-US"/>
        </a:p>
      </dgm:t>
    </dgm:pt>
    <dgm:pt modelId="{CB199AE7-9146-4D1F-B289-EBC53B42E95F}" type="sibTrans" cxnId="{64754F01-4FBC-4DFD-BE6E-B6A9E72BC401}">
      <dgm:prSet/>
      <dgm:spPr/>
      <dgm:t>
        <a:bodyPr/>
        <a:lstStyle/>
        <a:p>
          <a:endParaRPr lang="en-US"/>
        </a:p>
      </dgm:t>
    </dgm:pt>
    <dgm:pt modelId="{4624B565-4C1A-4D43-AB0D-2FBF54A9686E}">
      <dgm:prSet/>
      <dgm:spPr/>
      <dgm:t>
        <a:bodyPr/>
        <a:lstStyle/>
        <a:p>
          <a:r>
            <a:rPr lang="en-US" dirty="0"/>
            <a:t>Field Trips</a:t>
          </a:r>
        </a:p>
      </dgm:t>
    </dgm:pt>
    <dgm:pt modelId="{B31AD946-47DD-409A-9552-2F65816C140F}" type="parTrans" cxnId="{165496CB-C060-4CB4-ABEB-3111A4754D88}">
      <dgm:prSet/>
      <dgm:spPr/>
      <dgm:t>
        <a:bodyPr/>
        <a:lstStyle/>
        <a:p>
          <a:endParaRPr lang="en-US"/>
        </a:p>
      </dgm:t>
    </dgm:pt>
    <dgm:pt modelId="{C117B855-8660-49B8-9BA1-AA0DDB68A6A9}" type="sibTrans" cxnId="{165496CB-C060-4CB4-ABEB-3111A4754D88}">
      <dgm:prSet/>
      <dgm:spPr/>
      <dgm:t>
        <a:bodyPr/>
        <a:lstStyle/>
        <a:p>
          <a:endParaRPr lang="en-US"/>
        </a:p>
      </dgm:t>
    </dgm:pt>
    <dgm:pt modelId="{8B1E5515-5538-4FC4-93C9-8425BA7E1063}">
      <dgm:prSet/>
      <dgm:spPr/>
      <dgm:t>
        <a:bodyPr/>
        <a:lstStyle/>
        <a:p>
          <a:r>
            <a:rPr lang="en-US" dirty="0"/>
            <a:t>Birthday Parties and Kitty </a:t>
          </a:r>
          <a:r>
            <a:rPr lang="en-US" dirty="0" err="1"/>
            <a:t>Pawties</a:t>
          </a:r>
          <a:endParaRPr lang="en-US" dirty="0"/>
        </a:p>
      </dgm:t>
    </dgm:pt>
    <dgm:pt modelId="{591E2E98-B2B7-4329-8677-05842AEEBBCF}" type="parTrans" cxnId="{392BD43F-6FBD-4AA2-9E4B-EF02C2EEA6ED}">
      <dgm:prSet/>
      <dgm:spPr/>
      <dgm:t>
        <a:bodyPr/>
        <a:lstStyle/>
        <a:p>
          <a:endParaRPr lang="en-US"/>
        </a:p>
      </dgm:t>
    </dgm:pt>
    <dgm:pt modelId="{43082F30-2523-49E5-A8D8-5232D2579DCC}" type="sibTrans" cxnId="{392BD43F-6FBD-4AA2-9E4B-EF02C2EEA6ED}">
      <dgm:prSet/>
      <dgm:spPr/>
      <dgm:t>
        <a:bodyPr/>
        <a:lstStyle/>
        <a:p>
          <a:endParaRPr lang="en-US"/>
        </a:p>
      </dgm:t>
    </dgm:pt>
    <dgm:pt modelId="{52A06A3C-F21C-4E64-9BCD-C51DE2BA5195}">
      <dgm:prSet/>
      <dgm:spPr/>
      <dgm:t>
        <a:bodyPr/>
        <a:lstStyle/>
        <a:p>
          <a:r>
            <a:rPr lang="en-US" dirty="0"/>
            <a:t>Pets and PJs</a:t>
          </a:r>
        </a:p>
      </dgm:t>
    </dgm:pt>
    <dgm:pt modelId="{D1392716-4090-4B64-9BB3-6E8B53FBE892}" type="parTrans" cxnId="{ACE9A8A1-43F0-4DCE-ADC7-C1D6B56B66E7}">
      <dgm:prSet/>
      <dgm:spPr/>
      <dgm:t>
        <a:bodyPr/>
        <a:lstStyle/>
        <a:p>
          <a:endParaRPr lang="en-US"/>
        </a:p>
      </dgm:t>
    </dgm:pt>
    <dgm:pt modelId="{A113B3C7-555D-4DA2-BF69-70433CD21F45}" type="sibTrans" cxnId="{ACE9A8A1-43F0-4DCE-ADC7-C1D6B56B66E7}">
      <dgm:prSet/>
      <dgm:spPr/>
      <dgm:t>
        <a:bodyPr/>
        <a:lstStyle/>
        <a:p>
          <a:endParaRPr lang="en-US"/>
        </a:p>
      </dgm:t>
    </dgm:pt>
    <dgm:pt modelId="{68E155C4-2FBE-4BD5-945C-79ACE2EE2BA6}">
      <dgm:prSet/>
      <dgm:spPr/>
      <dgm:t>
        <a:bodyPr/>
        <a:lstStyle/>
        <a:p>
          <a:r>
            <a:rPr lang="en-US" dirty="0"/>
            <a:t>Rescue Reading</a:t>
          </a:r>
        </a:p>
      </dgm:t>
    </dgm:pt>
    <dgm:pt modelId="{205921E3-B1FD-4687-9DC5-121F34DD1B1B}" type="parTrans" cxnId="{D8E27ED1-3140-4CDC-AB2A-D14CF073D7F3}">
      <dgm:prSet/>
      <dgm:spPr/>
      <dgm:t>
        <a:bodyPr/>
        <a:lstStyle/>
        <a:p>
          <a:endParaRPr lang="en-US"/>
        </a:p>
      </dgm:t>
    </dgm:pt>
    <dgm:pt modelId="{1F84ADB7-FF37-49E5-B606-7BE7CE025E38}" type="sibTrans" cxnId="{D8E27ED1-3140-4CDC-AB2A-D14CF073D7F3}">
      <dgm:prSet/>
      <dgm:spPr/>
      <dgm:t>
        <a:bodyPr/>
        <a:lstStyle/>
        <a:p>
          <a:endParaRPr lang="en-US"/>
        </a:p>
      </dgm:t>
    </dgm:pt>
    <dgm:pt modelId="{3178CD2D-805B-4127-BA8A-B1CBCB0D3F1D}" type="pres">
      <dgm:prSet presAssocID="{64DA483C-67EC-4325-9B63-66C228C04A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E8FDFE-B795-4346-B406-3F78E6CF2E27}" type="pres">
      <dgm:prSet presAssocID="{2FCC04D8-7257-4C16-86BD-690AD9F3B2FA}" presName="root1" presStyleCnt="0"/>
      <dgm:spPr/>
    </dgm:pt>
    <dgm:pt modelId="{63C8D7BF-39F3-4866-96F8-19F2C8F8DCD2}" type="pres">
      <dgm:prSet presAssocID="{2FCC04D8-7257-4C16-86BD-690AD9F3B2FA}" presName="LevelOneTextNode" presStyleLbl="node0" presStyleIdx="0" presStyleCnt="1">
        <dgm:presLayoutVars>
          <dgm:chPref val="3"/>
        </dgm:presLayoutVars>
      </dgm:prSet>
      <dgm:spPr/>
    </dgm:pt>
    <dgm:pt modelId="{49B8BEAB-B9C8-4E59-A9FF-27C22E506C80}" type="pres">
      <dgm:prSet presAssocID="{2FCC04D8-7257-4C16-86BD-690AD9F3B2FA}" presName="level2hierChild" presStyleCnt="0"/>
      <dgm:spPr/>
    </dgm:pt>
    <dgm:pt modelId="{D6B07B06-4783-4B96-A327-7716002D06BC}" type="pres">
      <dgm:prSet presAssocID="{5C1595F2-7258-4DF7-84EF-352634F094B3}" presName="conn2-1" presStyleLbl="parChTrans1D2" presStyleIdx="0" presStyleCnt="6"/>
      <dgm:spPr/>
    </dgm:pt>
    <dgm:pt modelId="{F27AB15D-6D22-427B-A845-7CEC39290B9C}" type="pres">
      <dgm:prSet presAssocID="{5C1595F2-7258-4DF7-84EF-352634F094B3}" presName="connTx" presStyleLbl="parChTrans1D2" presStyleIdx="0" presStyleCnt="6"/>
      <dgm:spPr/>
    </dgm:pt>
    <dgm:pt modelId="{2209D9E8-C7AF-4AF1-92E2-4879A1E1EA78}" type="pres">
      <dgm:prSet presAssocID="{A17CA786-CC88-4486-8307-D492DCEA511A}" presName="root2" presStyleCnt="0"/>
      <dgm:spPr/>
    </dgm:pt>
    <dgm:pt modelId="{8D92A2BD-9457-4893-93AD-52A6C785AB43}" type="pres">
      <dgm:prSet presAssocID="{A17CA786-CC88-4486-8307-D492DCEA511A}" presName="LevelTwoTextNode" presStyleLbl="node2" presStyleIdx="0" presStyleCnt="6">
        <dgm:presLayoutVars>
          <dgm:chPref val="3"/>
        </dgm:presLayoutVars>
      </dgm:prSet>
      <dgm:spPr/>
    </dgm:pt>
    <dgm:pt modelId="{7316206A-DFDF-421A-B26F-D3A0879E2813}" type="pres">
      <dgm:prSet presAssocID="{A17CA786-CC88-4486-8307-D492DCEA511A}" presName="level3hierChild" presStyleCnt="0"/>
      <dgm:spPr/>
    </dgm:pt>
    <dgm:pt modelId="{D2F1A464-3933-497A-B48F-1AF51013B369}" type="pres">
      <dgm:prSet presAssocID="{6CCD25E6-6631-47A8-9F28-4060862B51DA}" presName="conn2-1" presStyleLbl="parChTrans1D2" presStyleIdx="1" presStyleCnt="6"/>
      <dgm:spPr/>
    </dgm:pt>
    <dgm:pt modelId="{7AF8A0E4-B900-432B-9ED5-4EA99D127CCC}" type="pres">
      <dgm:prSet presAssocID="{6CCD25E6-6631-47A8-9F28-4060862B51DA}" presName="connTx" presStyleLbl="parChTrans1D2" presStyleIdx="1" presStyleCnt="6"/>
      <dgm:spPr/>
    </dgm:pt>
    <dgm:pt modelId="{8BAF5145-4A97-41C9-BE35-8BCF06AF7991}" type="pres">
      <dgm:prSet presAssocID="{8BDF0F3C-2FB1-48C5-BC1F-B309B6BC9BD4}" presName="root2" presStyleCnt="0"/>
      <dgm:spPr/>
    </dgm:pt>
    <dgm:pt modelId="{3F77DD97-120D-44FB-867D-44998F496FD2}" type="pres">
      <dgm:prSet presAssocID="{8BDF0F3C-2FB1-48C5-BC1F-B309B6BC9BD4}" presName="LevelTwoTextNode" presStyleLbl="node2" presStyleIdx="1" presStyleCnt="6">
        <dgm:presLayoutVars>
          <dgm:chPref val="3"/>
        </dgm:presLayoutVars>
      </dgm:prSet>
      <dgm:spPr/>
    </dgm:pt>
    <dgm:pt modelId="{172F0DFE-90C9-46AC-865F-C24E8A516DA6}" type="pres">
      <dgm:prSet presAssocID="{8BDF0F3C-2FB1-48C5-BC1F-B309B6BC9BD4}" presName="level3hierChild" presStyleCnt="0"/>
      <dgm:spPr/>
    </dgm:pt>
    <dgm:pt modelId="{1AAC2A17-8531-4091-9B74-B9D0B49A11B7}" type="pres">
      <dgm:prSet presAssocID="{B31AD946-47DD-409A-9552-2F65816C140F}" presName="conn2-1" presStyleLbl="parChTrans1D2" presStyleIdx="2" presStyleCnt="6"/>
      <dgm:spPr/>
    </dgm:pt>
    <dgm:pt modelId="{A5D6B325-C685-404A-A037-C7EDFFC20525}" type="pres">
      <dgm:prSet presAssocID="{B31AD946-47DD-409A-9552-2F65816C140F}" presName="connTx" presStyleLbl="parChTrans1D2" presStyleIdx="2" presStyleCnt="6"/>
      <dgm:spPr/>
    </dgm:pt>
    <dgm:pt modelId="{AC8067A0-3D4A-4C51-8A37-85C65E0E8B2E}" type="pres">
      <dgm:prSet presAssocID="{4624B565-4C1A-4D43-AB0D-2FBF54A9686E}" presName="root2" presStyleCnt="0"/>
      <dgm:spPr/>
    </dgm:pt>
    <dgm:pt modelId="{06CE63BA-A9D4-4BAC-AD7A-0B628B676379}" type="pres">
      <dgm:prSet presAssocID="{4624B565-4C1A-4D43-AB0D-2FBF54A9686E}" presName="LevelTwoTextNode" presStyleLbl="node2" presStyleIdx="2" presStyleCnt="6">
        <dgm:presLayoutVars>
          <dgm:chPref val="3"/>
        </dgm:presLayoutVars>
      </dgm:prSet>
      <dgm:spPr/>
    </dgm:pt>
    <dgm:pt modelId="{C1CF5C01-1E23-4D98-BDE4-B8749B6EA641}" type="pres">
      <dgm:prSet presAssocID="{4624B565-4C1A-4D43-AB0D-2FBF54A9686E}" presName="level3hierChild" presStyleCnt="0"/>
      <dgm:spPr/>
    </dgm:pt>
    <dgm:pt modelId="{B7FCE0DF-8C97-41C1-8117-1F3BAA04B3C4}" type="pres">
      <dgm:prSet presAssocID="{591E2E98-B2B7-4329-8677-05842AEEBBCF}" presName="conn2-1" presStyleLbl="parChTrans1D2" presStyleIdx="3" presStyleCnt="6"/>
      <dgm:spPr/>
    </dgm:pt>
    <dgm:pt modelId="{893558A4-CE26-4EF9-850D-94C3028C74B4}" type="pres">
      <dgm:prSet presAssocID="{591E2E98-B2B7-4329-8677-05842AEEBBCF}" presName="connTx" presStyleLbl="parChTrans1D2" presStyleIdx="3" presStyleCnt="6"/>
      <dgm:spPr/>
    </dgm:pt>
    <dgm:pt modelId="{07E78DE2-FD9E-4E35-9502-3C8E1991101D}" type="pres">
      <dgm:prSet presAssocID="{8B1E5515-5538-4FC4-93C9-8425BA7E1063}" presName="root2" presStyleCnt="0"/>
      <dgm:spPr/>
    </dgm:pt>
    <dgm:pt modelId="{9BF3D68C-C78E-4328-8886-85F48B4BF7ED}" type="pres">
      <dgm:prSet presAssocID="{8B1E5515-5538-4FC4-93C9-8425BA7E1063}" presName="LevelTwoTextNode" presStyleLbl="node2" presStyleIdx="3" presStyleCnt="6">
        <dgm:presLayoutVars>
          <dgm:chPref val="3"/>
        </dgm:presLayoutVars>
      </dgm:prSet>
      <dgm:spPr/>
    </dgm:pt>
    <dgm:pt modelId="{9E8C99C4-88CF-4245-AEFC-6C5810DC9FAF}" type="pres">
      <dgm:prSet presAssocID="{8B1E5515-5538-4FC4-93C9-8425BA7E1063}" presName="level3hierChild" presStyleCnt="0"/>
      <dgm:spPr/>
    </dgm:pt>
    <dgm:pt modelId="{24D6ABBB-2867-454B-B850-5282EDC7D157}" type="pres">
      <dgm:prSet presAssocID="{D1392716-4090-4B64-9BB3-6E8B53FBE892}" presName="conn2-1" presStyleLbl="parChTrans1D2" presStyleIdx="4" presStyleCnt="6"/>
      <dgm:spPr/>
    </dgm:pt>
    <dgm:pt modelId="{C027B021-E3C5-4BD4-BD02-6989B4B7246B}" type="pres">
      <dgm:prSet presAssocID="{D1392716-4090-4B64-9BB3-6E8B53FBE892}" presName="connTx" presStyleLbl="parChTrans1D2" presStyleIdx="4" presStyleCnt="6"/>
      <dgm:spPr/>
    </dgm:pt>
    <dgm:pt modelId="{8FD22A47-74DA-48B7-AE93-D44EE8CEF889}" type="pres">
      <dgm:prSet presAssocID="{52A06A3C-F21C-4E64-9BCD-C51DE2BA5195}" presName="root2" presStyleCnt="0"/>
      <dgm:spPr/>
    </dgm:pt>
    <dgm:pt modelId="{027A3E62-54DA-4149-9F81-D96206292BF0}" type="pres">
      <dgm:prSet presAssocID="{52A06A3C-F21C-4E64-9BCD-C51DE2BA5195}" presName="LevelTwoTextNode" presStyleLbl="node2" presStyleIdx="4" presStyleCnt="6">
        <dgm:presLayoutVars>
          <dgm:chPref val="3"/>
        </dgm:presLayoutVars>
      </dgm:prSet>
      <dgm:spPr/>
    </dgm:pt>
    <dgm:pt modelId="{2C7281E3-30B1-4742-A679-A05C0EB65905}" type="pres">
      <dgm:prSet presAssocID="{52A06A3C-F21C-4E64-9BCD-C51DE2BA5195}" presName="level3hierChild" presStyleCnt="0"/>
      <dgm:spPr/>
    </dgm:pt>
    <dgm:pt modelId="{875643E3-8D54-4E13-96AA-E59154B28150}" type="pres">
      <dgm:prSet presAssocID="{205921E3-B1FD-4687-9DC5-121F34DD1B1B}" presName="conn2-1" presStyleLbl="parChTrans1D2" presStyleIdx="5" presStyleCnt="6"/>
      <dgm:spPr/>
    </dgm:pt>
    <dgm:pt modelId="{6B992C0D-138E-4EE3-B41E-651C1D19BDED}" type="pres">
      <dgm:prSet presAssocID="{205921E3-B1FD-4687-9DC5-121F34DD1B1B}" presName="connTx" presStyleLbl="parChTrans1D2" presStyleIdx="5" presStyleCnt="6"/>
      <dgm:spPr/>
    </dgm:pt>
    <dgm:pt modelId="{7194DBED-AA62-4A20-8DDB-9B96742A4016}" type="pres">
      <dgm:prSet presAssocID="{68E155C4-2FBE-4BD5-945C-79ACE2EE2BA6}" presName="root2" presStyleCnt="0"/>
      <dgm:spPr/>
    </dgm:pt>
    <dgm:pt modelId="{80DE4629-6558-43B8-ACF2-987753E76110}" type="pres">
      <dgm:prSet presAssocID="{68E155C4-2FBE-4BD5-945C-79ACE2EE2BA6}" presName="LevelTwoTextNode" presStyleLbl="node2" presStyleIdx="5" presStyleCnt="6">
        <dgm:presLayoutVars>
          <dgm:chPref val="3"/>
        </dgm:presLayoutVars>
      </dgm:prSet>
      <dgm:spPr/>
    </dgm:pt>
    <dgm:pt modelId="{536E33BC-3861-48F4-9F87-E0A7B6A055C7}" type="pres">
      <dgm:prSet presAssocID="{68E155C4-2FBE-4BD5-945C-79ACE2EE2BA6}" presName="level3hierChild" presStyleCnt="0"/>
      <dgm:spPr/>
    </dgm:pt>
  </dgm:ptLst>
  <dgm:cxnLst>
    <dgm:cxn modelId="{64754F01-4FBC-4DFD-BE6E-B6A9E72BC401}" srcId="{2FCC04D8-7257-4C16-86BD-690AD9F3B2FA}" destId="{8BDF0F3C-2FB1-48C5-BC1F-B309B6BC9BD4}" srcOrd="1" destOrd="0" parTransId="{6CCD25E6-6631-47A8-9F28-4060862B51DA}" sibTransId="{CB199AE7-9146-4D1F-B289-EBC53B42E95F}"/>
    <dgm:cxn modelId="{293CBE06-BBEB-4626-9A76-37C1A9BF2DCD}" type="presOf" srcId="{A17CA786-CC88-4486-8307-D492DCEA511A}" destId="{8D92A2BD-9457-4893-93AD-52A6C785AB43}" srcOrd="0" destOrd="0" presId="urn:microsoft.com/office/officeart/2008/layout/HorizontalMultiLevelHierarchy"/>
    <dgm:cxn modelId="{C052A820-BEBF-41F8-9A3E-75F5AC704981}" type="presOf" srcId="{6CCD25E6-6631-47A8-9F28-4060862B51DA}" destId="{D2F1A464-3933-497A-B48F-1AF51013B369}" srcOrd="0" destOrd="0" presId="urn:microsoft.com/office/officeart/2008/layout/HorizontalMultiLevelHierarchy"/>
    <dgm:cxn modelId="{E798DC23-0CEE-4DE7-A981-FD506FC89C6B}" type="presOf" srcId="{B31AD946-47DD-409A-9552-2F65816C140F}" destId="{A5D6B325-C685-404A-A037-C7EDFFC20525}" srcOrd="1" destOrd="0" presId="urn:microsoft.com/office/officeart/2008/layout/HorizontalMultiLevelHierarchy"/>
    <dgm:cxn modelId="{E7AC4A2B-B777-49CD-A618-61DE0672B8D1}" type="presOf" srcId="{591E2E98-B2B7-4329-8677-05842AEEBBCF}" destId="{893558A4-CE26-4EF9-850D-94C3028C74B4}" srcOrd="1" destOrd="0" presId="urn:microsoft.com/office/officeart/2008/layout/HorizontalMultiLevelHierarchy"/>
    <dgm:cxn modelId="{6F51D12D-66EA-41B0-B93B-B3DEDF4150B7}" type="presOf" srcId="{8BDF0F3C-2FB1-48C5-BC1F-B309B6BC9BD4}" destId="{3F77DD97-120D-44FB-867D-44998F496FD2}" srcOrd="0" destOrd="0" presId="urn:microsoft.com/office/officeart/2008/layout/HorizontalMultiLevelHierarchy"/>
    <dgm:cxn modelId="{75770831-EE52-4C10-AD2F-802D8CDF0DA2}" type="presOf" srcId="{205921E3-B1FD-4687-9DC5-121F34DD1B1B}" destId="{6B992C0D-138E-4EE3-B41E-651C1D19BDED}" srcOrd="1" destOrd="0" presId="urn:microsoft.com/office/officeart/2008/layout/HorizontalMultiLevelHierarchy"/>
    <dgm:cxn modelId="{392BD43F-6FBD-4AA2-9E4B-EF02C2EEA6ED}" srcId="{2FCC04D8-7257-4C16-86BD-690AD9F3B2FA}" destId="{8B1E5515-5538-4FC4-93C9-8425BA7E1063}" srcOrd="3" destOrd="0" parTransId="{591E2E98-B2B7-4329-8677-05842AEEBBCF}" sibTransId="{43082F30-2523-49E5-A8D8-5232D2579DCC}"/>
    <dgm:cxn modelId="{32B45642-8D7F-4F10-AE44-D7B51FCC4B10}" type="presOf" srcId="{205921E3-B1FD-4687-9DC5-121F34DD1B1B}" destId="{875643E3-8D54-4E13-96AA-E59154B28150}" srcOrd="0" destOrd="0" presId="urn:microsoft.com/office/officeart/2008/layout/HorizontalMultiLevelHierarchy"/>
    <dgm:cxn modelId="{BFE6E74A-D19D-4C75-96CD-EC2848755CBF}" type="presOf" srcId="{8B1E5515-5538-4FC4-93C9-8425BA7E1063}" destId="{9BF3D68C-C78E-4328-8886-85F48B4BF7ED}" srcOrd="0" destOrd="0" presId="urn:microsoft.com/office/officeart/2008/layout/HorizontalMultiLevelHierarchy"/>
    <dgm:cxn modelId="{5EE2FB75-F3A7-4005-90BA-52016B60FBF5}" type="presOf" srcId="{64DA483C-67EC-4325-9B63-66C228C04AC0}" destId="{3178CD2D-805B-4127-BA8A-B1CBCB0D3F1D}" srcOrd="0" destOrd="0" presId="urn:microsoft.com/office/officeart/2008/layout/HorizontalMultiLevelHierarchy"/>
    <dgm:cxn modelId="{053FC858-9E73-47ED-A59D-37CDCBDB74D3}" type="presOf" srcId="{B31AD946-47DD-409A-9552-2F65816C140F}" destId="{1AAC2A17-8531-4091-9B74-B9D0B49A11B7}" srcOrd="0" destOrd="0" presId="urn:microsoft.com/office/officeart/2008/layout/HorizontalMultiLevelHierarchy"/>
    <dgm:cxn modelId="{7A41D27B-B5C9-452C-8F34-7EEBC8FE0F9B}" type="presOf" srcId="{68E155C4-2FBE-4BD5-945C-79ACE2EE2BA6}" destId="{80DE4629-6558-43B8-ACF2-987753E76110}" srcOrd="0" destOrd="0" presId="urn:microsoft.com/office/officeart/2008/layout/HorizontalMultiLevelHierarchy"/>
    <dgm:cxn modelId="{D428AD87-1B59-4BB2-B337-E5DD17B4DDAD}" type="presOf" srcId="{52A06A3C-F21C-4E64-9BCD-C51DE2BA5195}" destId="{027A3E62-54DA-4149-9F81-D96206292BF0}" srcOrd="0" destOrd="0" presId="urn:microsoft.com/office/officeart/2008/layout/HorizontalMultiLevelHierarchy"/>
    <dgm:cxn modelId="{C6E6B591-F1F9-4868-8FDA-44D975D2183D}" type="presOf" srcId="{2FCC04D8-7257-4C16-86BD-690AD9F3B2FA}" destId="{63C8D7BF-39F3-4866-96F8-19F2C8F8DCD2}" srcOrd="0" destOrd="0" presId="urn:microsoft.com/office/officeart/2008/layout/HorizontalMultiLevelHierarchy"/>
    <dgm:cxn modelId="{DCB6CD9D-0603-41EB-94C6-C1457D537E55}" type="presOf" srcId="{6CCD25E6-6631-47A8-9F28-4060862B51DA}" destId="{7AF8A0E4-B900-432B-9ED5-4EA99D127CCC}" srcOrd="1" destOrd="0" presId="urn:microsoft.com/office/officeart/2008/layout/HorizontalMultiLevelHierarchy"/>
    <dgm:cxn modelId="{F3227C9F-AF60-4B8E-8F06-91903732DAD3}" type="presOf" srcId="{D1392716-4090-4B64-9BB3-6E8B53FBE892}" destId="{C027B021-E3C5-4BD4-BD02-6989B4B7246B}" srcOrd="1" destOrd="0" presId="urn:microsoft.com/office/officeart/2008/layout/HorizontalMultiLevelHierarchy"/>
    <dgm:cxn modelId="{ACE9A8A1-43F0-4DCE-ADC7-C1D6B56B66E7}" srcId="{2FCC04D8-7257-4C16-86BD-690AD9F3B2FA}" destId="{52A06A3C-F21C-4E64-9BCD-C51DE2BA5195}" srcOrd="4" destOrd="0" parTransId="{D1392716-4090-4B64-9BB3-6E8B53FBE892}" sibTransId="{A113B3C7-555D-4DA2-BF69-70433CD21F45}"/>
    <dgm:cxn modelId="{DB1A5FA3-EFD2-4A7D-B65F-F4B4232E0A2E}" type="presOf" srcId="{5C1595F2-7258-4DF7-84EF-352634F094B3}" destId="{D6B07B06-4783-4B96-A327-7716002D06BC}" srcOrd="0" destOrd="0" presId="urn:microsoft.com/office/officeart/2008/layout/HorizontalMultiLevelHierarchy"/>
    <dgm:cxn modelId="{F86FB8AD-9255-46EB-9C50-B9560B51C575}" type="presOf" srcId="{591E2E98-B2B7-4329-8677-05842AEEBBCF}" destId="{B7FCE0DF-8C97-41C1-8117-1F3BAA04B3C4}" srcOrd="0" destOrd="0" presId="urn:microsoft.com/office/officeart/2008/layout/HorizontalMultiLevelHierarchy"/>
    <dgm:cxn modelId="{BB960BAF-182A-49B9-8D9B-C53E3F952C11}" srcId="{64DA483C-67EC-4325-9B63-66C228C04AC0}" destId="{2FCC04D8-7257-4C16-86BD-690AD9F3B2FA}" srcOrd="0" destOrd="0" parTransId="{DB321A09-C8A8-4109-B73B-EBBD8E436C3D}" sibTransId="{519D9352-6E78-4E5D-97D7-E810CDA5DBE3}"/>
    <dgm:cxn modelId="{6F7D59AF-D025-4875-852A-5519546B05C2}" type="presOf" srcId="{4624B565-4C1A-4D43-AB0D-2FBF54A9686E}" destId="{06CE63BA-A9D4-4BAC-AD7A-0B628B676379}" srcOrd="0" destOrd="0" presId="urn:microsoft.com/office/officeart/2008/layout/HorizontalMultiLevelHierarchy"/>
    <dgm:cxn modelId="{165496CB-C060-4CB4-ABEB-3111A4754D88}" srcId="{2FCC04D8-7257-4C16-86BD-690AD9F3B2FA}" destId="{4624B565-4C1A-4D43-AB0D-2FBF54A9686E}" srcOrd="2" destOrd="0" parTransId="{B31AD946-47DD-409A-9552-2F65816C140F}" sibTransId="{C117B855-8660-49B8-9BA1-AA0DDB68A6A9}"/>
    <dgm:cxn modelId="{4F3E86CE-FEB7-4A3D-8DF5-9B7682C88DFF}" srcId="{2FCC04D8-7257-4C16-86BD-690AD9F3B2FA}" destId="{A17CA786-CC88-4486-8307-D492DCEA511A}" srcOrd="0" destOrd="0" parTransId="{5C1595F2-7258-4DF7-84EF-352634F094B3}" sibTransId="{E71BB5AA-C19C-4094-AD06-5EB04A2B0AA2}"/>
    <dgm:cxn modelId="{D8E27ED1-3140-4CDC-AB2A-D14CF073D7F3}" srcId="{2FCC04D8-7257-4C16-86BD-690AD9F3B2FA}" destId="{68E155C4-2FBE-4BD5-945C-79ACE2EE2BA6}" srcOrd="5" destOrd="0" parTransId="{205921E3-B1FD-4687-9DC5-121F34DD1B1B}" sibTransId="{1F84ADB7-FF37-49E5-B606-7BE7CE025E38}"/>
    <dgm:cxn modelId="{BA3F7FDE-8DF8-460B-8DB3-2DF1AFD4B37D}" type="presOf" srcId="{5C1595F2-7258-4DF7-84EF-352634F094B3}" destId="{F27AB15D-6D22-427B-A845-7CEC39290B9C}" srcOrd="1" destOrd="0" presId="urn:microsoft.com/office/officeart/2008/layout/HorizontalMultiLevelHierarchy"/>
    <dgm:cxn modelId="{ADC29BF7-F19A-43E3-B30E-6D92C87C6293}" type="presOf" srcId="{D1392716-4090-4B64-9BB3-6E8B53FBE892}" destId="{24D6ABBB-2867-454B-B850-5282EDC7D157}" srcOrd="0" destOrd="0" presId="urn:microsoft.com/office/officeart/2008/layout/HorizontalMultiLevelHierarchy"/>
    <dgm:cxn modelId="{F8C7F21B-53E2-43BE-8858-C612BF89C7DD}" type="presParOf" srcId="{3178CD2D-805B-4127-BA8A-B1CBCB0D3F1D}" destId="{9DE8FDFE-B795-4346-B406-3F78E6CF2E27}" srcOrd="0" destOrd="0" presId="urn:microsoft.com/office/officeart/2008/layout/HorizontalMultiLevelHierarchy"/>
    <dgm:cxn modelId="{D7D99860-A04D-40FC-A29E-C77F2FFD2A79}" type="presParOf" srcId="{9DE8FDFE-B795-4346-B406-3F78E6CF2E27}" destId="{63C8D7BF-39F3-4866-96F8-19F2C8F8DCD2}" srcOrd="0" destOrd="0" presId="urn:microsoft.com/office/officeart/2008/layout/HorizontalMultiLevelHierarchy"/>
    <dgm:cxn modelId="{531603D4-B7F7-40B3-8B52-35DEB4E7536F}" type="presParOf" srcId="{9DE8FDFE-B795-4346-B406-3F78E6CF2E27}" destId="{49B8BEAB-B9C8-4E59-A9FF-27C22E506C80}" srcOrd="1" destOrd="0" presId="urn:microsoft.com/office/officeart/2008/layout/HorizontalMultiLevelHierarchy"/>
    <dgm:cxn modelId="{A1875916-7CAD-4A40-A99B-5E44FF472EA8}" type="presParOf" srcId="{49B8BEAB-B9C8-4E59-A9FF-27C22E506C80}" destId="{D6B07B06-4783-4B96-A327-7716002D06BC}" srcOrd="0" destOrd="0" presId="urn:microsoft.com/office/officeart/2008/layout/HorizontalMultiLevelHierarchy"/>
    <dgm:cxn modelId="{B873B5A0-70FD-487A-890E-610AF65DE4D4}" type="presParOf" srcId="{D6B07B06-4783-4B96-A327-7716002D06BC}" destId="{F27AB15D-6D22-427B-A845-7CEC39290B9C}" srcOrd="0" destOrd="0" presId="urn:microsoft.com/office/officeart/2008/layout/HorizontalMultiLevelHierarchy"/>
    <dgm:cxn modelId="{CD3B335F-F479-4A6D-AD1A-D5EB0C440347}" type="presParOf" srcId="{49B8BEAB-B9C8-4E59-A9FF-27C22E506C80}" destId="{2209D9E8-C7AF-4AF1-92E2-4879A1E1EA78}" srcOrd="1" destOrd="0" presId="urn:microsoft.com/office/officeart/2008/layout/HorizontalMultiLevelHierarchy"/>
    <dgm:cxn modelId="{BCD8A16F-D54D-42C7-9F9A-B913D79EEE46}" type="presParOf" srcId="{2209D9E8-C7AF-4AF1-92E2-4879A1E1EA78}" destId="{8D92A2BD-9457-4893-93AD-52A6C785AB43}" srcOrd="0" destOrd="0" presId="urn:microsoft.com/office/officeart/2008/layout/HorizontalMultiLevelHierarchy"/>
    <dgm:cxn modelId="{42BCCBA5-9C15-4527-AE68-5D9476DB00A8}" type="presParOf" srcId="{2209D9E8-C7AF-4AF1-92E2-4879A1E1EA78}" destId="{7316206A-DFDF-421A-B26F-D3A0879E2813}" srcOrd="1" destOrd="0" presId="urn:microsoft.com/office/officeart/2008/layout/HorizontalMultiLevelHierarchy"/>
    <dgm:cxn modelId="{41B53E8E-DCF9-4F12-9D26-981D5716C260}" type="presParOf" srcId="{49B8BEAB-B9C8-4E59-A9FF-27C22E506C80}" destId="{D2F1A464-3933-497A-B48F-1AF51013B369}" srcOrd="2" destOrd="0" presId="urn:microsoft.com/office/officeart/2008/layout/HorizontalMultiLevelHierarchy"/>
    <dgm:cxn modelId="{EB80E7BA-FEF2-4BC0-86C8-E3844F672840}" type="presParOf" srcId="{D2F1A464-3933-497A-B48F-1AF51013B369}" destId="{7AF8A0E4-B900-432B-9ED5-4EA99D127CCC}" srcOrd="0" destOrd="0" presId="urn:microsoft.com/office/officeart/2008/layout/HorizontalMultiLevelHierarchy"/>
    <dgm:cxn modelId="{0A2E41A1-0F9E-4A21-8A7F-2DBDE915D8D7}" type="presParOf" srcId="{49B8BEAB-B9C8-4E59-A9FF-27C22E506C80}" destId="{8BAF5145-4A97-41C9-BE35-8BCF06AF7991}" srcOrd="3" destOrd="0" presId="urn:microsoft.com/office/officeart/2008/layout/HorizontalMultiLevelHierarchy"/>
    <dgm:cxn modelId="{E143C26C-E120-499B-91E1-599F7D6907C5}" type="presParOf" srcId="{8BAF5145-4A97-41C9-BE35-8BCF06AF7991}" destId="{3F77DD97-120D-44FB-867D-44998F496FD2}" srcOrd="0" destOrd="0" presId="urn:microsoft.com/office/officeart/2008/layout/HorizontalMultiLevelHierarchy"/>
    <dgm:cxn modelId="{CD3ADB44-4D1A-4466-BDCE-A0AA22F65B18}" type="presParOf" srcId="{8BAF5145-4A97-41C9-BE35-8BCF06AF7991}" destId="{172F0DFE-90C9-46AC-865F-C24E8A516DA6}" srcOrd="1" destOrd="0" presId="urn:microsoft.com/office/officeart/2008/layout/HorizontalMultiLevelHierarchy"/>
    <dgm:cxn modelId="{7BA08EB2-3973-41C0-A1CF-D420E8F24CCF}" type="presParOf" srcId="{49B8BEAB-B9C8-4E59-A9FF-27C22E506C80}" destId="{1AAC2A17-8531-4091-9B74-B9D0B49A11B7}" srcOrd="4" destOrd="0" presId="urn:microsoft.com/office/officeart/2008/layout/HorizontalMultiLevelHierarchy"/>
    <dgm:cxn modelId="{6428AF82-6E39-4AE0-B4D3-6AFE1D74E878}" type="presParOf" srcId="{1AAC2A17-8531-4091-9B74-B9D0B49A11B7}" destId="{A5D6B325-C685-404A-A037-C7EDFFC20525}" srcOrd="0" destOrd="0" presId="urn:microsoft.com/office/officeart/2008/layout/HorizontalMultiLevelHierarchy"/>
    <dgm:cxn modelId="{54231DAA-DA6E-429C-846F-1B955E2EEFAF}" type="presParOf" srcId="{49B8BEAB-B9C8-4E59-A9FF-27C22E506C80}" destId="{AC8067A0-3D4A-4C51-8A37-85C65E0E8B2E}" srcOrd="5" destOrd="0" presId="urn:microsoft.com/office/officeart/2008/layout/HorizontalMultiLevelHierarchy"/>
    <dgm:cxn modelId="{BC978027-C6FA-4F87-888E-909709EB2E36}" type="presParOf" srcId="{AC8067A0-3D4A-4C51-8A37-85C65E0E8B2E}" destId="{06CE63BA-A9D4-4BAC-AD7A-0B628B676379}" srcOrd="0" destOrd="0" presId="urn:microsoft.com/office/officeart/2008/layout/HorizontalMultiLevelHierarchy"/>
    <dgm:cxn modelId="{5C7815FB-C065-4E30-A283-DABFF8CC1B9E}" type="presParOf" srcId="{AC8067A0-3D4A-4C51-8A37-85C65E0E8B2E}" destId="{C1CF5C01-1E23-4D98-BDE4-B8749B6EA641}" srcOrd="1" destOrd="0" presId="urn:microsoft.com/office/officeart/2008/layout/HorizontalMultiLevelHierarchy"/>
    <dgm:cxn modelId="{E0DCCBA8-99FF-421C-AB13-61B417B26951}" type="presParOf" srcId="{49B8BEAB-B9C8-4E59-A9FF-27C22E506C80}" destId="{B7FCE0DF-8C97-41C1-8117-1F3BAA04B3C4}" srcOrd="6" destOrd="0" presId="urn:microsoft.com/office/officeart/2008/layout/HorizontalMultiLevelHierarchy"/>
    <dgm:cxn modelId="{A18B6E04-2F14-4D7C-BCA5-557279C436A1}" type="presParOf" srcId="{B7FCE0DF-8C97-41C1-8117-1F3BAA04B3C4}" destId="{893558A4-CE26-4EF9-850D-94C3028C74B4}" srcOrd="0" destOrd="0" presId="urn:microsoft.com/office/officeart/2008/layout/HorizontalMultiLevelHierarchy"/>
    <dgm:cxn modelId="{30519571-D7D7-4FCC-B5C7-A1C1E86D85E3}" type="presParOf" srcId="{49B8BEAB-B9C8-4E59-A9FF-27C22E506C80}" destId="{07E78DE2-FD9E-4E35-9502-3C8E1991101D}" srcOrd="7" destOrd="0" presId="urn:microsoft.com/office/officeart/2008/layout/HorizontalMultiLevelHierarchy"/>
    <dgm:cxn modelId="{8C86AE33-D647-4E87-AFCF-AF7556364574}" type="presParOf" srcId="{07E78DE2-FD9E-4E35-9502-3C8E1991101D}" destId="{9BF3D68C-C78E-4328-8886-85F48B4BF7ED}" srcOrd="0" destOrd="0" presId="urn:microsoft.com/office/officeart/2008/layout/HorizontalMultiLevelHierarchy"/>
    <dgm:cxn modelId="{767D271D-0843-4414-A535-326BDD929098}" type="presParOf" srcId="{07E78DE2-FD9E-4E35-9502-3C8E1991101D}" destId="{9E8C99C4-88CF-4245-AEFC-6C5810DC9FAF}" srcOrd="1" destOrd="0" presId="urn:microsoft.com/office/officeart/2008/layout/HorizontalMultiLevelHierarchy"/>
    <dgm:cxn modelId="{ABF00683-64FC-42C1-8067-473AC4ED5F1D}" type="presParOf" srcId="{49B8BEAB-B9C8-4E59-A9FF-27C22E506C80}" destId="{24D6ABBB-2867-454B-B850-5282EDC7D157}" srcOrd="8" destOrd="0" presId="urn:microsoft.com/office/officeart/2008/layout/HorizontalMultiLevelHierarchy"/>
    <dgm:cxn modelId="{059B2115-DB9A-46BD-9CD0-7E42A76CA160}" type="presParOf" srcId="{24D6ABBB-2867-454B-B850-5282EDC7D157}" destId="{C027B021-E3C5-4BD4-BD02-6989B4B7246B}" srcOrd="0" destOrd="0" presId="urn:microsoft.com/office/officeart/2008/layout/HorizontalMultiLevelHierarchy"/>
    <dgm:cxn modelId="{913C4C32-6544-48D0-9C80-A0999AC6F039}" type="presParOf" srcId="{49B8BEAB-B9C8-4E59-A9FF-27C22E506C80}" destId="{8FD22A47-74DA-48B7-AE93-D44EE8CEF889}" srcOrd="9" destOrd="0" presId="urn:microsoft.com/office/officeart/2008/layout/HorizontalMultiLevelHierarchy"/>
    <dgm:cxn modelId="{952798F2-4D6F-41E1-B3A3-94A36B1E27E5}" type="presParOf" srcId="{8FD22A47-74DA-48B7-AE93-D44EE8CEF889}" destId="{027A3E62-54DA-4149-9F81-D96206292BF0}" srcOrd="0" destOrd="0" presId="urn:microsoft.com/office/officeart/2008/layout/HorizontalMultiLevelHierarchy"/>
    <dgm:cxn modelId="{BDD1D01B-04B5-4D20-8220-BFB007B902FC}" type="presParOf" srcId="{8FD22A47-74DA-48B7-AE93-D44EE8CEF889}" destId="{2C7281E3-30B1-4742-A679-A05C0EB65905}" srcOrd="1" destOrd="0" presId="urn:microsoft.com/office/officeart/2008/layout/HorizontalMultiLevelHierarchy"/>
    <dgm:cxn modelId="{30C80727-1D64-4C3E-807F-757CDD857B8D}" type="presParOf" srcId="{49B8BEAB-B9C8-4E59-A9FF-27C22E506C80}" destId="{875643E3-8D54-4E13-96AA-E59154B28150}" srcOrd="10" destOrd="0" presId="urn:microsoft.com/office/officeart/2008/layout/HorizontalMultiLevelHierarchy"/>
    <dgm:cxn modelId="{BAF3B8CE-9764-498B-9376-DBE1D9315FF9}" type="presParOf" srcId="{875643E3-8D54-4E13-96AA-E59154B28150}" destId="{6B992C0D-138E-4EE3-B41E-651C1D19BDED}" srcOrd="0" destOrd="0" presId="urn:microsoft.com/office/officeart/2008/layout/HorizontalMultiLevelHierarchy"/>
    <dgm:cxn modelId="{FEFB8C42-AF95-4F39-B4F4-26DFB1D55870}" type="presParOf" srcId="{49B8BEAB-B9C8-4E59-A9FF-27C22E506C80}" destId="{7194DBED-AA62-4A20-8DDB-9B96742A4016}" srcOrd="11" destOrd="0" presId="urn:microsoft.com/office/officeart/2008/layout/HorizontalMultiLevelHierarchy"/>
    <dgm:cxn modelId="{D5F9EF16-3071-4575-BCDD-7CF3C121204A}" type="presParOf" srcId="{7194DBED-AA62-4A20-8DDB-9B96742A4016}" destId="{80DE4629-6558-43B8-ACF2-987753E76110}" srcOrd="0" destOrd="0" presId="urn:microsoft.com/office/officeart/2008/layout/HorizontalMultiLevelHierarchy"/>
    <dgm:cxn modelId="{01E6E757-017D-4D7F-B0E7-48F75AC0D47C}" type="presParOf" srcId="{7194DBED-AA62-4A20-8DDB-9B96742A4016}" destId="{536E33BC-3861-48F4-9F87-E0A7B6A055C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A483C-67EC-4325-9B63-66C228C04AC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CC04D8-7257-4C16-86BD-690AD9F3B2FA}">
      <dgm:prSet phldrT="[Text]"/>
      <dgm:spPr>
        <a:solidFill>
          <a:srgbClr val="EB9D74"/>
        </a:solidFill>
      </dgm:spPr>
      <dgm:t>
        <a:bodyPr/>
        <a:lstStyle/>
        <a:p>
          <a:r>
            <a:rPr lang="en-US" dirty="0"/>
            <a:t>Ages 12-17</a:t>
          </a:r>
        </a:p>
      </dgm:t>
    </dgm:pt>
    <dgm:pt modelId="{DB321A09-C8A8-4109-B73B-EBBD8E436C3D}" type="parTrans" cxnId="{BB960BAF-182A-49B9-8D9B-C53E3F952C11}">
      <dgm:prSet/>
      <dgm:spPr/>
      <dgm:t>
        <a:bodyPr/>
        <a:lstStyle/>
        <a:p>
          <a:endParaRPr lang="en-US"/>
        </a:p>
      </dgm:t>
    </dgm:pt>
    <dgm:pt modelId="{519D9352-6E78-4E5D-97D7-E810CDA5DBE3}" type="sibTrans" cxnId="{BB960BAF-182A-49B9-8D9B-C53E3F952C11}">
      <dgm:prSet/>
      <dgm:spPr/>
      <dgm:t>
        <a:bodyPr/>
        <a:lstStyle/>
        <a:p>
          <a:endParaRPr lang="en-US"/>
        </a:p>
      </dgm:t>
    </dgm:pt>
    <dgm:pt modelId="{A17CA786-CC88-4486-8307-D492DCEA511A}">
      <dgm:prSet phldrT="[Text]"/>
      <dgm:spPr/>
      <dgm:t>
        <a:bodyPr/>
        <a:lstStyle/>
        <a:p>
          <a:r>
            <a:rPr lang="en-US" dirty="0"/>
            <a:t>Eagle Scout/Girl Scout Projects</a:t>
          </a:r>
        </a:p>
      </dgm:t>
    </dgm:pt>
    <dgm:pt modelId="{5C1595F2-7258-4DF7-84EF-352634F094B3}" type="parTrans" cxnId="{4F3E86CE-FEB7-4A3D-8DF5-9B7682C88DFF}">
      <dgm:prSet/>
      <dgm:spPr/>
      <dgm:t>
        <a:bodyPr/>
        <a:lstStyle/>
        <a:p>
          <a:endParaRPr lang="en-US"/>
        </a:p>
      </dgm:t>
    </dgm:pt>
    <dgm:pt modelId="{E71BB5AA-C19C-4094-AD06-5EB04A2B0AA2}" type="sibTrans" cxnId="{4F3E86CE-FEB7-4A3D-8DF5-9B7682C88DFF}">
      <dgm:prSet/>
      <dgm:spPr/>
      <dgm:t>
        <a:bodyPr/>
        <a:lstStyle/>
        <a:p>
          <a:endParaRPr lang="en-US"/>
        </a:p>
      </dgm:t>
    </dgm:pt>
    <dgm:pt modelId="{8BDF0F3C-2FB1-48C5-BC1F-B309B6BC9BD4}">
      <dgm:prSet phldrT="[Text]"/>
      <dgm:spPr/>
      <dgm:t>
        <a:bodyPr/>
        <a:lstStyle/>
        <a:p>
          <a:r>
            <a:rPr lang="en-US" dirty="0"/>
            <a:t>Animal Welfare Residency</a:t>
          </a:r>
        </a:p>
      </dgm:t>
    </dgm:pt>
    <dgm:pt modelId="{6CCD25E6-6631-47A8-9F28-4060862B51DA}" type="parTrans" cxnId="{64754F01-4FBC-4DFD-BE6E-B6A9E72BC401}">
      <dgm:prSet/>
      <dgm:spPr/>
      <dgm:t>
        <a:bodyPr/>
        <a:lstStyle/>
        <a:p>
          <a:endParaRPr lang="en-US"/>
        </a:p>
      </dgm:t>
    </dgm:pt>
    <dgm:pt modelId="{CB199AE7-9146-4D1F-B289-EBC53B42E95F}" type="sibTrans" cxnId="{64754F01-4FBC-4DFD-BE6E-B6A9E72BC401}">
      <dgm:prSet/>
      <dgm:spPr/>
      <dgm:t>
        <a:bodyPr/>
        <a:lstStyle/>
        <a:p>
          <a:endParaRPr lang="en-US"/>
        </a:p>
      </dgm:t>
    </dgm:pt>
    <dgm:pt modelId="{4624B565-4C1A-4D43-AB0D-2FBF54A9686E}">
      <dgm:prSet/>
      <dgm:spPr/>
      <dgm:t>
        <a:bodyPr/>
        <a:lstStyle/>
        <a:p>
          <a:r>
            <a:rPr lang="en-US" dirty="0"/>
            <a:t>Camp Purrs</a:t>
          </a:r>
        </a:p>
      </dgm:t>
    </dgm:pt>
    <dgm:pt modelId="{B31AD946-47DD-409A-9552-2F65816C140F}" type="parTrans" cxnId="{165496CB-C060-4CB4-ABEB-3111A4754D88}">
      <dgm:prSet/>
      <dgm:spPr/>
      <dgm:t>
        <a:bodyPr/>
        <a:lstStyle/>
        <a:p>
          <a:endParaRPr lang="en-US"/>
        </a:p>
      </dgm:t>
    </dgm:pt>
    <dgm:pt modelId="{C117B855-8660-49B8-9BA1-AA0DDB68A6A9}" type="sibTrans" cxnId="{165496CB-C060-4CB4-ABEB-3111A4754D88}">
      <dgm:prSet/>
      <dgm:spPr/>
      <dgm:t>
        <a:bodyPr/>
        <a:lstStyle/>
        <a:p>
          <a:endParaRPr lang="en-US"/>
        </a:p>
      </dgm:t>
    </dgm:pt>
    <dgm:pt modelId="{8B1E5515-5538-4FC4-93C9-8425BA7E1063}">
      <dgm:prSet/>
      <dgm:spPr/>
      <dgm:t>
        <a:bodyPr/>
        <a:lstStyle/>
        <a:p>
          <a:r>
            <a:rPr lang="en-US" dirty="0"/>
            <a:t>Field Trips </a:t>
          </a:r>
        </a:p>
      </dgm:t>
    </dgm:pt>
    <dgm:pt modelId="{591E2E98-B2B7-4329-8677-05842AEEBBCF}" type="parTrans" cxnId="{392BD43F-6FBD-4AA2-9E4B-EF02C2EEA6ED}">
      <dgm:prSet/>
      <dgm:spPr/>
      <dgm:t>
        <a:bodyPr/>
        <a:lstStyle/>
        <a:p>
          <a:endParaRPr lang="en-US"/>
        </a:p>
      </dgm:t>
    </dgm:pt>
    <dgm:pt modelId="{43082F30-2523-49E5-A8D8-5232D2579DCC}" type="sibTrans" cxnId="{392BD43F-6FBD-4AA2-9E4B-EF02C2EEA6ED}">
      <dgm:prSet/>
      <dgm:spPr/>
      <dgm:t>
        <a:bodyPr/>
        <a:lstStyle/>
        <a:p>
          <a:endParaRPr lang="en-US"/>
        </a:p>
      </dgm:t>
    </dgm:pt>
    <dgm:pt modelId="{52A06A3C-F21C-4E64-9BCD-C51DE2BA5195}">
      <dgm:prSet/>
      <dgm:spPr/>
      <dgm:t>
        <a:bodyPr/>
        <a:lstStyle/>
        <a:p>
          <a:r>
            <a:rPr lang="en-US" dirty="0"/>
            <a:t>Junior Volunteer Program</a:t>
          </a:r>
        </a:p>
      </dgm:t>
    </dgm:pt>
    <dgm:pt modelId="{D1392716-4090-4B64-9BB3-6E8B53FBE892}" type="parTrans" cxnId="{ACE9A8A1-43F0-4DCE-ADC7-C1D6B56B66E7}">
      <dgm:prSet/>
      <dgm:spPr/>
      <dgm:t>
        <a:bodyPr/>
        <a:lstStyle/>
        <a:p>
          <a:endParaRPr lang="en-US"/>
        </a:p>
      </dgm:t>
    </dgm:pt>
    <dgm:pt modelId="{A113B3C7-555D-4DA2-BF69-70433CD21F45}" type="sibTrans" cxnId="{ACE9A8A1-43F0-4DCE-ADC7-C1D6B56B66E7}">
      <dgm:prSet/>
      <dgm:spPr/>
      <dgm:t>
        <a:bodyPr/>
        <a:lstStyle/>
        <a:p>
          <a:endParaRPr lang="en-US"/>
        </a:p>
      </dgm:t>
    </dgm:pt>
    <dgm:pt modelId="{7DA5B416-2998-48CF-AFC6-9C67AB86580D}">
      <dgm:prSet/>
      <dgm:spPr/>
      <dgm:t>
        <a:bodyPr/>
        <a:lstStyle/>
        <a:p>
          <a:r>
            <a:rPr lang="en-US" dirty="0"/>
            <a:t>Humane Youth Award</a:t>
          </a:r>
        </a:p>
      </dgm:t>
    </dgm:pt>
    <dgm:pt modelId="{3901736A-B2C5-4FA0-89E1-B68C84A75E72}" type="parTrans" cxnId="{DC1357CF-DA72-40ED-BEDB-76C404915FB9}">
      <dgm:prSet/>
      <dgm:spPr/>
      <dgm:t>
        <a:bodyPr/>
        <a:lstStyle/>
        <a:p>
          <a:endParaRPr lang="en-US"/>
        </a:p>
      </dgm:t>
    </dgm:pt>
    <dgm:pt modelId="{39618DE5-4FC7-4A1E-A825-4DD0127A12F5}" type="sibTrans" cxnId="{DC1357CF-DA72-40ED-BEDB-76C404915FB9}">
      <dgm:prSet/>
      <dgm:spPr/>
      <dgm:t>
        <a:bodyPr/>
        <a:lstStyle/>
        <a:p>
          <a:endParaRPr lang="en-US"/>
        </a:p>
      </dgm:t>
    </dgm:pt>
    <dgm:pt modelId="{3178CD2D-805B-4127-BA8A-B1CBCB0D3F1D}" type="pres">
      <dgm:prSet presAssocID="{64DA483C-67EC-4325-9B63-66C228C04AC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DE8FDFE-B795-4346-B406-3F78E6CF2E27}" type="pres">
      <dgm:prSet presAssocID="{2FCC04D8-7257-4C16-86BD-690AD9F3B2FA}" presName="root1" presStyleCnt="0"/>
      <dgm:spPr/>
    </dgm:pt>
    <dgm:pt modelId="{63C8D7BF-39F3-4866-96F8-19F2C8F8DCD2}" type="pres">
      <dgm:prSet presAssocID="{2FCC04D8-7257-4C16-86BD-690AD9F3B2FA}" presName="LevelOneTextNode" presStyleLbl="node0" presStyleIdx="0" presStyleCnt="1">
        <dgm:presLayoutVars>
          <dgm:chPref val="3"/>
        </dgm:presLayoutVars>
      </dgm:prSet>
      <dgm:spPr/>
    </dgm:pt>
    <dgm:pt modelId="{49B8BEAB-B9C8-4E59-A9FF-27C22E506C80}" type="pres">
      <dgm:prSet presAssocID="{2FCC04D8-7257-4C16-86BD-690AD9F3B2FA}" presName="level2hierChild" presStyleCnt="0"/>
      <dgm:spPr/>
    </dgm:pt>
    <dgm:pt modelId="{D6B07B06-4783-4B96-A327-7716002D06BC}" type="pres">
      <dgm:prSet presAssocID="{5C1595F2-7258-4DF7-84EF-352634F094B3}" presName="conn2-1" presStyleLbl="parChTrans1D2" presStyleIdx="0" presStyleCnt="6"/>
      <dgm:spPr/>
    </dgm:pt>
    <dgm:pt modelId="{F27AB15D-6D22-427B-A845-7CEC39290B9C}" type="pres">
      <dgm:prSet presAssocID="{5C1595F2-7258-4DF7-84EF-352634F094B3}" presName="connTx" presStyleLbl="parChTrans1D2" presStyleIdx="0" presStyleCnt="6"/>
      <dgm:spPr/>
    </dgm:pt>
    <dgm:pt modelId="{2209D9E8-C7AF-4AF1-92E2-4879A1E1EA78}" type="pres">
      <dgm:prSet presAssocID="{A17CA786-CC88-4486-8307-D492DCEA511A}" presName="root2" presStyleCnt="0"/>
      <dgm:spPr/>
    </dgm:pt>
    <dgm:pt modelId="{8D92A2BD-9457-4893-93AD-52A6C785AB43}" type="pres">
      <dgm:prSet presAssocID="{A17CA786-CC88-4486-8307-D492DCEA511A}" presName="LevelTwoTextNode" presStyleLbl="node2" presStyleIdx="0" presStyleCnt="6">
        <dgm:presLayoutVars>
          <dgm:chPref val="3"/>
        </dgm:presLayoutVars>
      </dgm:prSet>
      <dgm:spPr/>
    </dgm:pt>
    <dgm:pt modelId="{7316206A-DFDF-421A-B26F-D3A0879E2813}" type="pres">
      <dgm:prSet presAssocID="{A17CA786-CC88-4486-8307-D492DCEA511A}" presName="level3hierChild" presStyleCnt="0"/>
      <dgm:spPr/>
    </dgm:pt>
    <dgm:pt modelId="{D2F1A464-3933-497A-B48F-1AF51013B369}" type="pres">
      <dgm:prSet presAssocID="{6CCD25E6-6631-47A8-9F28-4060862B51DA}" presName="conn2-1" presStyleLbl="parChTrans1D2" presStyleIdx="1" presStyleCnt="6"/>
      <dgm:spPr/>
    </dgm:pt>
    <dgm:pt modelId="{7AF8A0E4-B900-432B-9ED5-4EA99D127CCC}" type="pres">
      <dgm:prSet presAssocID="{6CCD25E6-6631-47A8-9F28-4060862B51DA}" presName="connTx" presStyleLbl="parChTrans1D2" presStyleIdx="1" presStyleCnt="6"/>
      <dgm:spPr/>
    </dgm:pt>
    <dgm:pt modelId="{8BAF5145-4A97-41C9-BE35-8BCF06AF7991}" type="pres">
      <dgm:prSet presAssocID="{8BDF0F3C-2FB1-48C5-BC1F-B309B6BC9BD4}" presName="root2" presStyleCnt="0"/>
      <dgm:spPr/>
    </dgm:pt>
    <dgm:pt modelId="{3F77DD97-120D-44FB-867D-44998F496FD2}" type="pres">
      <dgm:prSet presAssocID="{8BDF0F3C-2FB1-48C5-BC1F-B309B6BC9BD4}" presName="LevelTwoTextNode" presStyleLbl="node2" presStyleIdx="1" presStyleCnt="6">
        <dgm:presLayoutVars>
          <dgm:chPref val="3"/>
        </dgm:presLayoutVars>
      </dgm:prSet>
      <dgm:spPr/>
    </dgm:pt>
    <dgm:pt modelId="{172F0DFE-90C9-46AC-865F-C24E8A516DA6}" type="pres">
      <dgm:prSet presAssocID="{8BDF0F3C-2FB1-48C5-BC1F-B309B6BC9BD4}" presName="level3hierChild" presStyleCnt="0"/>
      <dgm:spPr/>
    </dgm:pt>
    <dgm:pt modelId="{1AAC2A17-8531-4091-9B74-B9D0B49A11B7}" type="pres">
      <dgm:prSet presAssocID="{B31AD946-47DD-409A-9552-2F65816C140F}" presName="conn2-1" presStyleLbl="parChTrans1D2" presStyleIdx="2" presStyleCnt="6"/>
      <dgm:spPr/>
    </dgm:pt>
    <dgm:pt modelId="{A5D6B325-C685-404A-A037-C7EDFFC20525}" type="pres">
      <dgm:prSet presAssocID="{B31AD946-47DD-409A-9552-2F65816C140F}" presName="connTx" presStyleLbl="parChTrans1D2" presStyleIdx="2" presStyleCnt="6"/>
      <dgm:spPr/>
    </dgm:pt>
    <dgm:pt modelId="{AC8067A0-3D4A-4C51-8A37-85C65E0E8B2E}" type="pres">
      <dgm:prSet presAssocID="{4624B565-4C1A-4D43-AB0D-2FBF54A9686E}" presName="root2" presStyleCnt="0"/>
      <dgm:spPr/>
    </dgm:pt>
    <dgm:pt modelId="{06CE63BA-A9D4-4BAC-AD7A-0B628B676379}" type="pres">
      <dgm:prSet presAssocID="{4624B565-4C1A-4D43-AB0D-2FBF54A9686E}" presName="LevelTwoTextNode" presStyleLbl="node2" presStyleIdx="2" presStyleCnt="6">
        <dgm:presLayoutVars>
          <dgm:chPref val="3"/>
        </dgm:presLayoutVars>
      </dgm:prSet>
      <dgm:spPr/>
    </dgm:pt>
    <dgm:pt modelId="{C1CF5C01-1E23-4D98-BDE4-B8749B6EA641}" type="pres">
      <dgm:prSet presAssocID="{4624B565-4C1A-4D43-AB0D-2FBF54A9686E}" presName="level3hierChild" presStyleCnt="0"/>
      <dgm:spPr/>
    </dgm:pt>
    <dgm:pt modelId="{B7FCE0DF-8C97-41C1-8117-1F3BAA04B3C4}" type="pres">
      <dgm:prSet presAssocID="{591E2E98-B2B7-4329-8677-05842AEEBBCF}" presName="conn2-1" presStyleLbl="parChTrans1D2" presStyleIdx="3" presStyleCnt="6"/>
      <dgm:spPr/>
    </dgm:pt>
    <dgm:pt modelId="{893558A4-CE26-4EF9-850D-94C3028C74B4}" type="pres">
      <dgm:prSet presAssocID="{591E2E98-B2B7-4329-8677-05842AEEBBCF}" presName="connTx" presStyleLbl="parChTrans1D2" presStyleIdx="3" presStyleCnt="6"/>
      <dgm:spPr/>
    </dgm:pt>
    <dgm:pt modelId="{07E78DE2-FD9E-4E35-9502-3C8E1991101D}" type="pres">
      <dgm:prSet presAssocID="{8B1E5515-5538-4FC4-93C9-8425BA7E1063}" presName="root2" presStyleCnt="0"/>
      <dgm:spPr/>
    </dgm:pt>
    <dgm:pt modelId="{9BF3D68C-C78E-4328-8886-85F48B4BF7ED}" type="pres">
      <dgm:prSet presAssocID="{8B1E5515-5538-4FC4-93C9-8425BA7E1063}" presName="LevelTwoTextNode" presStyleLbl="node2" presStyleIdx="3" presStyleCnt="6">
        <dgm:presLayoutVars>
          <dgm:chPref val="3"/>
        </dgm:presLayoutVars>
      </dgm:prSet>
      <dgm:spPr/>
    </dgm:pt>
    <dgm:pt modelId="{9E8C99C4-88CF-4245-AEFC-6C5810DC9FAF}" type="pres">
      <dgm:prSet presAssocID="{8B1E5515-5538-4FC4-93C9-8425BA7E1063}" presName="level3hierChild" presStyleCnt="0"/>
      <dgm:spPr/>
    </dgm:pt>
    <dgm:pt modelId="{24D6ABBB-2867-454B-B850-5282EDC7D157}" type="pres">
      <dgm:prSet presAssocID="{D1392716-4090-4B64-9BB3-6E8B53FBE892}" presName="conn2-1" presStyleLbl="parChTrans1D2" presStyleIdx="4" presStyleCnt="6"/>
      <dgm:spPr/>
    </dgm:pt>
    <dgm:pt modelId="{C027B021-E3C5-4BD4-BD02-6989B4B7246B}" type="pres">
      <dgm:prSet presAssocID="{D1392716-4090-4B64-9BB3-6E8B53FBE892}" presName="connTx" presStyleLbl="parChTrans1D2" presStyleIdx="4" presStyleCnt="6"/>
      <dgm:spPr/>
    </dgm:pt>
    <dgm:pt modelId="{8FD22A47-74DA-48B7-AE93-D44EE8CEF889}" type="pres">
      <dgm:prSet presAssocID="{52A06A3C-F21C-4E64-9BCD-C51DE2BA5195}" presName="root2" presStyleCnt="0"/>
      <dgm:spPr/>
    </dgm:pt>
    <dgm:pt modelId="{027A3E62-54DA-4149-9F81-D96206292BF0}" type="pres">
      <dgm:prSet presAssocID="{52A06A3C-F21C-4E64-9BCD-C51DE2BA5195}" presName="LevelTwoTextNode" presStyleLbl="node2" presStyleIdx="4" presStyleCnt="6">
        <dgm:presLayoutVars>
          <dgm:chPref val="3"/>
        </dgm:presLayoutVars>
      </dgm:prSet>
      <dgm:spPr/>
    </dgm:pt>
    <dgm:pt modelId="{2C7281E3-30B1-4742-A679-A05C0EB65905}" type="pres">
      <dgm:prSet presAssocID="{52A06A3C-F21C-4E64-9BCD-C51DE2BA5195}" presName="level3hierChild" presStyleCnt="0"/>
      <dgm:spPr/>
    </dgm:pt>
    <dgm:pt modelId="{61CBFBC5-C3CB-4821-BC3C-28C30E3CA508}" type="pres">
      <dgm:prSet presAssocID="{3901736A-B2C5-4FA0-89E1-B68C84A75E72}" presName="conn2-1" presStyleLbl="parChTrans1D2" presStyleIdx="5" presStyleCnt="6"/>
      <dgm:spPr/>
    </dgm:pt>
    <dgm:pt modelId="{51EC35A5-5D88-42F7-B385-DB573D3DC0D7}" type="pres">
      <dgm:prSet presAssocID="{3901736A-B2C5-4FA0-89E1-B68C84A75E72}" presName="connTx" presStyleLbl="parChTrans1D2" presStyleIdx="5" presStyleCnt="6"/>
      <dgm:spPr/>
    </dgm:pt>
    <dgm:pt modelId="{7A40572B-29F3-464A-B3EF-95140B142A77}" type="pres">
      <dgm:prSet presAssocID="{7DA5B416-2998-48CF-AFC6-9C67AB86580D}" presName="root2" presStyleCnt="0"/>
      <dgm:spPr/>
    </dgm:pt>
    <dgm:pt modelId="{2CD42DF9-9C52-4F18-8E4F-A86759A89555}" type="pres">
      <dgm:prSet presAssocID="{7DA5B416-2998-48CF-AFC6-9C67AB86580D}" presName="LevelTwoTextNode" presStyleLbl="node2" presStyleIdx="5" presStyleCnt="6">
        <dgm:presLayoutVars>
          <dgm:chPref val="3"/>
        </dgm:presLayoutVars>
      </dgm:prSet>
      <dgm:spPr/>
    </dgm:pt>
    <dgm:pt modelId="{621AF0E3-1211-4747-B412-797B0A9137A0}" type="pres">
      <dgm:prSet presAssocID="{7DA5B416-2998-48CF-AFC6-9C67AB86580D}" presName="level3hierChild" presStyleCnt="0"/>
      <dgm:spPr/>
    </dgm:pt>
  </dgm:ptLst>
  <dgm:cxnLst>
    <dgm:cxn modelId="{64754F01-4FBC-4DFD-BE6E-B6A9E72BC401}" srcId="{2FCC04D8-7257-4C16-86BD-690AD9F3B2FA}" destId="{8BDF0F3C-2FB1-48C5-BC1F-B309B6BC9BD4}" srcOrd="1" destOrd="0" parTransId="{6CCD25E6-6631-47A8-9F28-4060862B51DA}" sibTransId="{CB199AE7-9146-4D1F-B289-EBC53B42E95F}"/>
    <dgm:cxn modelId="{FD365602-2BEE-4C8A-A86B-FA1659C3B915}" type="presOf" srcId="{591E2E98-B2B7-4329-8677-05842AEEBBCF}" destId="{B7FCE0DF-8C97-41C1-8117-1F3BAA04B3C4}" srcOrd="0" destOrd="0" presId="urn:microsoft.com/office/officeart/2008/layout/HorizontalMultiLevelHierarchy"/>
    <dgm:cxn modelId="{D51A0609-A0EA-4F5D-9369-C0988BC29D9A}" type="presOf" srcId="{64DA483C-67EC-4325-9B63-66C228C04AC0}" destId="{3178CD2D-805B-4127-BA8A-B1CBCB0D3F1D}" srcOrd="0" destOrd="0" presId="urn:microsoft.com/office/officeart/2008/layout/HorizontalMultiLevelHierarchy"/>
    <dgm:cxn modelId="{C212210C-7371-4E02-A488-CA4BE4BFC8F0}" type="presOf" srcId="{B31AD946-47DD-409A-9552-2F65816C140F}" destId="{A5D6B325-C685-404A-A037-C7EDFFC20525}" srcOrd="1" destOrd="0" presId="urn:microsoft.com/office/officeart/2008/layout/HorizontalMultiLevelHierarchy"/>
    <dgm:cxn modelId="{625D171D-1960-4F27-A7FC-04E4532A93A6}" type="presOf" srcId="{D1392716-4090-4B64-9BB3-6E8B53FBE892}" destId="{24D6ABBB-2867-454B-B850-5282EDC7D157}" srcOrd="0" destOrd="0" presId="urn:microsoft.com/office/officeart/2008/layout/HorizontalMultiLevelHierarchy"/>
    <dgm:cxn modelId="{02302D29-6649-437A-9D9D-E75634926B2E}" type="presOf" srcId="{6CCD25E6-6631-47A8-9F28-4060862B51DA}" destId="{7AF8A0E4-B900-432B-9ED5-4EA99D127CCC}" srcOrd="1" destOrd="0" presId="urn:microsoft.com/office/officeart/2008/layout/HorizontalMultiLevelHierarchy"/>
    <dgm:cxn modelId="{54DA2D2D-7647-43DC-9DC7-6F44107ED67F}" type="presOf" srcId="{591E2E98-B2B7-4329-8677-05842AEEBBCF}" destId="{893558A4-CE26-4EF9-850D-94C3028C74B4}" srcOrd="1" destOrd="0" presId="urn:microsoft.com/office/officeart/2008/layout/HorizontalMultiLevelHierarchy"/>
    <dgm:cxn modelId="{FB7CCA31-F500-4245-B869-817A6F04237B}" type="presOf" srcId="{4624B565-4C1A-4D43-AB0D-2FBF54A9686E}" destId="{06CE63BA-A9D4-4BAC-AD7A-0B628B676379}" srcOrd="0" destOrd="0" presId="urn:microsoft.com/office/officeart/2008/layout/HorizontalMultiLevelHierarchy"/>
    <dgm:cxn modelId="{BC483C3B-6574-46E9-9A90-CC7459CD969C}" type="presOf" srcId="{6CCD25E6-6631-47A8-9F28-4060862B51DA}" destId="{D2F1A464-3933-497A-B48F-1AF51013B369}" srcOrd="0" destOrd="0" presId="urn:microsoft.com/office/officeart/2008/layout/HorizontalMultiLevelHierarchy"/>
    <dgm:cxn modelId="{392BD43F-6FBD-4AA2-9E4B-EF02C2EEA6ED}" srcId="{2FCC04D8-7257-4C16-86BD-690AD9F3B2FA}" destId="{8B1E5515-5538-4FC4-93C9-8425BA7E1063}" srcOrd="3" destOrd="0" parTransId="{591E2E98-B2B7-4329-8677-05842AEEBBCF}" sibTransId="{43082F30-2523-49E5-A8D8-5232D2579DCC}"/>
    <dgm:cxn modelId="{2D6F7D42-28B7-4515-BE6E-5E30F958D7DB}" type="presOf" srcId="{5C1595F2-7258-4DF7-84EF-352634F094B3}" destId="{D6B07B06-4783-4B96-A327-7716002D06BC}" srcOrd="0" destOrd="0" presId="urn:microsoft.com/office/officeart/2008/layout/HorizontalMultiLevelHierarchy"/>
    <dgm:cxn modelId="{410B3443-48AA-47EB-9952-0F48948FC297}" type="presOf" srcId="{A17CA786-CC88-4486-8307-D492DCEA511A}" destId="{8D92A2BD-9457-4893-93AD-52A6C785AB43}" srcOrd="0" destOrd="0" presId="urn:microsoft.com/office/officeart/2008/layout/HorizontalMultiLevelHierarchy"/>
    <dgm:cxn modelId="{481E2265-5A20-4299-865F-7D3B18670D2C}" type="presOf" srcId="{5C1595F2-7258-4DF7-84EF-352634F094B3}" destId="{F27AB15D-6D22-427B-A845-7CEC39290B9C}" srcOrd="1" destOrd="0" presId="urn:microsoft.com/office/officeart/2008/layout/HorizontalMultiLevelHierarchy"/>
    <dgm:cxn modelId="{85D7017C-4ADF-4302-8B93-3D8217BFD0E1}" type="presOf" srcId="{7DA5B416-2998-48CF-AFC6-9C67AB86580D}" destId="{2CD42DF9-9C52-4F18-8E4F-A86759A89555}" srcOrd="0" destOrd="0" presId="urn:microsoft.com/office/officeart/2008/layout/HorizontalMultiLevelHierarchy"/>
    <dgm:cxn modelId="{92190E9E-A3DB-4742-9CB7-4E3301AC29AD}" type="presOf" srcId="{D1392716-4090-4B64-9BB3-6E8B53FBE892}" destId="{C027B021-E3C5-4BD4-BD02-6989B4B7246B}" srcOrd="1" destOrd="0" presId="urn:microsoft.com/office/officeart/2008/layout/HorizontalMultiLevelHierarchy"/>
    <dgm:cxn modelId="{ACE9A8A1-43F0-4DCE-ADC7-C1D6B56B66E7}" srcId="{2FCC04D8-7257-4C16-86BD-690AD9F3B2FA}" destId="{52A06A3C-F21C-4E64-9BCD-C51DE2BA5195}" srcOrd="4" destOrd="0" parTransId="{D1392716-4090-4B64-9BB3-6E8B53FBE892}" sibTransId="{A113B3C7-555D-4DA2-BF69-70433CD21F45}"/>
    <dgm:cxn modelId="{7E68A8A4-5C28-4668-948E-C59C0CEFE6E0}" type="presOf" srcId="{3901736A-B2C5-4FA0-89E1-B68C84A75E72}" destId="{61CBFBC5-C3CB-4821-BC3C-28C30E3CA508}" srcOrd="0" destOrd="0" presId="urn:microsoft.com/office/officeart/2008/layout/HorizontalMultiLevelHierarchy"/>
    <dgm:cxn modelId="{BB960BAF-182A-49B9-8D9B-C53E3F952C11}" srcId="{64DA483C-67EC-4325-9B63-66C228C04AC0}" destId="{2FCC04D8-7257-4C16-86BD-690AD9F3B2FA}" srcOrd="0" destOrd="0" parTransId="{DB321A09-C8A8-4109-B73B-EBBD8E436C3D}" sibTransId="{519D9352-6E78-4E5D-97D7-E810CDA5DBE3}"/>
    <dgm:cxn modelId="{668D7EB7-744A-4DA2-8473-F1D349658F7D}" type="presOf" srcId="{B31AD946-47DD-409A-9552-2F65816C140F}" destId="{1AAC2A17-8531-4091-9B74-B9D0B49A11B7}" srcOrd="0" destOrd="0" presId="urn:microsoft.com/office/officeart/2008/layout/HorizontalMultiLevelHierarchy"/>
    <dgm:cxn modelId="{D82EA4BD-51E0-4E14-A3A1-25EC979024B3}" type="presOf" srcId="{3901736A-B2C5-4FA0-89E1-B68C84A75E72}" destId="{51EC35A5-5D88-42F7-B385-DB573D3DC0D7}" srcOrd="1" destOrd="0" presId="urn:microsoft.com/office/officeart/2008/layout/HorizontalMultiLevelHierarchy"/>
    <dgm:cxn modelId="{165496CB-C060-4CB4-ABEB-3111A4754D88}" srcId="{2FCC04D8-7257-4C16-86BD-690AD9F3B2FA}" destId="{4624B565-4C1A-4D43-AB0D-2FBF54A9686E}" srcOrd="2" destOrd="0" parTransId="{B31AD946-47DD-409A-9552-2F65816C140F}" sibTransId="{C117B855-8660-49B8-9BA1-AA0DDB68A6A9}"/>
    <dgm:cxn modelId="{4F3E86CE-FEB7-4A3D-8DF5-9B7682C88DFF}" srcId="{2FCC04D8-7257-4C16-86BD-690AD9F3B2FA}" destId="{A17CA786-CC88-4486-8307-D492DCEA511A}" srcOrd="0" destOrd="0" parTransId="{5C1595F2-7258-4DF7-84EF-352634F094B3}" sibTransId="{E71BB5AA-C19C-4094-AD06-5EB04A2B0AA2}"/>
    <dgm:cxn modelId="{DC1357CF-DA72-40ED-BEDB-76C404915FB9}" srcId="{2FCC04D8-7257-4C16-86BD-690AD9F3B2FA}" destId="{7DA5B416-2998-48CF-AFC6-9C67AB86580D}" srcOrd="5" destOrd="0" parTransId="{3901736A-B2C5-4FA0-89E1-B68C84A75E72}" sibTransId="{39618DE5-4FC7-4A1E-A825-4DD0127A12F5}"/>
    <dgm:cxn modelId="{B5C2C1D1-3E0B-4760-B905-7752D4A01FC7}" type="presOf" srcId="{52A06A3C-F21C-4E64-9BCD-C51DE2BA5195}" destId="{027A3E62-54DA-4149-9F81-D96206292BF0}" srcOrd="0" destOrd="0" presId="urn:microsoft.com/office/officeart/2008/layout/HorizontalMultiLevelHierarchy"/>
    <dgm:cxn modelId="{FB37CADF-8CB3-49EC-BE77-141B0F1C614E}" type="presOf" srcId="{2FCC04D8-7257-4C16-86BD-690AD9F3B2FA}" destId="{63C8D7BF-39F3-4866-96F8-19F2C8F8DCD2}" srcOrd="0" destOrd="0" presId="urn:microsoft.com/office/officeart/2008/layout/HorizontalMultiLevelHierarchy"/>
    <dgm:cxn modelId="{7B5314F2-972C-4C3C-BCCF-FC0B99F7129C}" type="presOf" srcId="{8BDF0F3C-2FB1-48C5-BC1F-B309B6BC9BD4}" destId="{3F77DD97-120D-44FB-867D-44998F496FD2}" srcOrd="0" destOrd="0" presId="urn:microsoft.com/office/officeart/2008/layout/HorizontalMultiLevelHierarchy"/>
    <dgm:cxn modelId="{1CFA2EF5-5A1F-4B08-ACDF-96B5A9F63551}" type="presOf" srcId="{8B1E5515-5538-4FC4-93C9-8425BA7E1063}" destId="{9BF3D68C-C78E-4328-8886-85F48B4BF7ED}" srcOrd="0" destOrd="0" presId="urn:microsoft.com/office/officeart/2008/layout/HorizontalMultiLevelHierarchy"/>
    <dgm:cxn modelId="{F5CFF89B-8AB2-4383-B178-6DD14905648E}" type="presParOf" srcId="{3178CD2D-805B-4127-BA8A-B1CBCB0D3F1D}" destId="{9DE8FDFE-B795-4346-B406-3F78E6CF2E27}" srcOrd="0" destOrd="0" presId="urn:microsoft.com/office/officeart/2008/layout/HorizontalMultiLevelHierarchy"/>
    <dgm:cxn modelId="{5898C51B-06FD-4040-8858-F933F9ED4015}" type="presParOf" srcId="{9DE8FDFE-B795-4346-B406-3F78E6CF2E27}" destId="{63C8D7BF-39F3-4866-96F8-19F2C8F8DCD2}" srcOrd="0" destOrd="0" presId="urn:microsoft.com/office/officeart/2008/layout/HorizontalMultiLevelHierarchy"/>
    <dgm:cxn modelId="{BCAE66DE-44D4-4FFA-B755-EF2A685B8A9D}" type="presParOf" srcId="{9DE8FDFE-B795-4346-B406-3F78E6CF2E27}" destId="{49B8BEAB-B9C8-4E59-A9FF-27C22E506C80}" srcOrd="1" destOrd="0" presId="urn:microsoft.com/office/officeart/2008/layout/HorizontalMultiLevelHierarchy"/>
    <dgm:cxn modelId="{47A2C34B-5F51-4D1B-8024-9C418C36FCEF}" type="presParOf" srcId="{49B8BEAB-B9C8-4E59-A9FF-27C22E506C80}" destId="{D6B07B06-4783-4B96-A327-7716002D06BC}" srcOrd="0" destOrd="0" presId="urn:microsoft.com/office/officeart/2008/layout/HorizontalMultiLevelHierarchy"/>
    <dgm:cxn modelId="{058FC39D-4D85-438C-919C-CAACF6E6B46F}" type="presParOf" srcId="{D6B07B06-4783-4B96-A327-7716002D06BC}" destId="{F27AB15D-6D22-427B-A845-7CEC39290B9C}" srcOrd="0" destOrd="0" presId="urn:microsoft.com/office/officeart/2008/layout/HorizontalMultiLevelHierarchy"/>
    <dgm:cxn modelId="{E8D7BABB-96E4-4F9D-AB57-00B2554E3004}" type="presParOf" srcId="{49B8BEAB-B9C8-4E59-A9FF-27C22E506C80}" destId="{2209D9E8-C7AF-4AF1-92E2-4879A1E1EA78}" srcOrd="1" destOrd="0" presId="urn:microsoft.com/office/officeart/2008/layout/HorizontalMultiLevelHierarchy"/>
    <dgm:cxn modelId="{5CF80A27-F560-4A49-AF5A-BB365E173CAE}" type="presParOf" srcId="{2209D9E8-C7AF-4AF1-92E2-4879A1E1EA78}" destId="{8D92A2BD-9457-4893-93AD-52A6C785AB43}" srcOrd="0" destOrd="0" presId="urn:microsoft.com/office/officeart/2008/layout/HorizontalMultiLevelHierarchy"/>
    <dgm:cxn modelId="{677CBCF7-F0CC-4040-B248-B008424889B9}" type="presParOf" srcId="{2209D9E8-C7AF-4AF1-92E2-4879A1E1EA78}" destId="{7316206A-DFDF-421A-B26F-D3A0879E2813}" srcOrd="1" destOrd="0" presId="urn:microsoft.com/office/officeart/2008/layout/HorizontalMultiLevelHierarchy"/>
    <dgm:cxn modelId="{07600339-653C-486C-B748-0F51FC772460}" type="presParOf" srcId="{49B8BEAB-B9C8-4E59-A9FF-27C22E506C80}" destId="{D2F1A464-3933-497A-B48F-1AF51013B369}" srcOrd="2" destOrd="0" presId="urn:microsoft.com/office/officeart/2008/layout/HorizontalMultiLevelHierarchy"/>
    <dgm:cxn modelId="{D922B859-8793-475D-A192-CA9C699432FA}" type="presParOf" srcId="{D2F1A464-3933-497A-B48F-1AF51013B369}" destId="{7AF8A0E4-B900-432B-9ED5-4EA99D127CCC}" srcOrd="0" destOrd="0" presId="urn:microsoft.com/office/officeart/2008/layout/HorizontalMultiLevelHierarchy"/>
    <dgm:cxn modelId="{BDCA9340-30AC-4682-86B0-62F1DD8AC57B}" type="presParOf" srcId="{49B8BEAB-B9C8-4E59-A9FF-27C22E506C80}" destId="{8BAF5145-4A97-41C9-BE35-8BCF06AF7991}" srcOrd="3" destOrd="0" presId="urn:microsoft.com/office/officeart/2008/layout/HorizontalMultiLevelHierarchy"/>
    <dgm:cxn modelId="{98ECB056-E0B3-48B1-878E-005158C8EAF5}" type="presParOf" srcId="{8BAF5145-4A97-41C9-BE35-8BCF06AF7991}" destId="{3F77DD97-120D-44FB-867D-44998F496FD2}" srcOrd="0" destOrd="0" presId="urn:microsoft.com/office/officeart/2008/layout/HorizontalMultiLevelHierarchy"/>
    <dgm:cxn modelId="{F407E86D-CAD2-40F6-87CB-4034247A2423}" type="presParOf" srcId="{8BAF5145-4A97-41C9-BE35-8BCF06AF7991}" destId="{172F0DFE-90C9-46AC-865F-C24E8A516DA6}" srcOrd="1" destOrd="0" presId="urn:microsoft.com/office/officeart/2008/layout/HorizontalMultiLevelHierarchy"/>
    <dgm:cxn modelId="{0D5762B2-3355-4B6A-B448-0BFC41ABD70B}" type="presParOf" srcId="{49B8BEAB-B9C8-4E59-A9FF-27C22E506C80}" destId="{1AAC2A17-8531-4091-9B74-B9D0B49A11B7}" srcOrd="4" destOrd="0" presId="urn:microsoft.com/office/officeart/2008/layout/HorizontalMultiLevelHierarchy"/>
    <dgm:cxn modelId="{BD41583D-6D05-469C-8592-993184E522A5}" type="presParOf" srcId="{1AAC2A17-8531-4091-9B74-B9D0B49A11B7}" destId="{A5D6B325-C685-404A-A037-C7EDFFC20525}" srcOrd="0" destOrd="0" presId="urn:microsoft.com/office/officeart/2008/layout/HorizontalMultiLevelHierarchy"/>
    <dgm:cxn modelId="{AA4E49B3-8711-48BA-BCFA-393F4E52578E}" type="presParOf" srcId="{49B8BEAB-B9C8-4E59-A9FF-27C22E506C80}" destId="{AC8067A0-3D4A-4C51-8A37-85C65E0E8B2E}" srcOrd="5" destOrd="0" presId="urn:microsoft.com/office/officeart/2008/layout/HorizontalMultiLevelHierarchy"/>
    <dgm:cxn modelId="{380D122A-8E62-4610-849D-DF6678B4D3CE}" type="presParOf" srcId="{AC8067A0-3D4A-4C51-8A37-85C65E0E8B2E}" destId="{06CE63BA-A9D4-4BAC-AD7A-0B628B676379}" srcOrd="0" destOrd="0" presId="urn:microsoft.com/office/officeart/2008/layout/HorizontalMultiLevelHierarchy"/>
    <dgm:cxn modelId="{9A46DE12-67D7-4E59-AAD7-1349FC0B6388}" type="presParOf" srcId="{AC8067A0-3D4A-4C51-8A37-85C65E0E8B2E}" destId="{C1CF5C01-1E23-4D98-BDE4-B8749B6EA641}" srcOrd="1" destOrd="0" presId="urn:microsoft.com/office/officeart/2008/layout/HorizontalMultiLevelHierarchy"/>
    <dgm:cxn modelId="{82FB13D2-8729-4C96-BA31-4D3F94312135}" type="presParOf" srcId="{49B8BEAB-B9C8-4E59-A9FF-27C22E506C80}" destId="{B7FCE0DF-8C97-41C1-8117-1F3BAA04B3C4}" srcOrd="6" destOrd="0" presId="urn:microsoft.com/office/officeart/2008/layout/HorizontalMultiLevelHierarchy"/>
    <dgm:cxn modelId="{68A0BB5D-20CC-4EEC-A1E0-573068A49B80}" type="presParOf" srcId="{B7FCE0DF-8C97-41C1-8117-1F3BAA04B3C4}" destId="{893558A4-CE26-4EF9-850D-94C3028C74B4}" srcOrd="0" destOrd="0" presId="urn:microsoft.com/office/officeart/2008/layout/HorizontalMultiLevelHierarchy"/>
    <dgm:cxn modelId="{95A906B0-FF26-4F69-8FA7-CB0C164497EC}" type="presParOf" srcId="{49B8BEAB-B9C8-4E59-A9FF-27C22E506C80}" destId="{07E78DE2-FD9E-4E35-9502-3C8E1991101D}" srcOrd="7" destOrd="0" presId="urn:microsoft.com/office/officeart/2008/layout/HorizontalMultiLevelHierarchy"/>
    <dgm:cxn modelId="{33344D28-B835-459D-AA8B-604A086A7C7F}" type="presParOf" srcId="{07E78DE2-FD9E-4E35-9502-3C8E1991101D}" destId="{9BF3D68C-C78E-4328-8886-85F48B4BF7ED}" srcOrd="0" destOrd="0" presId="urn:microsoft.com/office/officeart/2008/layout/HorizontalMultiLevelHierarchy"/>
    <dgm:cxn modelId="{353FDA4B-AA9F-4D51-81B1-776BC205C15D}" type="presParOf" srcId="{07E78DE2-FD9E-4E35-9502-3C8E1991101D}" destId="{9E8C99C4-88CF-4245-AEFC-6C5810DC9FAF}" srcOrd="1" destOrd="0" presId="urn:microsoft.com/office/officeart/2008/layout/HorizontalMultiLevelHierarchy"/>
    <dgm:cxn modelId="{57623418-EA4B-4937-8E27-BF548C7E9544}" type="presParOf" srcId="{49B8BEAB-B9C8-4E59-A9FF-27C22E506C80}" destId="{24D6ABBB-2867-454B-B850-5282EDC7D157}" srcOrd="8" destOrd="0" presId="urn:microsoft.com/office/officeart/2008/layout/HorizontalMultiLevelHierarchy"/>
    <dgm:cxn modelId="{CCF45BA8-0906-40CD-894A-2109D1EBF26C}" type="presParOf" srcId="{24D6ABBB-2867-454B-B850-5282EDC7D157}" destId="{C027B021-E3C5-4BD4-BD02-6989B4B7246B}" srcOrd="0" destOrd="0" presId="urn:microsoft.com/office/officeart/2008/layout/HorizontalMultiLevelHierarchy"/>
    <dgm:cxn modelId="{CAFCA4F3-3E9C-4EE8-B86F-E487115BD78D}" type="presParOf" srcId="{49B8BEAB-B9C8-4E59-A9FF-27C22E506C80}" destId="{8FD22A47-74DA-48B7-AE93-D44EE8CEF889}" srcOrd="9" destOrd="0" presId="urn:microsoft.com/office/officeart/2008/layout/HorizontalMultiLevelHierarchy"/>
    <dgm:cxn modelId="{6AD8B239-A158-4309-ABCF-6B0BBACBC1DB}" type="presParOf" srcId="{8FD22A47-74DA-48B7-AE93-D44EE8CEF889}" destId="{027A3E62-54DA-4149-9F81-D96206292BF0}" srcOrd="0" destOrd="0" presId="urn:microsoft.com/office/officeart/2008/layout/HorizontalMultiLevelHierarchy"/>
    <dgm:cxn modelId="{7B51525B-6DE6-4987-BD0A-DE9383ED0A40}" type="presParOf" srcId="{8FD22A47-74DA-48B7-AE93-D44EE8CEF889}" destId="{2C7281E3-30B1-4742-A679-A05C0EB65905}" srcOrd="1" destOrd="0" presId="urn:microsoft.com/office/officeart/2008/layout/HorizontalMultiLevelHierarchy"/>
    <dgm:cxn modelId="{C3B76C2C-277F-4DCC-B005-918FCE8CD9D6}" type="presParOf" srcId="{49B8BEAB-B9C8-4E59-A9FF-27C22E506C80}" destId="{61CBFBC5-C3CB-4821-BC3C-28C30E3CA508}" srcOrd="10" destOrd="0" presId="urn:microsoft.com/office/officeart/2008/layout/HorizontalMultiLevelHierarchy"/>
    <dgm:cxn modelId="{75F5D3D1-7F4A-4247-9835-0C23830CF194}" type="presParOf" srcId="{61CBFBC5-C3CB-4821-BC3C-28C30E3CA508}" destId="{51EC35A5-5D88-42F7-B385-DB573D3DC0D7}" srcOrd="0" destOrd="0" presId="urn:microsoft.com/office/officeart/2008/layout/HorizontalMultiLevelHierarchy"/>
    <dgm:cxn modelId="{50D481CD-3BB9-495F-AC1C-31271F602680}" type="presParOf" srcId="{49B8BEAB-B9C8-4E59-A9FF-27C22E506C80}" destId="{7A40572B-29F3-464A-B3EF-95140B142A77}" srcOrd="11" destOrd="0" presId="urn:microsoft.com/office/officeart/2008/layout/HorizontalMultiLevelHierarchy"/>
    <dgm:cxn modelId="{FB96ACCB-28B4-446A-9C34-16BDAEB6872E}" type="presParOf" srcId="{7A40572B-29F3-464A-B3EF-95140B142A77}" destId="{2CD42DF9-9C52-4F18-8E4F-A86759A89555}" srcOrd="0" destOrd="0" presId="urn:microsoft.com/office/officeart/2008/layout/HorizontalMultiLevelHierarchy"/>
    <dgm:cxn modelId="{5C5E485B-1433-4C58-8519-BF5CDDCA4103}" type="presParOf" srcId="{7A40572B-29F3-464A-B3EF-95140B142A77}" destId="{621AF0E3-1211-4747-B412-797B0A9137A0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846575-D27F-4F8F-A26A-2289C75EDA2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47B8E4-BDFE-4B70-B549-5924F9F4997C}">
      <dgm:prSet phldrT="[Text]"/>
      <dgm:spPr/>
      <dgm:t>
        <a:bodyPr/>
        <a:lstStyle/>
        <a:p>
          <a:r>
            <a:rPr lang="en-US" dirty="0"/>
            <a:t>More adoptions</a:t>
          </a:r>
        </a:p>
      </dgm:t>
    </dgm:pt>
    <dgm:pt modelId="{BF305938-055B-4F32-A1EF-E5DBC3076730}" type="parTrans" cxnId="{9BFD4EBD-D366-4B4F-BFC5-3732E7822112}">
      <dgm:prSet/>
      <dgm:spPr/>
      <dgm:t>
        <a:bodyPr/>
        <a:lstStyle/>
        <a:p>
          <a:endParaRPr lang="en-US"/>
        </a:p>
      </dgm:t>
    </dgm:pt>
    <dgm:pt modelId="{A3E20F86-B2FA-44DD-BE23-BEA7A3A6A912}" type="sibTrans" cxnId="{9BFD4EBD-D366-4B4F-BFC5-3732E7822112}">
      <dgm:prSet/>
      <dgm:spPr/>
      <dgm:t>
        <a:bodyPr/>
        <a:lstStyle/>
        <a:p>
          <a:endParaRPr lang="en-US"/>
        </a:p>
      </dgm:t>
    </dgm:pt>
    <dgm:pt modelId="{2B3FD4FC-F1B6-4B17-BAB1-6039CD25DCBB}">
      <dgm:prSet phldrT="[Text]"/>
      <dgm:spPr/>
      <dgm:t>
        <a:bodyPr/>
        <a:lstStyle/>
        <a:p>
          <a:r>
            <a:rPr lang="en-US" dirty="0"/>
            <a:t>Community Partners</a:t>
          </a:r>
        </a:p>
      </dgm:t>
    </dgm:pt>
    <dgm:pt modelId="{B0E2AD8F-9A37-4524-B6C9-0A42D4E40269}" type="parTrans" cxnId="{9E979251-8D71-4863-821E-EE13DAEBF5CA}">
      <dgm:prSet/>
      <dgm:spPr/>
      <dgm:t>
        <a:bodyPr/>
        <a:lstStyle/>
        <a:p>
          <a:endParaRPr lang="en-US"/>
        </a:p>
      </dgm:t>
    </dgm:pt>
    <dgm:pt modelId="{C612E580-ECB5-4E07-B87A-900E13431E08}" type="sibTrans" cxnId="{9E979251-8D71-4863-821E-EE13DAEBF5CA}">
      <dgm:prSet/>
      <dgm:spPr/>
      <dgm:t>
        <a:bodyPr/>
        <a:lstStyle/>
        <a:p>
          <a:endParaRPr lang="en-US"/>
        </a:p>
      </dgm:t>
    </dgm:pt>
    <dgm:pt modelId="{29C394B5-4D2B-45E9-9D97-FD451F90ECB1}">
      <dgm:prSet phldrT="[Text]"/>
      <dgm:spPr/>
      <dgm:t>
        <a:bodyPr/>
        <a:lstStyle/>
        <a:p>
          <a:r>
            <a:rPr lang="en-US" dirty="0"/>
            <a:t>Awareness of animal welfare issues</a:t>
          </a:r>
        </a:p>
      </dgm:t>
    </dgm:pt>
    <dgm:pt modelId="{B1382DE4-6C8E-4006-BE5A-474DA74D7C13}" type="parTrans" cxnId="{34F5508B-E726-44C5-B9A4-E29C929B832B}">
      <dgm:prSet/>
      <dgm:spPr/>
      <dgm:t>
        <a:bodyPr/>
        <a:lstStyle/>
        <a:p>
          <a:endParaRPr lang="en-US"/>
        </a:p>
      </dgm:t>
    </dgm:pt>
    <dgm:pt modelId="{CA1DD796-A67E-4B7E-BBB6-249636D9B178}" type="sibTrans" cxnId="{34F5508B-E726-44C5-B9A4-E29C929B832B}">
      <dgm:prSet/>
      <dgm:spPr/>
      <dgm:t>
        <a:bodyPr/>
        <a:lstStyle/>
        <a:p>
          <a:endParaRPr lang="en-US"/>
        </a:p>
      </dgm:t>
    </dgm:pt>
    <dgm:pt modelId="{DE53F73C-D171-4688-BCAF-4A617E5EE46B}">
      <dgm:prSet phldrT="[Text]"/>
      <dgm:spPr/>
      <dgm:t>
        <a:bodyPr/>
        <a:lstStyle/>
        <a:p>
          <a:r>
            <a:rPr lang="en-US" dirty="0"/>
            <a:t>More respect for animals and the environment</a:t>
          </a:r>
        </a:p>
      </dgm:t>
    </dgm:pt>
    <dgm:pt modelId="{FAE29C6B-A869-47D5-9961-0703E523FA95}" type="parTrans" cxnId="{62D90747-215B-4E33-AB2B-4B15D3B42882}">
      <dgm:prSet/>
      <dgm:spPr/>
      <dgm:t>
        <a:bodyPr/>
        <a:lstStyle/>
        <a:p>
          <a:endParaRPr lang="en-US"/>
        </a:p>
      </dgm:t>
    </dgm:pt>
    <dgm:pt modelId="{BB144683-D026-4DED-BD8D-FEEA6F1B12C2}" type="sibTrans" cxnId="{62D90747-215B-4E33-AB2B-4B15D3B42882}">
      <dgm:prSet/>
      <dgm:spPr/>
      <dgm:t>
        <a:bodyPr/>
        <a:lstStyle/>
        <a:p>
          <a:endParaRPr lang="en-US"/>
        </a:p>
      </dgm:t>
    </dgm:pt>
    <dgm:pt modelId="{CF2E5C07-922B-4024-BEB7-7CF3E5806A7B}" type="pres">
      <dgm:prSet presAssocID="{7E846575-D27F-4F8F-A26A-2289C75EDA28}" presName="Name0" presStyleCnt="0">
        <dgm:presLayoutVars>
          <dgm:dir/>
          <dgm:resizeHandles val="exact"/>
        </dgm:presLayoutVars>
      </dgm:prSet>
      <dgm:spPr/>
    </dgm:pt>
    <dgm:pt modelId="{CCDA1C25-6789-4B3A-A69E-B8119FD6BA2B}" type="pres">
      <dgm:prSet presAssocID="{0D47B8E4-BDFE-4B70-B549-5924F9F4997C}" presName="Name5" presStyleLbl="vennNode1" presStyleIdx="0" presStyleCnt="4">
        <dgm:presLayoutVars>
          <dgm:bulletEnabled val="1"/>
        </dgm:presLayoutVars>
      </dgm:prSet>
      <dgm:spPr/>
    </dgm:pt>
    <dgm:pt modelId="{6D806C40-B5FF-4F96-BB7A-58AF101E85E9}" type="pres">
      <dgm:prSet presAssocID="{A3E20F86-B2FA-44DD-BE23-BEA7A3A6A912}" presName="space" presStyleCnt="0"/>
      <dgm:spPr/>
    </dgm:pt>
    <dgm:pt modelId="{D1F002A5-2E89-450A-A252-70B101D7A329}" type="pres">
      <dgm:prSet presAssocID="{2B3FD4FC-F1B6-4B17-BAB1-6039CD25DCBB}" presName="Name5" presStyleLbl="vennNode1" presStyleIdx="1" presStyleCnt="4">
        <dgm:presLayoutVars>
          <dgm:bulletEnabled val="1"/>
        </dgm:presLayoutVars>
      </dgm:prSet>
      <dgm:spPr/>
    </dgm:pt>
    <dgm:pt modelId="{2411539B-1192-4EEC-8212-A419C0CF0674}" type="pres">
      <dgm:prSet presAssocID="{C612E580-ECB5-4E07-B87A-900E13431E08}" presName="space" presStyleCnt="0"/>
      <dgm:spPr/>
    </dgm:pt>
    <dgm:pt modelId="{8986FAE1-6108-44DB-9953-18BA2A9873C1}" type="pres">
      <dgm:prSet presAssocID="{29C394B5-4D2B-45E9-9D97-FD451F90ECB1}" presName="Name5" presStyleLbl="vennNode1" presStyleIdx="2" presStyleCnt="4">
        <dgm:presLayoutVars>
          <dgm:bulletEnabled val="1"/>
        </dgm:presLayoutVars>
      </dgm:prSet>
      <dgm:spPr/>
    </dgm:pt>
    <dgm:pt modelId="{66C4FED0-FEA8-4B2D-BE97-8558A658F149}" type="pres">
      <dgm:prSet presAssocID="{CA1DD796-A67E-4B7E-BBB6-249636D9B178}" presName="space" presStyleCnt="0"/>
      <dgm:spPr/>
    </dgm:pt>
    <dgm:pt modelId="{673C155E-42A5-45C6-B797-4DD7B5BC0B6B}" type="pres">
      <dgm:prSet presAssocID="{DE53F73C-D171-4688-BCAF-4A617E5EE46B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C8686216-DE73-4A4A-98FB-8384EAE449C4}" type="presOf" srcId="{DE53F73C-D171-4688-BCAF-4A617E5EE46B}" destId="{673C155E-42A5-45C6-B797-4DD7B5BC0B6B}" srcOrd="0" destOrd="0" presId="urn:microsoft.com/office/officeart/2005/8/layout/venn3"/>
    <dgm:cxn modelId="{6ACFFF1D-0FB2-40CF-AB9B-001E8D0133B4}" type="presOf" srcId="{29C394B5-4D2B-45E9-9D97-FD451F90ECB1}" destId="{8986FAE1-6108-44DB-9953-18BA2A9873C1}" srcOrd="0" destOrd="0" presId="urn:microsoft.com/office/officeart/2005/8/layout/venn3"/>
    <dgm:cxn modelId="{62D90747-215B-4E33-AB2B-4B15D3B42882}" srcId="{7E846575-D27F-4F8F-A26A-2289C75EDA28}" destId="{DE53F73C-D171-4688-BCAF-4A617E5EE46B}" srcOrd="3" destOrd="0" parTransId="{FAE29C6B-A869-47D5-9961-0703E523FA95}" sibTransId="{BB144683-D026-4DED-BD8D-FEEA6F1B12C2}"/>
    <dgm:cxn modelId="{D18D4A6C-41E9-48AA-AB9A-583B899C3AED}" type="presOf" srcId="{7E846575-D27F-4F8F-A26A-2289C75EDA28}" destId="{CF2E5C07-922B-4024-BEB7-7CF3E5806A7B}" srcOrd="0" destOrd="0" presId="urn:microsoft.com/office/officeart/2005/8/layout/venn3"/>
    <dgm:cxn modelId="{9E979251-8D71-4863-821E-EE13DAEBF5CA}" srcId="{7E846575-D27F-4F8F-A26A-2289C75EDA28}" destId="{2B3FD4FC-F1B6-4B17-BAB1-6039CD25DCBB}" srcOrd="1" destOrd="0" parTransId="{B0E2AD8F-9A37-4524-B6C9-0A42D4E40269}" sibTransId="{C612E580-ECB5-4E07-B87A-900E13431E08}"/>
    <dgm:cxn modelId="{34F5508B-E726-44C5-B9A4-E29C929B832B}" srcId="{7E846575-D27F-4F8F-A26A-2289C75EDA28}" destId="{29C394B5-4D2B-45E9-9D97-FD451F90ECB1}" srcOrd="2" destOrd="0" parTransId="{B1382DE4-6C8E-4006-BE5A-474DA74D7C13}" sibTransId="{CA1DD796-A67E-4B7E-BBB6-249636D9B178}"/>
    <dgm:cxn modelId="{C3BD24AE-E97B-4781-8B24-0BD655BB956A}" type="presOf" srcId="{2B3FD4FC-F1B6-4B17-BAB1-6039CD25DCBB}" destId="{D1F002A5-2E89-450A-A252-70B101D7A329}" srcOrd="0" destOrd="0" presId="urn:microsoft.com/office/officeart/2005/8/layout/venn3"/>
    <dgm:cxn modelId="{9BFD4EBD-D366-4B4F-BFC5-3732E7822112}" srcId="{7E846575-D27F-4F8F-A26A-2289C75EDA28}" destId="{0D47B8E4-BDFE-4B70-B549-5924F9F4997C}" srcOrd="0" destOrd="0" parTransId="{BF305938-055B-4F32-A1EF-E5DBC3076730}" sibTransId="{A3E20F86-B2FA-44DD-BE23-BEA7A3A6A912}"/>
    <dgm:cxn modelId="{B6487EC5-46FA-4591-9297-8F783B1E8659}" type="presOf" srcId="{0D47B8E4-BDFE-4B70-B549-5924F9F4997C}" destId="{CCDA1C25-6789-4B3A-A69E-B8119FD6BA2B}" srcOrd="0" destOrd="0" presId="urn:microsoft.com/office/officeart/2005/8/layout/venn3"/>
    <dgm:cxn modelId="{4C5B3C58-36EB-4C24-A547-3059C8C71045}" type="presParOf" srcId="{CF2E5C07-922B-4024-BEB7-7CF3E5806A7B}" destId="{CCDA1C25-6789-4B3A-A69E-B8119FD6BA2B}" srcOrd="0" destOrd="0" presId="urn:microsoft.com/office/officeart/2005/8/layout/venn3"/>
    <dgm:cxn modelId="{3087DCAE-7B52-4D24-9C3D-6C48B125C12A}" type="presParOf" srcId="{CF2E5C07-922B-4024-BEB7-7CF3E5806A7B}" destId="{6D806C40-B5FF-4F96-BB7A-58AF101E85E9}" srcOrd="1" destOrd="0" presId="urn:microsoft.com/office/officeart/2005/8/layout/venn3"/>
    <dgm:cxn modelId="{63BBE25A-0348-4725-8CEC-F949F4D6199A}" type="presParOf" srcId="{CF2E5C07-922B-4024-BEB7-7CF3E5806A7B}" destId="{D1F002A5-2E89-450A-A252-70B101D7A329}" srcOrd="2" destOrd="0" presId="urn:microsoft.com/office/officeart/2005/8/layout/venn3"/>
    <dgm:cxn modelId="{78AE6D64-8F29-4726-9C1E-11E8C00B2110}" type="presParOf" srcId="{CF2E5C07-922B-4024-BEB7-7CF3E5806A7B}" destId="{2411539B-1192-4EEC-8212-A419C0CF0674}" srcOrd="3" destOrd="0" presId="urn:microsoft.com/office/officeart/2005/8/layout/venn3"/>
    <dgm:cxn modelId="{389C3AC1-B6F3-4039-9D5D-A31525F99B0B}" type="presParOf" srcId="{CF2E5C07-922B-4024-BEB7-7CF3E5806A7B}" destId="{8986FAE1-6108-44DB-9953-18BA2A9873C1}" srcOrd="4" destOrd="0" presId="urn:microsoft.com/office/officeart/2005/8/layout/venn3"/>
    <dgm:cxn modelId="{27B7BAED-B860-4465-962A-72B5288830E7}" type="presParOf" srcId="{CF2E5C07-922B-4024-BEB7-7CF3E5806A7B}" destId="{66C4FED0-FEA8-4B2D-BE97-8558A658F149}" srcOrd="5" destOrd="0" presId="urn:microsoft.com/office/officeart/2005/8/layout/venn3"/>
    <dgm:cxn modelId="{B2E66A20-3884-44B8-9248-F75786E0314A}" type="presParOf" srcId="{CF2E5C07-922B-4024-BEB7-7CF3E5806A7B}" destId="{673C155E-42A5-45C6-B797-4DD7B5BC0B6B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D0F2E0-66A8-4287-AD71-BA9A9112F2E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A4B679-12A1-42FC-89B5-0FECC3D5C265}">
      <dgm:prSet phldrT="[Text]"/>
      <dgm:spPr>
        <a:solidFill>
          <a:srgbClr val="EB9D74"/>
        </a:solidFill>
      </dgm:spPr>
      <dgm:t>
        <a:bodyPr/>
        <a:lstStyle/>
        <a:p>
          <a:r>
            <a:rPr lang="en-US" dirty="0"/>
            <a:t>Common Components</a:t>
          </a:r>
        </a:p>
      </dgm:t>
    </dgm:pt>
    <dgm:pt modelId="{F5F5BADF-4825-49D9-9F41-D9A92749E581}" type="parTrans" cxnId="{FAE295D5-3A4E-45C7-AB89-FED6C3072BC5}">
      <dgm:prSet/>
      <dgm:spPr/>
      <dgm:t>
        <a:bodyPr/>
        <a:lstStyle/>
        <a:p>
          <a:endParaRPr lang="en-US"/>
        </a:p>
      </dgm:t>
    </dgm:pt>
    <dgm:pt modelId="{3D954617-B066-401A-94EB-85A3F533F0DF}" type="sibTrans" cxnId="{FAE295D5-3A4E-45C7-AB89-FED6C3072BC5}">
      <dgm:prSet/>
      <dgm:spPr/>
      <dgm:t>
        <a:bodyPr/>
        <a:lstStyle/>
        <a:p>
          <a:endParaRPr lang="en-US"/>
        </a:p>
      </dgm:t>
    </dgm:pt>
    <dgm:pt modelId="{C9982604-3044-496C-9C4F-DEF96548AE30}">
      <dgm:prSet phldrT="[Text]" custT="1"/>
      <dgm:spPr/>
      <dgm:t>
        <a:bodyPr/>
        <a:lstStyle/>
        <a:p>
          <a:r>
            <a:rPr lang="en-US" sz="2400" dirty="0"/>
            <a:t>Tours</a:t>
          </a:r>
        </a:p>
      </dgm:t>
    </dgm:pt>
    <dgm:pt modelId="{65C2034D-9C99-436F-9A47-E78D530D45C2}" type="parTrans" cxnId="{489EE673-5F46-4FC9-9907-13CA2D135B53}">
      <dgm:prSet/>
      <dgm:spPr/>
      <dgm:t>
        <a:bodyPr/>
        <a:lstStyle/>
        <a:p>
          <a:endParaRPr lang="en-US"/>
        </a:p>
      </dgm:t>
    </dgm:pt>
    <dgm:pt modelId="{CC675C15-7DC8-4BD9-9A89-6D6100C295DE}" type="sibTrans" cxnId="{489EE673-5F46-4FC9-9907-13CA2D135B53}">
      <dgm:prSet/>
      <dgm:spPr/>
      <dgm:t>
        <a:bodyPr/>
        <a:lstStyle/>
        <a:p>
          <a:endParaRPr lang="en-US"/>
        </a:p>
      </dgm:t>
    </dgm:pt>
    <dgm:pt modelId="{8428A571-2E2D-4995-9807-F466CC543C3D}">
      <dgm:prSet phldrT="[Text]" custT="1"/>
      <dgm:spPr/>
      <dgm:t>
        <a:bodyPr/>
        <a:lstStyle/>
        <a:p>
          <a:r>
            <a:rPr lang="en-US" sz="1400" dirty="0"/>
            <a:t>Enrichment</a:t>
          </a:r>
        </a:p>
      </dgm:t>
    </dgm:pt>
    <dgm:pt modelId="{FD9C7036-FB7A-4BA9-A3F0-256B6914D651}" type="parTrans" cxnId="{BEF7AA80-CF9C-4B23-B7B4-E81A01C4A80E}">
      <dgm:prSet/>
      <dgm:spPr/>
      <dgm:t>
        <a:bodyPr/>
        <a:lstStyle/>
        <a:p>
          <a:endParaRPr lang="en-US"/>
        </a:p>
      </dgm:t>
    </dgm:pt>
    <dgm:pt modelId="{C5FAB303-17FF-433E-AF30-598E555FA522}" type="sibTrans" cxnId="{BEF7AA80-CF9C-4B23-B7B4-E81A01C4A80E}">
      <dgm:prSet/>
      <dgm:spPr/>
      <dgm:t>
        <a:bodyPr/>
        <a:lstStyle/>
        <a:p>
          <a:endParaRPr lang="en-US"/>
        </a:p>
      </dgm:t>
    </dgm:pt>
    <dgm:pt modelId="{E0A928F7-1F27-4D84-9363-CCB3F3E0CDD2}">
      <dgm:prSet phldrT="[Text]" custT="1"/>
      <dgm:spPr/>
      <dgm:t>
        <a:bodyPr/>
        <a:lstStyle/>
        <a:p>
          <a:r>
            <a:rPr lang="en-US" sz="1400" dirty="0"/>
            <a:t>3 Steps to Meet a Dog</a:t>
          </a:r>
        </a:p>
      </dgm:t>
    </dgm:pt>
    <dgm:pt modelId="{4C04EC36-4318-45F0-8AFF-088B47724BB3}" type="parTrans" cxnId="{F83E886F-5D87-43AF-BD78-06579A8D2509}">
      <dgm:prSet/>
      <dgm:spPr/>
      <dgm:t>
        <a:bodyPr/>
        <a:lstStyle/>
        <a:p>
          <a:endParaRPr lang="en-US"/>
        </a:p>
      </dgm:t>
    </dgm:pt>
    <dgm:pt modelId="{7437EA04-8DA7-4009-9207-1B51E0315286}" type="sibTrans" cxnId="{F83E886F-5D87-43AF-BD78-06579A8D2509}">
      <dgm:prSet/>
      <dgm:spPr/>
      <dgm:t>
        <a:bodyPr/>
        <a:lstStyle/>
        <a:p>
          <a:endParaRPr lang="en-US"/>
        </a:p>
      </dgm:t>
    </dgm:pt>
    <dgm:pt modelId="{F24877C7-806F-487F-9EE4-A29F3ED97270}" type="pres">
      <dgm:prSet presAssocID="{7CD0F2E0-66A8-4287-AD71-BA9A9112F2E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5B4213-F680-441C-AE3D-E98BAA45F3C6}" type="pres">
      <dgm:prSet presAssocID="{08A4B679-12A1-42FC-89B5-0FECC3D5C265}" presName="centerShape" presStyleLbl="node0" presStyleIdx="0" presStyleCnt="1"/>
      <dgm:spPr/>
    </dgm:pt>
    <dgm:pt modelId="{B29B65AD-77B1-46BD-A88E-2BA155B01870}" type="pres">
      <dgm:prSet presAssocID="{C9982604-3044-496C-9C4F-DEF96548AE30}" presName="node" presStyleLbl="node1" presStyleIdx="0" presStyleCnt="3" custScaleX="135650" custScaleY="112739">
        <dgm:presLayoutVars>
          <dgm:bulletEnabled val="1"/>
        </dgm:presLayoutVars>
      </dgm:prSet>
      <dgm:spPr/>
    </dgm:pt>
    <dgm:pt modelId="{C33052B2-A6DC-41C7-B42C-2A1C21621DCF}" type="pres">
      <dgm:prSet presAssocID="{C9982604-3044-496C-9C4F-DEF96548AE30}" presName="dummy" presStyleCnt="0"/>
      <dgm:spPr/>
    </dgm:pt>
    <dgm:pt modelId="{1C559978-69F2-4279-9F50-D3233BC8FA93}" type="pres">
      <dgm:prSet presAssocID="{CC675C15-7DC8-4BD9-9A89-6D6100C295DE}" presName="sibTrans" presStyleLbl="sibTrans2D1" presStyleIdx="0" presStyleCnt="3"/>
      <dgm:spPr/>
    </dgm:pt>
    <dgm:pt modelId="{1484F9C6-B242-4D93-9EE7-5F22819CCB2F}" type="pres">
      <dgm:prSet presAssocID="{8428A571-2E2D-4995-9807-F466CC543C3D}" presName="node" presStyleLbl="node1" presStyleIdx="1" presStyleCnt="3" custScaleX="131733" custScaleY="107781">
        <dgm:presLayoutVars>
          <dgm:bulletEnabled val="1"/>
        </dgm:presLayoutVars>
      </dgm:prSet>
      <dgm:spPr/>
    </dgm:pt>
    <dgm:pt modelId="{0A5328E5-9A33-4529-9E72-4A6661874E90}" type="pres">
      <dgm:prSet presAssocID="{8428A571-2E2D-4995-9807-F466CC543C3D}" presName="dummy" presStyleCnt="0"/>
      <dgm:spPr/>
    </dgm:pt>
    <dgm:pt modelId="{A4ADC81B-71F5-4E72-8F44-F3C1C1F2B18C}" type="pres">
      <dgm:prSet presAssocID="{C5FAB303-17FF-433E-AF30-598E555FA522}" presName="sibTrans" presStyleLbl="sibTrans2D1" presStyleIdx="1" presStyleCnt="3"/>
      <dgm:spPr/>
    </dgm:pt>
    <dgm:pt modelId="{9389A51B-B351-4D74-BE1C-D278D80BAEA9}" type="pres">
      <dgm:prSet presAssocID="{E0A928F7-1F27-4D84-9363-CCB3F3E0CDD2}" presName="node" presStyleLbl="node1" presStyleIdx="2" presStyleCnt="3" custScaleX="134568" custScaleY="107781">
        <dgm:presLayoutVars>
          <dgm:bulletEnabled val="1"/>
        </dgm:presLayoutVars>
      </dgm:prSet>
      <dgm:spPr/>
    </dgm:pt>
    <dgm:pt modelId="{3FB63825-D063-47E9-ABB1-C062D76D8655}" type="pres">
      <dgm:prSet presAssocID="{E0A928F7-1F27-4D84-9363-CCB3F3E0CDD2}" presName="dummy" presStyleCnt="0"/>
      <dgm:spPr/>
    </dgm:pt>
    <dgm:pt modelId="{FFC6FC20-D455-45F2-BC87-7F4F6366A749}" type="pres">
      <dgm:prSet presAssocID="{7437EA04-8DA7-4009-9207-1B51E0315286}" presName="sibTrans" presStyleLbl="sibTrans2D1" presStyleIdx="2" presStyleCnt="3"/>
      <dgm:spPr/>
    </dgm:pt>
  </dgm:ptLst>
  <dgm:cxnLst>
    <dgm:cxn modelId="{1D780408-02CC-4610-8A88-FFF5C77D6819}" type="presOf" srcId="{CC675C15-7DC8-4BD9-9A89-6D6100C295DE}" destId="{1C559978-69F2-4279-9F50-D3233BC8FA93}" srcOrd="0" destOrd="0" presId="urn:microsoft.com/office/officeart/2005/8/layout/radial6"/>
    <dgm:cxn modelId="{A6276C16-C531-47CA-A7EC-5F2D5D5596B8}" type="presOf" srcId="{C9982604-3044-496C-9C4F-DEF96548AE30}" destId="{B29B65AD-77B1-46BD-A88E-2BA155B01870}" srcOrd="0" destOrd="0" presId="urn:microsoft.com/office/officeart/2005/8/layout/radial6"/>
    <dgm:cxn modelId="{35F28C45-E70D-4DE9-8289-FBEA46D2F8BF}" type="presOf" srcId="{C5FAB303-17FF-433E-AF30-598E555FA522}" destId="{A4ADC81B-71F5-4E72-8F44-F3C1C1F2B18C}" srcOrd="0" destOrd="0" presId="urn:microsoft.com/office/officeart/2005/8/layout/radial6"/>
    <dgm:cxn modelId="{F83E886F-5D87-43AF-BD78-06579A8D2509}" srcId="{08A4B679-12A1-42FC-89B5-0FECC3D5C265}" destId="{E0A928F7-1F27-4D84-9363-CCB3F3E0CDD2}" srcOrd="2" destOrd="0" parTransId="{4C04EC36-4318-45F0-8AFF-088B47724BB3}" sibTransId="{7437EA04-8DA7-4009-9207-1B51E0315286}"/>
    <dgm:cxn modelId="{489EE673-5F46-4FC9-9907-13CA2D135B53}" srcId="{08A4B679-12A1-42FC-89B5-0FECC3D5C265}" destId="{C9982604-3044-496C-9C4F-DEF96548AE30}" srcOrd="0" destOrd="0" parTransId="{65C2034D-9C99-436F-9A47-E78D530D45C2}" sibTransId="{CC675C15-7DC8-4BD9-9A89-6D6100C295DE}"/>
    <dgm:cxn modelId="{0E6CFB7F-0C03-4C62-A31F-7657306A41D7}" type="presOf" srcId="{7CD0F2E0-66A8-4287-AD71-BA9A9112F2E7}" destId="{F24877C7-806F-487F-9EE4-A29F3ED97270}" srcOrd="0" destOrd="0" presId="urn:microsoft.com/office/officeart/2005/8/layout/radial6"/>
    <dgm:cxn modelId="{BEF7AA80-CF9C-4B23-B7B4-E81A01C4A80E}" srcId="{08A4B679-12A1-42FC-89B5-0FECC3D5C265}" destId="{8428A571-2E2D-4995-9807-F466CC543C3D}" srcOrd="1" destOrd="0" parTransId="{FD9C7036-FB7A-4BA9-A3F0-256B6914D651}" sibTransId="{C5FAB303-17FF-433E-AF30-598E555FA522}"/>
    <dgm:cxn modelId="{1E56D593-B707-45CB-B3A9-62E010FF0CFD}" type="presOf" srcId="{8428A571-2E2D-4995-9807-F466CC543C3D}" destId="{1484F9C6-B242-4D93-9EE7-5F22819CCB2F}" srcOrd="0" destOrd="0" presId="urn:microsoft.com/office/officeart/2005/8/layout/radial6"/>
    <dgm:cxn modelId="{66BD84BE-0B5C-4135-9030-01AB1CDA34D7}" type="presOf" srcId="{E0A928F7-1F27-4D84-9363-CCB3F3E0CDD2}" destId="{9389A51B-B351-4D74-BE1C-D278D80BAEA9}" srcOrd="0" destOrd="0" presId="urn:microsoft.com/office/officeart/2005/8/layout/radial6"/>
    <dgm:cxn modelId="{B54766C8-8139-433F-89AF-7190C91FBD5A}" type="presOf" srcId="{08A4B679-12A1-42FC-89B5-0FECC3D5C265}" destId="{365B4213-F680-441C-AE3D-E98BAA45F3C6}" srcOrd="0" destOrd="0" presId="urn:microsoft.com/office/officeart/2005/8/layout/radial6"/>
    <dgm:cxn modelId="{FAE295D5-3A4E-45C7-AB89-FED6C3072BC5}" srcId="{7CD0F2E0-66A8-4287-AD71-BA9A9112F2E7}" destId="{08A4B679-12A1-42FC-89B5-0FECC3D5C265}" srcOrd="0" destOrd="0" parTransId="{F5F5BADF-4825-49D9-9F41-D9A92749E581}" sibTransId="{3D954617-B066-401A-94EB-85A3F533F0DF}"/>
    <dgm:cxn modelId="{EB0AD0DF-AD0A-4E83-89D9-892FE044FD39}" type="presOf" srcId="{7437EA04-8DA7-4009-9207-1B51E0315286}" destId="{FFC6FC20-D455-45F2-BC87-7F4F6366A749}" srcOrd="0" destOrd="0" presId="urn:microsoft.com/office/officeart/2005/8/layout/radial6"/>
    <dgm:cxn modelId="{D5C7FE41-AD94-4527-9D7D-2FBB4CF69F06}" type="presParOf" srcId="{F24877C7-806F-487F-9EE4-A29F3ED97270}" destId="{365B4213-F680-441C-AE3D-E98BAA45F3C6}" srcOrd="0" destOrd="0" presId="urn:microsoft.com/office/officeart/2005/8/layout/radial6"/>
    <dgm:cxn modelId="{E34E720B-4FF6-46AF-BBC0-549D82CABAF3}" type="presParOf" srcId="{F24877C7-806F-487F-9EE4-A29F3ED97270}" destId="{B29B65AD-77B1-46BD-A88E-2BA155B01870}" srcOrd="1" destOrd="0" presId="urn:microsoft.com/office/officeart/2005/8/layout/radial6"/>
    <dgm:cxn modelId="{E444EA0F-FDA4-4942-B529-A3052E33DC9C}" type="presParOf" srcId="{F24877C7-806F-487F-9EE4-A29F3ED97270}" destId="{C33052B2-A6DC-41C7-B42C-2A1C21621DCF}" srcOrd="2" destOrd="0" presId="urn:microsoft.com/office/officeart/2005/8/layout/radial6"/>
    <dgm:cxn modelId="{D2F91C75-A76E-4EB0-BA9D-D4EEFAA9EDED}" type="presParOf" srcId="{F24877C7-806F-487F-9EE4-A29F3ED97270}" destId="{1C559978-69F2-4279-9F50-D3233BC8FA93}" srcOrd="3" destOrd="0" presId="urn:microsoft.com/office/officeart/2005/8/layout/radial6"/>
    <dgm:cxn modelId="{D5D7F683-2C67-4647-B2EC-8C566B2B4633}" type="presParOf" srcId="{F24877C7-806F-487F-9EE4-A29F3ED97270}" destId="{1484F9C6-B242-4D93-9EE7-5F22819CCB2F}" srcOrd="4" destOrd="0" presId="urn:microsoft.com/office/officeart/2005/8/layout/radial6"/>
    <dgm:cxn modelId="{64C11847-E479-4700-8DA8-618D8F6CBB99}" type="presParOf" srcId="{F24877C7-806F-487F-9EE4-A29F3ED97270}" destId="{0A5328E5-9A33-4529-9E72-4A6661874E90}" srcOrd="5" destOrd="0" presId="urn:microsoft.com/office/officeart/2005/8/layout/radial6"/>
    <dgm:cxn modelId="{4A732B09-238D-430B-ACCB-DCD96F43C7AC}" type="presParOf" srcId="{F24877C7-806F-487F-9EE4-A29F3ED97270}" destId="{A4ADC81B-71F5-4E72-8F44-F3C1C1F2B18C}" srcOrd="6" destOrd="0" presId="urn:microsoft.com/office/officeart/2005/8/layout/radial6"/>
    <dgm:cxn modelId="{C8A238DD-741F-48E5-8FA2-14062E935B13}" type="presParOf" srcId="{F24877C7-806F-487F-9EE4-A29F3ED97270}" destId="{9389A51B-B351-4D74-BE1C-D278D80BAEA9}" srcOrd="7" destOrd="0" presId="urn:microsoft.com/office/officeart/2005/8/layout/radial6"/>
    <dgm:cxn modelId="{7F440796-A982-44D7-92D3-B9559BC53490}" type="presParOf" srcId="{F24877C7-806F-487F-9EE4-A29F3ED97270}" destId="{3FB63825-D063-47E9-ABB1-C062D76D8655}" srcOrd="8" destOrd="0" presId="urn:microsoft.com/office/officeart/2005/8/layout/radial6"/>
    <dgm:cxn modelId="{4213715C-6135-4970-809F-E8CFF16F3713}" type="presParOf" srcId="{F24877C7-806F-487F-9EE4-A29F3ED97270}" destId="{FFC6FC20-D455-45F2-BC87-7F4F6366A749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EB98EEE-3681-449F-B7DA-F50766EB3A69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2CF2EB33-76A5-442C-BF7D-0310510DFEFC}">
      <dgm:prSet phldrT="[Text]" custT="1"/>
      <dgm:spPr/>
      <dgm:t>
        <a:bodyPr/>
        <a:lstStyle/>
        <a:p>
          <a:r>
            <a:rPr lang="en-US" sz="3600" dirty="0"/>
            <a:t>T-Shirt</a:t>
          </a:r>
        </a:p>
      </dgm:t>
    </dgm:pt>
    <dgm:pt modelId="{3114A82F-9E4D-4D13-AF7C-E92BD36C1950}" type="parTrans" cxnId="{8A0F2A93-01B8-41D8-9205-9A6DDE855865}">
      <dgm:prSet/>
      <dgm:spPr/>
      <dgm:t>
        <a:bodyPr/>
        <a:lstStyle/>
        <a:p>
          <a:endParaRPr lang="en-US"/>
        </a:p>
      </dgm:t>
    </dgm:pt>
    <dgm:pt modelId="{919EC215-8530-4607-A61C-3495AD9BAB8D}" type="sibTrans" cxnId="{8A0F2A93-01B8-41D8-9205-9A6DDE855865}">
      <dgm:prSet/>
      <dgm:spPr/>
      <dgm:t>
        <a:bodyPr/>
        <a:lstStyle/>
        <a:p>
          <a:endParaRPr lang="en-US"/>
        </a:p>
      </dgm:t>
    </dgm:pt>
    <dgm:pt modelId="{1838726C-207E-4B9C-8AA4-BF57287395E8}">
      <dgm:prSet phldrT="[Text]" custT="1"/>
      <dgm:spPr/>
      <dgm:t>
        <a:bodyPr/>
        <a:lstStyle/>
        <a:p>
          <a:r>
            <a:rPr lang="en-US" sz="3600" dirty="0"/>
            <a:t>Name Tag</a:t>
          </a:r>
        </a:p>
      </dgm:t>
    </dgm:pt>
    <dgm:pt modelId="{202A70BC-BAEB-4CD5-92D1-11CD07EDB0B3}" type="parTrans" cxnId="{E1D746D8-D957-48A7-BA73-541B6F41FCF3}">
      <dgm:prSet/>
      <dgm:spPr/>
      <dgm:t>
        <a:bodyPr/>
        <a:lstStyle/>
        <a:p>
          <a:endParaRPr lang="en-US"/>
        </a:p>
      </dgm:t>
    </dgm:pt>
    <dgm:pt modelId="{0137F2D6-0962-4484-9399-8652C4FDC33A}" type="sibTrans" cxnId="{E1D746D8-D957-48A7-BA73-541B6F41FCF3}">
      <dgm:prSet/>
      <dgm:spPr/>
      <dgm:t>
        <a:bodyPr/>
        <a:lstStyle/>
        <a:p>
          <a:endParaRPr lang="en-US"/>
        </a:p>
      </dgm:t>
    </dgm:pt>
    <dgm:pt modelId="{FFB5BFA0-37C0-4E32-BD2C-2EDCD058938D}">
      <dgm:prSet phldrT="[Text]" custT="1"/>
      <dgm:spPr/>
      <dgm:t>
        <a:bodyPr/>
        <a:lstStyle/>
        <a:p>
          <a:r>
            <a:rPr lang="en-US" sz="3600" dirty="0"/>
            <a:t>A Watch</a:t>
          </a:r>
        </a:p>
      </dgm:t>
    </dgm:pt>
    <dgm:pt modelId="{65B7D013-5108-4B98-B6E7-DC6FB2A2A05F}" type="parTrans" cxnId="{3535EDB3-5AD9-4028-ADCE-C4E273184E03}">
      <dgm:prSet/>
      <dgm:spPr/>
      <dgm:t>
        <a:bodyPr/>
        <a:lstStyle/>
        <a:p>
          <a:endParaRPr lang="en-US"/>
        </a:p>
      </dgm:t>
    </dgm:pt>
    <dgm:pt modelId="{9DC9887A-5744-4515-BED9-DFD105148693}" type="sibTrans" cxnId="{3535EDB3-5AD9-4028-ADCE-C4E273184E03}">
      <dgm:prSet/>
      <dgm:spPr/>
      <dgm:t>
        <a:bodyPr/>
        <a:lstStyle/>
        <a:p>
          <a:endParaRPr lang="en-US"/>
        </a:p>
      </dgm:t>
    </dgm:pt>
    <dgm:pt modelId="{52BC6C0E-07B0-4FED-931E-935A49592946}" type="pres">
      <dgm:prSet presAssocID="{1EB98EEE-3681-449F-B7DA-F50766EB3A69}" presName="Name0" presStyleCnt="0">
        <dgm:presLayoutVars>
          <dgm:resizeHandles/>
        </dgm:presLayoutVars>
      </dgm:prSet>
      <dgm:spPr/>
    </dgm:pt>
    <dgm:pt modelId="{FBE735D0-DF02-4063-9E3B-8F1C33638BD4}" type="pres">
      <dgm:prSet presAssocID="{2CF2EB33-76A5-442C-BF7D-0310510DFEFC}" presName="text" presStyleLbl="node1" presStyleIdx="0" presStyleCnt="3" custScaleX="292138">
        <dgm:presLayoutVars>
          <dgm:bulletEnabled val="1"/>
        </dgm:presLayoutVars>
      </dgm:prSet>
      <dgm:spPr/>
    </dgm:pt>
    <dgm:pt modelId="{53C2883B-EDE2-48D0-B1F7-244B5FAD9E6A}" type="pres">
      <dgm:prSet presAssocID="{919EC215-8530-4607-A61C-3495AD9BAB8D}" presName="space" presStyleCnt="0"/>
      <dgm:spPr/>
    </dgm:pt>
    <dgm:pt modelId="{586C438D-67FF-4A9E-8749-44CDCB6A73F8}" type="pres">
      <dgm:prSet presAssocID="{1838726C-207E-4B9C-8AA4-BF57287395E8}" presName="text" presStyleLbl="node1" presStyleIdx="1" presStyleCnt="3" custScaleX="199103">
        <dgm:presLayoutVars>
          <dgm:bulletEnabled val="1"/>
        </dgm:presLayoutVars>
      </dgm:prSet>
      <dgm:spPr/>
    </dgm:pt>
    <dgm:pt modelId="{192AF620-1457-4BD8-9307-FD26998C7139}" type="pres">
      <dgm:prSet presAssocID="{0137F2D6-0962-4484-9399-8652C4FDC33A}" presName="space" presStyleCnt="0"/>
      <dgm:spPr/>
    </dgm:pt>
    <dgm:pt modelId="{60F24F99-690A-4F2F-8BEB-C261CE076D1E}" type="pres">
      <dgm:prSet presAssocID="{FFB5BFA0-37C0-4E32-BD2C-2EDCD058938D}" presName="text" presStyleLbl="node1" presStyleIdx="2" presStyleCnt="3" custScaleX="187681">
        <dgm:presLayoutVars>
          <dgm:bulletEnabled val="1"/>
        </dgm:presLayoutVars>
      </dgm:prSet>
      <dgm:spPr/>
    </dgm:pt>
  </dgm:ptLst>
  <dgm:cxnLst>
    <dgm:cxn modelId="{CBAE5B12-AC3E-467A-96C2-328483724D08}" type="presOf" srcId="{FFB5BFA0-37C0-4E32-BD2C-2EDCD058938D}" destId="{60F24F99-690A-4F2F-8BEB-C261CE076D1E}" srcOrd="0" destOrd="0" presId="urn:diagrams.loki3.com/VaryingWidthList"/>
    <dgm:cxn modelId="{34A6DE39-444C-4922-BC41-75BF05A6D5F3}" type="presOf" srcId="{2CF2EB33-76A5-442C-BF7D-0310510DFEFC}" destId="{FBE735D0-DF02-4063-9E3B-8F1C33638BD4}" srcOrd="0" destOrd="0" presId="urn:diagrams.loki3.com/VaryingWidthList"/>
    <dgm:cxn modelId="{7A651240-F679-4CE1-A2E9-C6CA0DA361A7}" type="presOf" srcId="{1838726C-207E-4B9C-8AA4-BF57287395E8}" destId="{586C438D-67FF-4A9E-8749-44CDCB6A73F8}" srcOrd="0" destOrd="0" presId="urn:diagrams.loki3.com/VaryingWidthList"/>
    <dgm:cxn modelId="{8A0F2A93-01B8-41D8-9205-9A6DDE855865}" srcId="{1EB98EEE-3681-449F-B7DA-F50766EB3A69}" destId="{2CF2EB33-76A5-442C-BF7D-0310510DFEFC}" srcOrd="0" destOrd="0" parTransId="{3114A82F-9E4D-4D13-AF7C-E92BD36C1950}" sibTransId="{919EC215-8530-4607-A61C-3495AD9BAB8D}"/>
    <dgm:cxn modelId="{3535EDB3-5AD9-4028-ADCE-C4E273184E03}" srcId="{1EB98EEE-3681-449F-B7DA-F50766EB3A69}" destId="{FFB5BFA0-37C0-4E32-BD2C-2EDCD058938D}" srcOrd="2" destOrd="0" parTransId="{65B7D013-5108-4B98-B6E7-DC6FB2A2A05F}" sibTransId="{9DC9887A-5744-4515-BED9-DFD105148693}"/>
    <dgm:cxn modelId="{E1D746D8-D957-48A7-BA73-541B6F41FCF3}" srcId="{1EB98EEE-3681-449F-B7DA-F50766EB3A69}" destId="{1838726C-207E-4B9C-8AA4-BF57287395E8}" srcOrd="1" destOrd="0" parTransId="{202A70BC-BAEB-4CD5-92D1-11CD07EDB0B3}" sibTransId="{0137F2D6-0962-4484-9399-8652C4FDC33A}"/>
    <dgm:cxn modelId="{C81287DB-1F1F-4669-94EA-DD30AF1B5724}" type="presOf" srcId="{1EB98EEE-3681-449F-B7DA-F50766EB3A69}" destId="{52BC6C0E-07B0-4FED-931E-935A49592946}" srcOrd="0" destOrd="0" presId="urn:diagrams.loki3.com/VaryingWidthList"/>
    <dgm:cxn modelId="{49F5C148-531D-41C5-B6C1-C2E4534CB435}" type="presParOf" srcId="{52BC6C0E-07B0-4FED-931E-935A49592946}" destId="{FBE735D0-DF02-4063-9E3B-8F1C33638BD4}" srcOrd="0" destOrd="0" presId="urn:diagrams.loki3.com/VaryingWidthList"/>
    <dgm:cxn modelId="{B923132D-1FE8-4BB4-A321-20D4BA224C97}" type="presParOf" srcId="{52BC6C0E-07B0-4FED-931E-935A49592946}" destId="{53C2883B-EDE2-48D0-B1F7-244B5FAD9E6A}" srcOrd="1" destOrd="0" presId="urn:diagrams.loki3.com/VaryingWidthList"/>
    <dgm:cxn modelId="{C1448E60-40EA-44A8-B3B3-DE8E2370DC28}" type="presParOf" srcId="{52BC6C0E-07B0-4FED-931E-935A49592946}" destId="{586C438D-67FF-4A9E-8749-44CDCB6A73F8}" srcOrd="2" destOrd="0" presId="urn:diagrams.loki3.com/VaryingWidthList"/>
    <dgm:cxn modelId="{3884D8BA-58FC-4460-82C3-863F5F5BC73B}" type="presParOf" srcId="{52BC6C0E-07B0-4FED-931E-935A49592946}" destId="{192AF620-1457-4BD8-9307-FD26998C7139}" srcOrd="3" destOrd="0" presId="urn:diagrams.loki3.com/VaryingWidthList"/>
    <dgm:cxn modelId="{4419891F-7C5A-4D06-B2E6-7AC72C08CA92}" type="presParOf" srcId="{52BC6C0E-07B0-4FED-931E-935A49592946}" destId="{60F24F99-690A-4F2F-8BEB-C261CE076D1E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3B19D3-D63B-4F83-BED5-FE26D2CD5B90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C191C7-7462-4185-B0C7-C5E12F197CFF}">
      <dgm:prSet phldrT="[Text]"/>
      <dgm:spPr/>
      <dgm:t>
        <a:bodyPr/>
        <a:lstStyle/>
        <a:p>
          <a:r>
            <a:rPr lang="en-US" dirty="0"/>
            <a:t>If you’re interested in continuing with HE</a:t>
          </a:r>
        </a:p>
      </dgm:t>
    </dgm:pt>
    <dgm:pt modelId="{FAD4B55B-4F15-4616-AF00-2071C8F47662}" type="parTrans" cxnId="{1BDB492D-A13F-4868-82FF-2734D1C9D740}">
      <dgm:prSet/>
      <dgm:spPr/>
      <dgm:t>
        <a:bodyPr/>
        <a:lstStyle/>
        <a:p>
          <a:endParaRPr lang="en-US"/>
        </a:p>
      </dgm:t>
    </dgm:pt>
    <dgm:pt modelId="{D48EAB65-ACD3-4C36-B7BA-D3D62C460545}" type="sibTrans" cxnId="{1BDB492D-A13F-4868-82FF-2734D1C9D740}">
      <dgm:prSet/>
      <dgm:spPr/>
      <dgm:t>
        <a:bodyPr/>
        <a:lstStyle/>
        <a:p>
          <a:endParaRPr lang="en-US"/>
        </a:p>
      </dgm:t>
    </dgm:pt>
    <dgm:pt modelId="{13834C6C-1C33-442E-A147-92A7A8BCF805}">
      <dgm:prSet phldrT="[Text]"/>
      <dgm:spPr/>
      <dgm:t>
        <a:bodyPr/>
        <a:lstStyle/>
        <a:p>
          <a:r>
            <a:rPr lang="en-US" dirty="0"/>
            <a:t>Fill out background check authorization</a:t>
          </a:r>
        </a:p>
      </dgm:t>
    </dgm:pt>
    <dgm:pt modelId="{39DA1C91-16C2-4AD2-A02C-E70A4C6AC4E8}" type="parTrans" cxnId="{DF84A332-4361-4121-917B-59EF517FF841}">
      <dgm:prSet/>
      <dgm:spPr/>
      <dgm:t>
        <a:bodyPr/>
        <a:lstStyle/>
        <a:p>
          <a:endParaRPr lang="en-US"/>
        </a:p>
      </dgm:t>
    </dgm:pt>
    <dgm:pt modelId="{4F6D1CE8-96D7-4616-9F1A-81E0D3A8EE2E}" type="sibTrans" cxnId="{DF84A332-4361-4121-917B-59EF517FF841}">
      <dgm:prSet/>
      <dgm:spPr/>
      <dgm:t>
        <a:bodyPr/>
        <a:lstStyle/>
        <a:p>
          <a:endParaRPr lang="en-US"/>
        </a:p>
      </dgm:t>
    </dgm:pt>
    <dgm:pt modelId="{C3CDC321-5555-4A7B-9F72-E40AB614BBCF}">
      <dgm:prSet phldrT="[Text]"/>
      <dgm:spPr/>
      <dgm:t>
        <a:bodyPr/>
        <a:lstStyle/>
        <a:p>
          <a:r>
            <a:rPr lang="en-US" dirty="0"/>
            <a:t>Sign up for HE program shadowing</a:t>
          </a:r>
        </a:p>
      </dgm:t>
    </dgm:pt>
    <dgm:pt modelId="{76AE389A-7347-409A-B087-0CC2DA409D30}" type="parTrans" cxnId="{4219511F-1A71-4FA2-B232-F2807876E632}">
      <dgm:prSet/>
      <dgm:spPr/>
      <dgm:t>
        <a:bodyPr/>
        <a:lstStyle/>
        <a:p>
          <a:endParaRPr lang="en-US"/>
        </a:p>
      </dgm:t>
    </dgm:pt>
    <dgm:pt modelId="{2991A0CE-0D88-4EB7-8F52-7E18AED6A21E}" type="sibTrans" cxnId="{4219511F-1A71-4FA2-B232-F2807876E632}">
      <dgm:prSet/>
      <dgm:spPr/>
      <dgm:t>
        <a:bodyPr/>
        <a:lstStyle/>
        <a:p>
          <a:endParaRPr lang="en-US"/>
        </a:p>
      </dgm:t>
    </dgm:pt>
    <dgm:pt modelId="{D285A053-02F2-4DA3-B75C-CC5B9343827B}" type="pres">
      <dgm:prSet presAssocID="{4E3B19D3-D63B-4F83-BED5-FE26D2CD5B90}" presName="rootnode" presStyleCnt="0">
        <dgm:presLayoutVars>
          <dgm:chMax/>
          <dgm:chPref/>
          <dgm:dir/>
          <dgm:animLvl val="lvl"/>
        </dgm:presLayoutVars>
      </dgm:prSet>
      <dgm:spPr/>
    </dgm:pt>
    <dgm:pt modelId="{AA74A91E-E78F-4B7E-B242-16DAA1A82FE3}" type="pres">
      <dgm:prSet presAssocID="{E7C191C7-7462-4185-B0C7-C5E12F197CFF}" presName="composite" presStyleCnt="0"/>
      <dgm:spPr/>
    </dgm:pt>
    <dgm:pt modelId="{B7C07DBE-382F-4741-9A1E-6AB32491E1D5}" type="pres">
      <dgm:prSet presAssocID="{E7C191C7-7462-4185-B0C7-C5E12F197CFF}" presName="bentUpArrow1" presStyleLbl="alignImgPlace1" presStyleIdx="0" presStyleCnt="2"/>
      <dgm:spPr/>
    </dgm:pt>
    <dgm:pt modelId="{D0B281D3-3C6A-4153-9FEB-CA7FD46158AC}" type="pres">
      <dgm:prSet presAssocID="{E7C191C7-7462-4185-B0C7-C5E12F197CFF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FF68EBE2-DDCD-49C7-B8DC-F879552ECCFE}" type="pres">
      <dgm:prSet presAssocID="{E7C191C7-7462-4185-B0C7-C5E12F197CFF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F3A1396-1498-4D08-8A8A-345E551C4B4D}" type="pres">
      <dgm:prSet presAssocID="{D48EAB65-ACD3-4C36-B7BA-D3D62C460545}" presName="sibTrans" presStyleCnt="0"/>
      <dgm:spPr/>
    </dgm:pt>
    <dgm:pt modelId="{DC07BA81-581D-4913-9DD9-2D21DC6B79FA}" type="pres">
      <dgm:prSet presAssocID="{13834C6C-1C33-442E-A147-92A7A8BCF805}" presName="composite" presStyleCnt="0"/>
      <dgm:spPr/>
    </dgm:pt>
    <dgm:pt modelId="{1291D515-FBE3-4987-9EEC-A15DA223DC2C}" type="pres">
      <dgm:prSet presAssocID="{13834C6C-1C33-442E-A147-92A7A8BCF805}" presName="bentUpArrow1" presStyleLbl="alignImgPlace1" presStyleIdx="1" presStyleCnt="2"/>
      <dgm:spPr/>
    </dgm:pt>
    <dgm:pt modelId="{359924B2-4900-4789-AEA8-0B15F19D3F50}" type="pres">
      <dgm:prSet presAssocID="{13834C6C-1C33-442E-A147-92A7A8BCF805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663A82A2-2535-47B8-B553-F4AA191048F3}" type="pres">
      <dgm:prSet presAssocID="{13834C6C-1C33-442E-A147-92A7A8BCF805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E38D393-D200-45FB-B333-0DFAD1A6E4FC}" type="pres">
      <dgm:prSet presAssocID="{4F6D1CE8-96D7-4616-9F1A-81E0D3A8EE2E}" presName="sibTrans" presStyleCnt="0"/>
      <dgm:spPr/>
    </dgm:pt>
    <dgm:pt modelId="{6C60E652-2082-49F9-AFC8-4B01C353F797}" type="pres">
      <dgm:prSet presAssocID="{C3CDC321-5555-4A7B-9F72-E40AB614BBCF}" presName="composite" presStyleCnt="0"/>
      <dgm:spPr/>
    </dgm:pt>
    <dgm:pt modelId="{3E64111B-7D44-4180-88AD-B041095142A1}" type="pres">
      <dgm:prSet presAssocID="{C3CDC321-5555-4A7B-9F72-E40AB614BBCF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1C4B990A-A6D8-4637-8B0B-5086452112FE}" type="presOf" srcId="{13834C6C-1C33-442E-A147-92A7A8BCF805}" destId="{359924B2-4900-4789-AEA8-0B15F19D3F50}" srcOrd="0" destOrd="0" presId="urn:microsoft.com/office/officeart/2005/8/layout/StepDownProcess"/>
    <dgm:cxn modelId="{4219511F-1A71-4FA2-B232-F2807876E632}" srcId="{4E3B19D3-D63B-4F83-BED5-FE26D2CD5B90}" destId="{C3CDC321-5555-4A7B-9F72-E40AB614BBCF}" srcOrd="2" destOrd="0" parTransId="{76AE389A-7347-409A-B087-0CC2DA409D30}" sibTransId="{2991A0CE-0D88-4EB7-8F52-7E18AED6A21E}"/>
    <dgm:cxn modelId="{1BDB492D-A13F-4868-82FF-2734D1C9D740}" srcId="{4E3B19D3-D63B-4F83-BED5-FE26D2CD5B90}" destId="{E7C191C7-7462-4185-B0C7-C5E12F197CFF}" srcOrd="0" destOrd="0" parTransId="{FAD4B55B-4F15-4616-AF00-2071C8F47662}" sibTransId="{D48EAB65-ACD3-4C36-B7BA-D3D62C460545}"/>
    <dgm:cxn modelId="{DF84A332-4361-4121-917B-59EF517FF841}" srcId="{4E3B19D3-D63B-4F83-BED5-FE26D2CD5B90}" destId="{13834C6C-1C33-442E-A147-92A7A8BCF805}" srcOrd="1" destOrd="0" parTransId="{39DA1C91-16C2-4AD2-A02C-E70A4C6AC4E8}" sibTransId="{4F6D1CE8-96D7-4616-9F1A-81E0D3A8EE2E}"/>
    <dgm:cxn modelId="{B4948A79-0386-4943-886B-0EA6010EAF87}" type="presOf" srcId="{E7C191C7-7462-4185-B0C7-C5E12F197CFF}" destId="{D0B281D3-3C6A-4153-9FEB-CA7FD46158AC}" srcOrd="0" destOrd="0" presId="urn:microsoft.com/office/officeart/2005/8/layout/StepDownProcess"/>
    <dgm:cxn modelId="{64F09BAC-22D7-4BC9-B35F-C3C51A15FE19}" type="presOf" srcId="{C3CDC321-5555-4A7B-9F72-E40AB614BBCF}" destId="{3E64111B-7D44-4180-88AD-B041095142A1}" srcOrd="0" destOrd="0" presId="urn:microsoft.com/office/officeart/2005/8/layout/StepDownProcess"/>
    <dgm:cxn modelId="{D1C4A7FB-43D6-4EC9-93D6-75898A3A4D62}" type="presOf" srcId="{4E3B19D3-D63B-4F83-BED5-FE26D2CD5B90}" destId="{D285A053-02F2-4DA3-B75C-CC5B9343827B}" srcOrd="0" destOrd="0" presId="urn:microsoft.com/office/officeart/2005/8/layout/StepDownProcess"/>
    <dgm:cxn modelId="{BAE3A21E-8F4B-4EA7-A274-95D7AA2BD1F0}" type="presParOf" srcId="{D285A053-02F2-4DA3-B75C-CC5B9343827B}" destId="{AA74A91E-E78F-4B7E-B242-16DAA1A82FE3}" srcOrd="0" destOrd="0" presId="urn:microsoft.com/office/officeart/2005/8/layout/StepDownProcess"/>
    <dgm:cxn modelId="{4D5E002E-E814-42D2-8AB2-1175563DE6BD}" type="presParOf" srcId="{AA74A91E-E78F-4B7E-B242-16DAA1A82FE3}" destId="{B7C07DBE-382F-4741-9A1E-6AB32491E1D5}" srcOrd="0" destOrd="0" presId="urn:microsoft.com/office/officeart/2005/8/layout/StepDownProcess"/>
    <dgm:cxn modelId="{23409D9E-784A-4B93-A33F-B1C3B6027051}" type="presParOf" srcId="{AA74A91E-E78F-4B7E-B242-16DAA1A82FE3}" destId="{D0B281D3-3C6A-4153-9FEB-CA7FD46158AC}" srcOrd="1" destOrd="0" presId="urn:microsoft.com/office/officeart/2005/8/layout/StepDownProcess"/>
    <dgm:cxn modelId="{8D6BABE3-48D9-4E65-9775-98EAC50CF323}" type="presParOf" srcId="{AA74A91E-E78F-4B7E-B242-16DAA1A82FE3}" destId="{FF68EBE2-DDCD-49C7-B8DC-F879552ECCFE}" srcOrd="2" destOrd="0" presId="urn:microsoft.com/office/officeart/2005/8/layout/StepDownProcess"/>
    <dgm:cxn modelId="{1A05AA7B-B062-4181-B5FA-482F653E5FA5}" type="presParOf" srcId="{D285A053-02F2-4DA3-B75C-CC5B9343827B}" destId="{8F3A1396-1498-4D08-8A8A-345E551C4B4D}" srcOrd="1" destOrd="0" presId="urn:microsoft.com/office/officeart/2005/8/layout/StepDownProcess"/>
    <dgm:cxn modelId="{865C93E8-2CE3-4216-BBFD-A4EEF7A69542}" type="presParOf" srcId="{D285A053-02F2-4DA3-B75C-CC5B9343827B}" destId="{DC07BA81-581D-4913-9DD9-2D21DC6B79FA}" srcOrd="2" destOrd="0" presId="urn:microsoft.com/office/officeart/2005/8/layout/StepDownProcess"/>
    <dgm:cxn modelId="{CBA9F41D-6F14-4548-94BC-F5430033434E}" type="presParOf" srcId="{DC07BA81-581D-4913-9DD9-2D21DC6B79FA}" destId="{1291D515-FBE3-4987-9EEC-A15DA223DC2C}" srcOrd="0" destOrd="0" presId="urn:microsoft.com/office/officeart/2005/8/layout/StepDownProcess"/>
    <dgm:cxn modelId="{789ECD69-2C88-4125-973E-2ED8D845C7F0}" type="presParOf" srcId="{DC07BA81-581D-4913-9DD9-2D21DC6B79FA}" destId="{359924B2-4900-4789-AEA8-0B15F19D3F50}" srcOrd="1" destOrd="0" presId="urn:microsoft.com/office/officeart/2005/8/layout/StepDownProcess"/>
    <dgm:cxn modelId="{A9A0EADA-5977-4238-B130-793E5B1426AF}" type="presParOf" srcId="{DC07BA81-581D-4913-9DD9-2D21DC6B79FA}" destId="{663A82A2-2535-47B8-B553-F4AA191048F3}" srcOrd="2" destOrd="0" presId="urn:microsoft.com/office/officeart/2005/8/layout/StepDownProcess"/>
    <dgm:cxn modelId="{FA6E3E89-BC49-4018-A026-ECEE6E8F9AA7}" type="presParOf" srcId="{D285A053-02F2-4DA3-B75C-CC5B9343827B}" destId="{2E38D393-D200-45FB-B333-0DFAD1A6E4FC}" srcOrd="3" destOrd="0" presId="urn:microsoft.com/office/officeart/2005/8/layout/StepDownProcess"/>
    <dgm:cxn modelId="{E2C07302-555F-4D6B-9282-80968F3102FD}" type="presParOf" srcId="{D285A053-02F2-4DA3-B75C-CC5B9343827B}" destId="{6C60E652-2082-49F9-AFC8-4B01C353F797}" srcOrd="4" destOrd="0" presId="urn:microsoft.com/office/officeart/2005/8/layout/StepDownProcess"/>
    <dgm:cxn modelId="{AE5F1035-78C3-4AA0-A483-06161A3B0FD5}" type="presParOf" srcId="{6C60E652-2082-49F9-AFC8-4B01C353F797}" destId="{3E64111B-7D44-4180-88AD-B041095142A1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C2C62-0326-419F-BD70-00757B862F37}">
      <dsp:nvSpPr>
        <dsp:cNvPr id="0" name=""/>
        <dsp:cNvSpPr/>
      </dsp:nvSpPr>
      <dsp:spPr>
        <a:xfrm>
          <a:off x="743" y="3244"/>
          <a:ext cx="6476199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Comprehensive Program</a:t>
          </a:r>
        </a:p>
      </dsp:txBody>
      <dsp:txXfrm>
        <a:off x="40027" y="42528"/>
        <a:ext cx="6397631" cy="1262683"/>
      </dsp:txXfrm>
    </dsp:sp>
    <dsp:sp modelId="{1E354D87-D413-4E38-A7EA-F147BF791BD3}">
      <dsp:nvSpPr>
        <dsp:cNvPr id="0" name=""/>
        <dsp:cNvSpPr/>
      </dsp:nvSpPr>
      <dsp:spPr>
        <a:xfrm>
          <a:off x="743" y="1458740"/>
          <a:ext cx="4230454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Partner with other community organizations</a:t>
          </a:r>
        </a:p>
      </dsp:txBody>
      <dsp:txXfrm>
        <a:off x="40027" y="1498024"/>
        <a:ext cx="4151886" cy="1262683"/>
      </dsp:txXfrm>
    </dsp:sp>
    <dsp:sp modelId="{D5A67DB6-3C64-41A0-957D-A1D3F58B46B7}">
      <dsp:nvSpPr>
        <dsp:cNvPr id="0" name=""/>
        <dsp:cNvSpPr/>
      </dsp:nvSpPr>
      <dsp:spPr>
        <a:xfrm>
          <a:off x="743" y="2914236"/>
          <a:ext cx="2071720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Brings new families to HSHV</a:t>
          </a:r>
        </a:p>
      </dsp:txBody>
      <dsp:txXfrm>
        <a:off x="40027" y="2953520"/>
        <a:ext cx="1993152" cy="1262683"/>
      </dsp:txXfrm>
    </dsp:sp>
    <dsp:sp modelId="{883465FE-DA3A-46F9-8E17-51948508E946}">
      <dsp:nvSpPr>
        <dsp:cNvPr id="0" name=""/>
        <dsp:cNvSpPr/>
      </dsp:nvSpPr>
      <dsp:spPr>
        <a:xfrm>
          <a:off x="2159476" y="2914236"/>
          <a:ext cx="2071720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Programming for youth with less resources</a:t>
          </a:r>
        </a:p>
      </dsp:txBody>
      <dsp:txXfrm>
        <a:off x="2198760" y="2953520"/>
        <a:ext cx="1993152" cy="1262683"/>
      </dsp:txXfrm>
    </dsp:sp>
    <dsp:sp modelId="{B95E4551-93BF-475A-93AA-E8FEE4A0E892}">
      <dsp:nvSpPr>
        <dsp:cNvPr id="0" name=""/>
        <dsp:cNvSpPr/>
      </dsp:nvSpPr>
      <dsp:spPr>
        <a:xfrm>
          <a:off x="4405221" y="1458740"/>
          <a:ext cx="2071720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All Ages</a:t>
          </a:r>
        </a:p>
      </dsp:txBody>
      <dsp:txXfrm>
        <a:off x="4444505" y="1498024"/>
        <a:ext cx="1993152" cy="1262683"/>
      </dsp:txXfrm>
    </dsp:sp>
    <dsp:sp modelId="{04D7174D-6970-4FDC-B4BB-120F0FAD7150}">
      <dsp:nvSpPr>
        <dsp:cNvPr id="0" name=""/>
        <dsp:cNvSpPr/>
      </dsp:nvSpPr>
      <dsp:spPr>
        <a:xfrm>
          <a:off x="4405221" y="2914236"/>
          <a:ext cx="2071720" cy="13412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Scholarships available</a:t>
          </a:r>
        </a:p>
      </dsp:txBody>
      <dsp:txXfrm>
        <a:off x="4444505" y="2953520"/>
        <a:ext cx="1993152" cy="12626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0E349C-FC13-4F59-A960-2D55706A7916}">
      <dsp:nvSpPr>
        <dsp:cNvPr id="0" name=""/>
        <dsp:cNvSpPr/>
      </dsp:nvSpPr>
      <dsp:spPr>
        <a:xfrm>
          <a:off x="609421" y="2130803"/>
          <a:ext cx="399412" cy="7610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9706" y="0"/>
              </a:lnTo>
              <a:lnTo>
                <a:pt x="199706" y="761075"/>
              </a:lnTo>
              <a:lnTo>
                <a:pt x="399412" y="76107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639" y="2489852"/>
        <a:ext cx="42975" cy="42975"/>
      </dsp:txXfrm>
    </dsp:sp>
    <dsp:sp modelId="{D2F1A464-3933-497A-B48F-1AF51013B369}">
      <dsp:nvSpPr>
        <dsp:cNvPr id="0" name=""/>
        <dsp:cNvSpPr/>
      </dsp:nvSpPr>
      <dsp:spPr>
        <a:xfrm>
          <a:off x="609421" y="2085082"/>
          <a:ext cx="3994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9412" y="457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9141" y="2120817"/>
        <a:ext cx="19970" cy="19970"/>
      </dsp:txXfrm>
    </dsp:sp>
    <dsp:sp modelId="{D6B07B06-4783-4B96-A327-7716002D06BC}">
      <dsp:nvSpPr>
        <dsp:cNvPr id="0" name=""/>
        <dsp:cNvSpPr/>
      </dsp:nvSpPr>
      <dsp:spPr>
        <a:xfrm>
          <a:off x="609421" y="1369727"/>
          <a:ext cx="399412" cy="761075"/>
        </a:xfrm>
        <a:custGeom>
          <a:avLst/>
          <a:gdLst/>
          <a:ahLst/>
          <a:cxnLst/>
          <a:rect l="0" t="0" r="0" b="0"/>
          <a:pathLst>
            <a:path>
              <a:moveTo>
                <a:pt x="0" y="761075"/>
              </a:moveTo>
              <a:lnTo>
                <a:pt x="199706" y="761075"/>
              </a:lnTo>
              <a:lnTo>
                <a:pt x="199706" y="0"/>
              </a:lnTo>
              <a:lnTo>
                <a:pt x="39941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87639" y="1728777"/>
        <a:ext cx="42975" cy="42975"/>
      </dsp:txXfrm>
    </dsp:sp>
    <dsp:sp modelId="{63C8D7BF-39F3-4866-96F8-19F2C8F8DCD2}">
      <dsp:nvSpPr>
        <dsp:cNvPr id="0" name=""/>
        <dsp:cNvSpPr/>
      </dsp:nvSpPr>
      <dsp:spPr>
        <a:xfrm rot="16200000">
          <a:off x="-1297273" y="1826372"/>
          <a:ext cx="3204527" cy="608860"/>
        </a:xfrm>
        <a:prstGeom prst="rect">
          <a:avLst/>
        </a:prstGeom>
        <a:solidFill>
          <a:srgbClr val="EB9D7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Ages 2-5</a:t>
          </a:r>
        </a:p>
      </dsp:txBody>
      <dsp:txXfrm>
        <a:off x="-1297273" y="1826372"/>
        <a:ext cx="3204527" cy="608860"/>
      </dsp:txXfrm>
    </dsp:sp>
    <dsp:sp modelId="{8D92A2BD-9457-4893-93AD-52A6C785AB43}">
      <dsp:nvSpPr>
        <dsp:cNvPr id="0" name=""/>
        <dsp:cNvSpPr/>
      </dsp:nvSpPr>
      <dsp:spPr>
        <a:xfrm>
          <a:off x="1008833" y="1065297"/>
          <a:ext cx="1997061" cy="608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Little Paws Story Time</a:t>
          </a:r>
        </a:p>
      </dsp:txBody>
      <dsp:txXfrm>
        <a:off x="1008833" y="1065297"/>
        <a:ext cx="1997061" cy="608860"/>
      </dsp:txXfrm>
    </dsp:sp>
    <dsp:sp modelId="{3F77DD97-120D-44FB-867D-44998F496FD2}">
      <dsp:nvSpPr>
        <dsp:cNvPr id="0" name=""/>
        <dsp:cNvSpPr/>
      </dsp:nvSpPr>
      <dsp:spPr>
        <a:xfrm>
          <a:off x="1008833" y="1826372"/>
          <a:ext cx="1997061" cy="608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Tiny Tales Story Time</a:t>
          </a:r>
        </a:p>
      </dsp:txBody>
      <dsp:txXfrm>
        <a:off x="1008833" y="1826372"/>
        <a:ext cx="1997061" cy="608860"/>
      </dsp:txXfrm>
    </dsp:sp>
    <dsp:sp modelId="{5C29F0F4-6D6C-42D7-B59D-9A450C2084E3}">
      <dsp:nvSpPr>
        <dsp:cNvPr id="0" name=""/>
        <dsp:cNvSpPr/>
      </dsp:nvSpPr>
      <dsp:spPr>
        <a:xfrm>
          <a:off x="1008833" y="2587448"/>
          <a:ext cx="1997061" cy="6088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Camps Paws Jr.</a:t>
          </a:r>
        </a:p>
      </dsp:txBody>
      <dsp:txXfrm>
        <a:off x="1008833" y="2587448"/>
        <a:ext cx="1997061" cy="6088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643E3-8D54-4E13-96AA-E59154B28150}">
      <dsp:nvSpPr>
        <dsp:cNvPr id="0" name=""/>
        <dsp:cNvSpPr/>
      </dsp:nvSpPr>
      <dsp:spPr>
        <a:xfrm>
          <a:off x="640762" y="2130803"/>
          <a:ext cx="385406" cy="1835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1835970"/>
              </a:lnTo>
              <a:lnTo>
                <a:pt x="385406" y="18359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86566" y="3001888"/>
        <a:ext cx="93799" cy="93799"/>
      </dsp:txXfrm>
    </dsp:sp>
    <dsp:sp modelId="{24D6ABBB-2867-454B-B850-5282EDC7D157}">
      <dsp:nvSpPr>
        <dsp:cNvPr id="0" name=""/>
        <dsp:cNvSpPr/>
      </dsp:nvSpPr>
      <dsp:spPr>
        <a:xfrm>
          <a:off x="640762" y="2130803"/>
          <a:ext cx="385406" cy="1101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1101582"/>
              </a:lnTo>
              <a:lnTo>
                <a:pt x="385406" y="11015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4289" y="2652417"/>
        <a:ext cx="58352" cy="58352"/>
      </dsp:txXfrm>
    </dsp:sp>
    <dsp:sp modelId="{B7FCE0DF-8C97-41C1-8117-1F3BAA04B3C4}">
      <dsp:nvSpPr>
        <dsp:cNvPr id="0" name=""/>
        <dsp:cNvSpPr/>
      </dsp:nvSpPr>
      <dsp:spPr>
        <a:xfrm>
          <a:off x="640762" y="2130803"/>
          <a:ext cx="385406" cy="36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367194"/>
              </a:lnTo>
              <a:lnTo>
                <a:pt x="385406" y="3671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157" y="2301091"/>
        <a:ext cx="26616" cy="26616"/>
      </dsp:txXfrm>
    </dsp:sp>
    <dsp:sp modelId="{1AAC2A17-8531-4091-9B74-B9D0B49A11B7}">
      <dsp:nvSpPr>
        <dsp:cNvPr id="0" name=""/>
        <dsp:cNvSpPr/>
      </dsp:nvSpPr>
      <dsp:spPr>
        <a:xfrm>
          <a:off x="640762" y="1763608"/>
          <a:ext cx="385406" cy="367194"/>
        </a:xfrm>
        <a:custGeom>
          <a:avLst/>
          <a:gdLst/>
          <a:ahLst/>
          <a:cxnLst/>
          <a:rect l="0" t="0" r="0" b="0"/>
          <a:pathLst>
            <a:path>
              <a:moveTo>
                <a:pt x="0" y="367194"/>
              </a:moveTo>
              <a:lnTo>
                <a:pt x="192703" y="367194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157" y="1933897"/>
        <a:ext cx="26616" cy="26616"/>
      </dsp:txXfrm>
    </dsp:sp>
    <dsp:sp modelId="{D2F1A464-3933-497A-B48F-1AF51013B369}">
      <dsp:nvSpPr>
        <dsp:cNvPr id="0" name=""/>
        <dsp:cNvSpPr/>
      </dsp:nvSpPr>
      <dsp:spPr>
        <a:xfrm>
          <a:off x="640762" y="1029220"/>
          <a:ext cx="385406" cy="1101582"/>
        </a:xfrm>
        <a:custGeom>
          <a:avLst/>
          <a:gdLst/>
          <a:ahLst/>
          <a:cxnLst/>
          <a:rect l="0" t="0" r="0" b="0"/>
          <a:pathLst>
            <a:path>
              <a:moveTo>
                <a:pt x="0" y="1101582"/>
              </a:moveTo>
              <a:lnTo>
                <a:pt x="192703" y="1101582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4289" y="1550835"/>
        <a:ext cx="58352" cy="58352"/>
      </dsp:txXfrm>
    </dsp:sp>
    <dsp:sp modelId="{D6B07B06-4783-4B96-A327-7716002D06BC}">
      <dsp:nvSpPr>
        <dsp:cNvPr id="0" name=""/>
        <dsp:cNvSpPr/>
      </dsp:nvSpPr>
      <dsp:spPr>
        <a:xfrm>
          <a:off x="640762" y="294832"/>
          <a:ext cx="385406" cy="1835970"/>
        </a:xfrm>
        <a:custGeom>
          <a:avLst/>
          <a:gdLst/>
          <a:ahLst/>
          <a:cxnLst/>
          <a:rect l="0" t="0" r="0" b="0"/>
          <a:pathLst>
            <a:path>
              <a:moveTo>
                <a:pt x="0" y="1835970"/>
              </a:moveTo>
              <a:lnTo>
                <a:pt x="192703" y="1835970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86566" y="1165917"/>
        <a:ext cx="93799" cy="93799"/>
      </dsp:txXfrm>
    </dsp:sp>
    <dsp:sp modelId="{63C8D7BF-39F3-4866-96F8-19F2C8F8DCD2}">
      <dsp:nvSpPr>
        <dsp:cNvPr id="0" name=""/>
        <dsp:cNvSpPr/>
      </dsp:nvSpPr>
      <dsp:spPr>
        <a:xfrm rot="16200000">
          <a:off x="-1199073" y="1837047"/>
          <a:ext cx="3092161" cy="587510"/>
        </a:xfrm>
        <a:prstGeom prst="rect">
          <a:avLst/>
        </a:prstGeom>
        <a:solidFill>
          <a:srgbClr val="EB9D7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Ages 6-11</a:t>
          </a:r>
        </a:p>
      </dsp:txBody>
      <dsp:txXfrm>
        <a:off x="-1199073" y="1837047"/>
        <a:ext cx="3092161" cy="587510"/>
      </dsp:txXfrm>
    </dsp:sp>
    <dsp:sp modelId="{8D92A2BD-9457-4893-93AD-52A6C785AB43}">
      <dsp:nvSpPr>
        <dsp:cNvPr id="0" name=""/>
        <dsp:cNvSpPr/>
      </dsp:nvSpPr>
      <dsp:spPr>
        <a:xfrm>
          <a:off x="1026169" y="1076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Scout Programs</a:t>
          </a:r>
        </a:p>
      </dsp:txBody>
      <dsp:txXfrm>
        <a:off x="1026169" y="1076"/>
        <a:ext cx="1927034" cy="587510"/>
      </dsp:txXfrm>
    </dsp:sp>
    <dsp:sp modelId="{3F77DD97-120D-44FB-867D-44998F496FD2}">
      <dsp:nvSpPr>
        <dsp:cNvPr id="0" name=""/>
        <dsp:cNvSpPr/>
      </dsp:nvSpPr>
      <dsp:spPr>
        <a:xfrm>
          <a:off x="1026169" y="735465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Camp Paws and Camp Purrs</a:t>
          </a:r>
        </a:p>
      </dsp:txBody>
      <dsp:txXfrm>
        <a:off x="1026169" y="735465"/>
        <a:ext cx="1927034" cy="587510"/>
      </dsp:txXfrm>
    </dsp:sp>
    <dsp:sp modelId="{06CE63BA-A9D4-4BAC-AD7A-0B628B676379}">
      <dsp:nvSpPr>
        <dsp:cNvPr id="0" name=""/>
        <dsp:cNvSpPr/>
      </dsp:nvSpPr>
      <dsp:spPr>
        <a:xfrm>
          <a:off x="1026169" y="1469853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Field Trips</a:t>
          </a:r>
        </a:p>
      </dsp:txBody>
      <dsp:txXfrm>
        <a:off x="1026169" y="1469853"/>
        <a:ext cx="1927034" cy="587510"/>
      </dsp:txXfrm>
    </dsp:sp>
    <dsp:sp modelId="{9BF3D68C-C78E-4328-8886-85F48B4BF7ED}">
      <dsp:nvSpPr>
        <dsp:cNvPr id="0" name=""/>
        <dsp:cNvSpPr/>
      </dsp:nvSpPr>
      <dsp:spPr>
        <a:xfrm>
          <a:off x="1026169" y="2204241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Birthday Parties and Kitty </a:t>
          </a:r>
          <a:r>
            <a:rPr lang="en-US" sz="1800" kern="1200" dirty="0" err="1"/>
            <a:t>Pawties</a:t>
          </a:r>
          <a:endParaRPr lang="en-US" sz="1800" kern="1200" dirty="0"/>
        </a:p>
      </dsp:txBody>
      <dsp:txXfrm>
        <a:off x="1026169" y="2204241"/>
        <a:ext cx="1927034" cy="587510"/>
      </dsp:txXfrm>
    </dsp:sp>
    <dsp:sp modelId="{027A3E62-54DA-4149-9F81-D96206292BF0}">
      <dsp:nvSpPr>
        <dsp:cNvPr id="0" name=""/>
        <dsp:cNvSpPr/>
      </dsp:nvSpPr>
      <dsp:spPr>
        <a:xfrm>
          <a:off x="1026169" y="2938630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Pets and PJs</a:t>
          </a:r>
        </a:p>
      </dsp:txBody>
      <dsp:txXfrm>
        <a:off x="1026169" y="2938630"/>
        <a:ext cx="1927034" cy="587510"/>
      </dsp:txXfrm>
    </dsp:sp>
    <dsp:sp modelId="{80DE4629-6558-43B8-ACF2-987753E76110}">
      <dsp:nvSpPr>
        <dsp:cNvPr id="0" name=""/>
        <dsp:cNvSpPr/>
      </dsp:nvSpPr>
      <dsp:spPr>
        <a:xfrm>
          <a:off x="1026169" y="3673018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Rescue Reading</a:t>
          </a:r>
        </a:p>
      </dsp:txBody>
      <dsp:txXfrm>
        <a:off x="1026169" y="3673018"/>
        <a:ext cx="1927034" cy="587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FBC5-C3CB-4821-BC3C-28C30E3CA508}">
      <dsp:nvSpPr>
        <dsp:cNvPr id="0" name=""/>
        <dsp:cNvSpPr/>
      </dsp:nvSpPr>
      <dsp:spPr>
        <a:xfrm>
          <a:off x="640762" y="2130803"/>
          <a:ext cx="385406" cy="1835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1835970"/>
              </a:lnTo>
              <a:lnTo>
                <a:pt x="385406" y="183597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86566" y="3001888"/>
        <a:ext cx="93799" cy="93799"/>
      </dsp:txXfrm>
    </dsp:sp>
    <dsp:sp modelId="{24D6ABBB-2867-454B-B850-5282EDC7D157}">
      <dsp:nvSpPr>
        <dsp:cNvPr id="0" name=""/>
        <dsp:cNvSpPr/>
      </dsp:nvSpPr>
      <dsp:spPr>
        <a:xfrm>
          <a:off x="640762" y="2130803"/>
          <a:ext cx="385406" cy="11015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1101582"/>
              </a:lnTo>
              <a:lnTo>
                <a:pt x="385406" y="11015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4289" y="2652417"/>
        <a:ext cx="58352" cy="58352"/>
      </dsp:txXfrm>
    </dsp:sp>
    <dsp:sp modelId="{B7FCE0DF-8C97-41C1-8117-1F3BAA04B3C4}">
      <dsp:nvSpPr>
        <dsp:cNvPr id="0" name=""/>
        <dsp:cNvSpPr/>
      </dsp:nvSpPr>
      <dsp:spPr>
        <a:xfrm>
          <a:off x="640762" y="2130803"/>
          <a:ext cx="385406" cy="367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703" y="0"/>
              </a:lnTo>
              <a:lnTo>
                <a:pt x="192703" y="367194"/>
              </a:lnTo>
              <a:lnTo>
                <a:pt x="385406" y="36719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157" y="2301091"/>
        <a:ext cx="26616" cy="26616"/>
      </dsp:txXfrm>
    </dsp:sp>
    <dsp:sp modelId="{1AAC2A17-8531-4091-9B74-B9D0B49A11B7}">
      <dsp:nvSpPr>
        <dsp:cNvPr id="0" name=""/>
        <dsp:cNvSpPr/>
      </dsp:nvSpPr>
      <dsp:spPr>
        <a:xfrm>
          <a:off x="640762" y="1763608"/>
          <a:ext cx="385406" cy="367194"/>
        </a:xfrm>
        <a:custGeom>
          <a:avLst/>
          <a:gdLst/>
          <a:ahLst/>
          <a:cxnLst/>
          <a:rect l="0" t="0" r="0" b="0"/>
          <a:pathLst>
            <a:path>
              <a:moveTo>
                <a:pt x="0" y="367194"/>
              </a:moveTo>
              <a:lnTo>
                <a:pt x="192703" y="367194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20157" y="1933897"/>
        <a:ext cx="26616" cy="26616"/>
      </dsp:txXfrm>
    </dsp:sp>
    <dsp:sp modelId="{D2F1A464-3933-497A-B48F-1AF51013B369}">
      <dsp:nvSpPr>
        <dsp:cNvPr id="0" name=""/>
        <dsp:cNvSpPr/>
      </dsp:nvSpPr>
      <dsp:spPr>
        <a:xfrm>
          <a:off x="640762" y="1029220"/>
          <a:ext cx="385406" cy="1101582"/>
        </a:xfrm>
        <a:custGeom>
          <a:avLst/>
          <a:gdLst/>
          <a:ahLst/>
          <a:cxnLst/>
          <a:rect l="0" t="0" r="0" b="0"/>
          <a:pathLst>
            <a:path>
              <a:moveTo>
                <a:pt x="0" y="1101582"/>
              </a:moveTo>
              <a:lnTo>
                <a:pt x="192703" y="1101582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04289" y="1550835"/>
        <a:ext cx="58352" cy="58352"/>
      </dsp:txXfrm>
    </dsp:sp>
    <dsp:sp modelId="{D6B07B06-4783-4B96-A327-7716002D06BC}">
      <dsp:nvSpPr>
        <dsp:cNvPr id="0" name=""/>
        <dsp:cNvSpPr/>
      </dsp:nvSpPr>
      <dsp:spPr>
        <a:xfrm>
          <a:off x="640762" y="294832"/>
          <a:ext cx="385406" cy="1835970"/>
        </a:xfrm>
        <a:custGeom>
          <a:avLst/>
          <a:gdLst/>
          <a:ahLst/>
          <a:cxnLst/>
          <a:rect l="0" t="0" r="0" b="0"/>
          <a:pathLst>
            <a:path>
              <a:moveTo>
                <a:pt x="0" y="1835970"/>
              </a:moveTo>
              <a:lnTo>
                <a:pt x="192703" y="1835970"/>
              </a:lnTo>
              <a:lnTo>
                <a:pt x="192703" y="0"/>
              </a:lnTo>
              <a:lnTo>
                <a:pt x="385406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86566" y="1165917"/>
        <a:ext cx="93799" cy="93799"/>
      </dsp:txXfrm>
    </dsp:sp>
    <dsp:sp modelId="{63C8D7BF-39F3-4866-96F8-19F2C8F8DCD2}">
      <dsp:nvSpPr>
        <dsp:cNvPr id="0" name=""/>
        <dsp:cNvSpPr/>
      </dsp:nvSpPr>
      <dsp:spPr>
        <a:xfrm rot="16200000">
          <a:off x="-1199073" y="1837047"/>
          <a:ext cx="3092161" cy="587510"/>
        </a:xfrm>
        <a:prstGeom prst="rect">
          <a:avLst/>
        </a:prstGeom>
        <a:solidFill>
          <a:srgbClr val="EB9D7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Ages 12-17</a:t>
          </a:r>
        </a:p>
      </dsp:txBody>
      <dsp:txXfrm>
        <a:off x="-1199073" y="1837047"/>
        <a:ext cx="3092161" cy="587510"/>
      </dsp:txXfrm>
    </dsp:sp>
    <dsp:sp modelId="{8D92A2BD-9457-4893-93AD-52A6C785AB43}">
      <dsp:nvSpPr>
        <dsp:cNvPr id="0" name=""/>
        <dsp:cNvSpPr/>
      </dsp:nvSpPr>
      <dsp:spPr>
        <a:xfrm>
          <a:off x="1026169" y="1076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Eagle Scout/Girl Scout Projects</a:t>
          </a:r>
        </a:p>
      </dsp:txBody>
      <dsp:txXfrm>
        <a:off x="1026169" y="1076"/>
        <a:ext cx="1927034" cy="587510"/>
      </dsp:txXfrm>
    </dsp:sp>
    <dsp:sp modelId="{3F77DD97-120D-44FB-867D-44998F496FD2}">
      <dsp:nvSpPr>
        <dsp:cNvPr id="0" name=""/>
        <dsp:cNvSpPr/>
      </dsp:nvSpPr>
      <dsp:spPr>
        <a:xfrm>
          <a:off x="1026169" y="735465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Animal Welfare Residency</a:t>
          </a:r>
        </a:p>
      </dsp:txBody>
      <dsp:txXfrm>
        <a:off x="1026169" y="735465"/>
        <a:ext cx="1927034" cy="587510"/>
      </dsp:txXfrm>
    </dsp:sp>
    <dsp:sp modelId="{06CE63BA-A9D4-4BAC-AD7A-0B628B676379}">
      <dsp:nvSpPr>
        <dsp:cNvPr id="0" name=""/>
        <dsp:cNvSpPr/>
      </dsp:nvSpPr>
      <dsp:spPr>
        <a:xfrm>
          <a:off x="1026169" y="1469853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Camp Purrs</a:t>
          </a:r>
        </a:p>
      </dsp:txBody>
      <dsp:txXfrm>
        <a:off x="1026169" y="1469853"/>
        <a:ext cx="1927034" cy="587510"/>
      </dsp:txXfrm>
    </dsp:sp>
    <dsp:sp modelId="{9BF3D68C-C78E-4328-8886-85F48B4BF7ED}">
      <dsp:nvSpPr>
        <dsp:cNvPr id="0" name=""/>
        <dsp:cNvSpPr/>
      </dsp:nvSpPr>
      <dsp:spPr>
        <a:xfrm>
          <a:off x="1026169" y="2204241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Field Trips </a:t>
          </a:r>
        </a:p>
      </dsp:txBody>
      <dsp:txXfrm>
        <a:off x="1026169" y="2204241"/>
        <a:ext cx="1927034" cy="587510"/>
      </dsp:txXfrm>
    </dsp:sp>
    <dsp:sp modelId="{027A3E62-54DA-4149-9F81-D96206292BF0}">
      <dsp:nvSpPr>
        <dsp:cNvPr id="0" name=""/>
        <dsp:cNvSpPr/>
      </dsp:nvSpPr>
      <dsp:spPr>
        <a:xfrm>
          <a:off x="1026169" y="2938630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Junior Volunteer Program</a:t>
          </a:r>
        </a:p>
      </dsp:txBody>
      <dsp:txXfrm>
        <a:off x="1026169" y="2938630"/>
        <a:ext cx="1927034" cy="587510"/>
      </dsp:txXfrm>
    </dsp:sp>
    <dsp:sp modelId="{2CD42DF9-9C52-4F18-8E4F-A86759A89555}">
      <dsp:nvSpPr>
        <dsp:cNvPr id="0" name=""/>
        <dsp:cNvSpPr/>
      </dsp:nvSpPr>
      <dsp:spPr>
        <a:xfrm>
          <a:off x="1026169" y="3673018"/>
          <a:ext cx="1927034" cy="5875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Humane Youth Award</a:t>
          </a:r>
        </a:p>
      </dsp:txBody>
      <dsp:txXfrm>
        <a:off x="1026169" y="3673018"/>
        <a:ext cx="1927034" cy="587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DA1C25-6789-4B3A-A69E-B8119FD6BA2B}">
      <dsp:nvSpPr>
        <dsp:cNvPr id="0" name=""/>
        <dsp:cNvSpPr/>
      </dsp:nvSpPr>
      <dsp:spPr>
        <a:xfrm>
          <a:off x="1993" y="1281812"/>
          <a:ext cx="2000137" cy="2000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074" tIns="19050" rIns="11007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adoptions</a:t>
          </a:r>
        </a:p>
      </dsp:txBody>
      <dsp:txXfrm>
        <a:off x="294906" y="1574725"/>
        <a:ext cx="1414311" cy="1414311"/>
      </dsp:txXfrm>
    </dsp:sp>
    <dsp:sp modelId="{D1F002A5-2E89-450A-A252-70B101D7A329}">
      <dsp:nvSpPr>
        <dsp:cNvPr id="0" name=""/>
        <dsp:cNvSpPr/>
      </dsp:nvSpPr>
      <dsp:spPr>
        <a:xfrm>
          <a:off x="1602103" y="1281812"/>
          <a:ext cx="2000137" cy="2000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074" tIns="19050" rIns="11007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Community Partners</a:t>
          </a:r>
        </a:p>
      </dsp:txBody>
      <dsp:txXfrm>
        <a:off x="1895016" y="1574725"/>
        <a:ext cx="1414311" cy="1414311"/>
      </dsp:txXfrm>
    </dsp:sp>
    <dsp:sp modelId="{8986FAE1-6108-44DB-9953-18BA2A9873C1}">
      <dsp:nvSpPr>
        <dsp:cNvPr id="0" name=""/>
        <dsp:cNvSpPr/>
      </dsp:nvSpPr>
      <dsp:spPr>
        <a:xfrm>
          <a:off x="3202213" y="1281812"/>
          <a:ext cx="2000137" cy="2000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074" tIns="19050" rIns="11007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Awareness of animal welfare issues</a:t>
          </a:r>
        </a:p>
      </dsp:txBody>
      <dsp:txXfrm>
        <a:off x="3495126" y="1574725"/>
        <a:ext cx="1414311" cy="1414311"/>
      </dsp:txXfrm>
    </dsp:sp>
    <dsp:sp modelId="{673C155E-42A5-45C6-B797-4DD7B5BC0B6B}">
      <dsp:nvSpPr>
        <dsp:cNvPr id="0" name=""/>
        <dsp:cNvSpPr/>
      </dsp:nvSpPr>
      <dsp:spPr>
        <a:xfrm>
          <a:off x="4802323" y="1281812"/>
          <a:ext cx="2000137" cy="200013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0074" tIns="19050" rIns="110074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respect for animals and the environment</a:t>
          </a:r>
        </a:p>
      </dsp:txBody>
      <dsp:txXfrm>
        <a:off x="5095236" y="1574725"/>
        <a:ext cx="1414311" cy="14143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6FC20-D455-45F2-BC87-7F4F6366A749}">
      <dsp:nvSpPr>
        <dsp:cNvPr id="0" name=""/>
        <dsp:cNvSpPr/>
      </dsp:nvSpPr>
      <dsp:spPr>
        <a:xfrm>
          <a:off x="1526934" y="597495"/>
          <a:ext cx="3737446" cy="3737446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DC81B-71F5-4E72-8F44-F3C1C1F2B18C}">
      <dsp:nvSpPr>
        <dsp:cNvPr id="0" name=""/>
        <dsp:cNvSpPr/>
      </dsp:nvSpPr>
      <dsp:spPr>
        <a:xfrm>
          <a:off x="1526934" y="597495"/>
          <a:ext cx="3737446" cy="3737446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59978-69F2-4279-9F50-D3233BC8FA93}">
      <dsp:nvSpPr>
        <dsp:cNvPr id="0" name=""/>
        <dsp:cNvSpPr/>
      </dsp:nvSpPr>
      <dsp:spPr>
        <a:xfrm>
          <a:off x="1526934" y="597495"/>
          <a:ext cx="3737446" cy="3737446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B4213-F680-441C-AE3D-E98BAA45F3C6}">
      <dsp:nvSpPr>
        <dsp:cNvPr id="0" name=""/>
        <dsp:cNvSpPr/>
      </dsp:nvSpPr>
      <dsp:spPr>
        <a:xfrm>
          <a:off x="2535645" y="1606206"/>
          <a:ext cx="1720024" cy="1720024"/>
        </a:xfrm>
        <a:prstGeom prst="ellipse">
          <a:avLst/>
        </a:prstGeom>
        <a:solidFill>
          <a:srgbClr val="EB9D7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Common Components</a:t>
          </a:r>
        </a:p>
      </dsp:txBody>
      <dsp:txXfrm>
        <a:off x="2787537" y="1858098"/>
        <a:ext cx="1216240" cy="1216240"/>
      </dsp:txXfrm>
    </dsp:sp>
    <dsp:sp modelId="{B29B65AD-77B1-46BD-A88E-2BA155B01870}">
      <dsp:nvSpPr>
        <dsp:cNvPr id="0" name=""/>
        <dsp:cNvSpPr/>
      </dsp:nvSpPr>
      <dsp:spPr>
        <a:xfrm>
          <a:off x="2579033" y="-37858"/>
          <a:ext cx="1633248" cy="13573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Tours</a:t>
          </a:r>
        </a:p>
      </dsp:txBody>
      <dsp:txXfrm>
        <a:off x="2818217" y="160928"/>
        <a:ext cx="1154880" cy="959824"/>
      </dsp:txXfrm>
    </dsp:sp>
    <dsp:sp modelId="{1484F9C6-B242-4D93-9EE7-5F22819CCB2F}">
      <dsp:nvSpPr>
        <dsp:cNvPr id="0" name=""/>
        <dsp:cNvSpPr/>
      </dsp:nvSpPr>
      <dsp:spPr>
        <a:xfrm>
          <a:off x="4183438" y="2730057"/>
          <a:ext cx="1586087" cy="1297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Enrichment</a:t>
          </a:r>
        </a:p>
      </dsp:txBody>
      <dsp:txXfrm>
        <a:off x="4415715" y="2920101"/>
        <a:ext cx="1121533" cy="917613"/>
      </dsp:txXfrm>
    </dsp:sp>
    <dsp:sp modelId="{9389A51B-B351-4D74-BE1C-D278D80BAEA9}">
      <dsp:nvSpPr>
        <dsp:cNvPr id="0" name=""/>
        <dsp:cNvSpPr/>
      </dsp:nvSpPr>
      <dsp:spPr>
        <a:xfrm>
          <a:off x="1004722" y="2730057"/>
          <a:ext cx="1620221" cy="12977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 Steps to Meet a Dog</a:t>
          </a:r>
        </a:p>
      </dsp:txBody>
      <dsp:txXfrm>
        <a:off x="1241998" y="2920101"/>
        <a:ext cx="1145669" cy="9176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E735D0-DF02-4063-9E3B-8F1C33638BD4}">
      <dsp:nvSpPr>
        <dsp:cNvPr id="0" name=""/>
        <dsp:cNvSpPr/>
      </dsp:nvSpPr>
      <dsp:spPr>
        <a:xfrm>
          <a:off x="2110260" y="2064"/>
          <a:ext cx="3155090" cy="136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T-Shirt</a:t>
          </a:r>
        </a:p>
      </dsp:txBody>
      <dsp:txXfrm>
        <a:off x="2110260" y="2064"/>
        <a:ext cx="3155090" cy="1362266"/>
      </dsp:txXfrm>
    </dsp:sp>
    <dsp:sp modelId="{586C438D-67FF-4A9E-8749-44CDCB6A73F8}">
      <dsp:nvSpPr>
        <dsp:cNvPr id="0" name=""/>
        <dsp:cNvSpPr/>
      </dsp:nvSpPr>
      <dsp:spPr>
        <a:xfrm>
          <a:off x="2119869" y="1432444"/>
          <a:ext cx="3135872" cy="136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Name Tag</a:t>
          </a:r>
        </a:p>
      </dsp:txBody>
      <dsp:txXfrm>
        <a:off x="2119869" y="1432444"/>
        <a:ext cx="3135872" cy="1362266"/>
      </dsp:txXfrm>
    </dsp:sp>
    <dsp:sp modelId="{60F24F99-690A-4F2F-8BEB-C261CE076D1E}">
      <dsp:nvSpPr>
        <dsp:cNvPr id="0" name=""/>
        <dsp:cNvSpPr/>
      </dsp:nvSpPr>
      <dsp:spPr>
        <a:xfrm>
          <a:off x="2125361" y="2862824"/>
          <a:ext cx="3124888" cy="13622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A Watch</a:t>
          </a:r>
        </a:p>
      </dsp:txBody>
      <dsp:txXfrm>
        <a:off x="2125361" y="2862824"/>
        <a:ext cx="3124888" cy="136226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07DBE-382F-4741-9A1E-6AB32491E1D5}">
      <dsp:nvSpPr>
        <dsp:cNvPr id="0" name=""/>
        <dsp:cNvSpPr/>
      </dsp:nvSpPr>
      <dsp:spPr>
        <a:xfrm rot="5400000">
          <a:off x="1502860" y="1280440"/>
          <a:ext cx="1132438" cy="12892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281D3-3C6A-4153-9FEB-CA7FD46158AC}">
      <dsp:nvSpPr>
        <dsp:cNvPr id="0" name=""/>
        <dsp:cNvSpPr/>
      </dsp:nvSpPr>
      <dsp:spPr>
        <a:xfrm>
          <a:off x="1202833" y="25108"/>
          <a:ext cx="1906360" cy="13343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you’re interested in continuing with HE</a:t>
          </a:r>
        </a:p>
      </dsp:txBody>
      <dsp:txXfrm>
        <a:off x="1267984" y="90259"/>
        <a:ext cx="1776058" cy="1204088"/>
      </dsp:txXfrm>
    </dsp:sp>
    <dsp:sp modelId="{FF68EBE2-DDCD-49C7-B8DC-F879552ECCFE}">
      <dsp:nvSpPr>
        <dsp:cNvPr id="0" name=""/>
        <dsp:cNvSpPr/>
      </dsp:nvSpPr>
      <dsp:spPr>
        <a:xfrm>
          <a:off x="3109193" y="152373"/>
          <a:ext cx="1386504" cy="107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1D515-FBE3-4987-9EEC-A15DA223DC2C}">
      <dsp:nvSpPr>
        <dsp:cNvPr id="0" name=""/>
        <dsp:cNvSpPr/>
      </dsp:nvSpPr>
      <dsp:spPr>
        <a:xfrm rot="5400000">
          <a:off x="3083436" y="2779400"/>
          <a:ext cx="1132438" cy="128924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9924B2-4900-4789-AEA8-0B15F19D3F50}">
      <dsp:nvSpPr>
        <dsp:cNvPr id="0" name=""/>
        <dsp:cNvSpPr/>
      </dsp:nvSpPr>
      <dsp:spPr>
        <a:xfrm>
          <a:off x="2783408" y="1524069"/>
          <a:ext cx="1906360" cy="13343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Fill out background check authorization</a:t>
          </a:r>
        </a:p>
      </dsp:txBody>
      <dsp:txXfrm>
        <a:off x="2848559" y="1589220"/>
        <a:ext cx="1776058" cy="1204088"/>
      </dsp:txXfrm>
    </dsp:sp>
    <dsp:sp modelId="{663A82A2-2535-47B8-B553-F4AA191048F3}">
      <dsp:nvSpPr>
        <dsp:cNvPr id="0" name=""/>
        <dsp:cNvSpPr/>
      </dsp:nvSpPr>
      <dsp:spPr>
        <a:xfrm>
          <a:off x="4689769" y="1651334"/>
          <a:ext cx="1386504" cy="1078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64111B-7D44-4180-88AD-B041095142A1}">
      <dsp:nvSpPr>
        <dsp:cNvPr id="0" name=""/>
        <dsp:cNvSpPr/>
      </dsp:nvSpPr>
      <dsp:spPr>
        <a:xfrm>
          <a:off x="4363984" y="3023030"/>
          <a:ext cx="1906360" cy="133439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Sign up for HE program shadowing</a:t>
          </a:r>
        </a:p>
      </dsp:txBody>
      <dsp:txXfrm>
        <a:off x="4429135" y="3088181"/>
        <a:ext cx="1776058" cy="12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BA4BE-6807-495B-B524-3F3E87803A12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D488C-8374-4A2D-B8CE-A1901BD599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E898F9-26CF-41D8-BD87-E0155F935BDC}" type="datetimeFigureOut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18A0A1-D960-49AE-BFC3-A034719F2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794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E14E-F29F-4E0D-BEFC-2868FCA9F01E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D6D-2F84-45DA-8AC9-EF26116F8B47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3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163A-0994-4F8D-83E7-8595148EAFE0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4846-E506-484D-910F-2EDFFD0D1D3A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4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/>
          <p:cNvCxnSpPr/>
          <p:nvPr/>
        </p:nvCxnSpPr>
        <p:spPr>
          <a:xfrm>
            <a:off x="1978025" y="3733800"/>
            <a:ext cx="82296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BE898F9-26CF-41D8-BD87-E0155F935BDC}" type="datetimeFigureOut">
              <a:rPr lang="en-US"/>
              <a:pPr>
                <a:defRPr/>
              </a:pPr>
              <a:t>8/28/2024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18A0A1-D960-49AE-BFC3-A034719F25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741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6FBC-525E-4FB1-B6F2-1D76723DDC0B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C661-80C9-4A8B-897B-9A393C9CB97B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499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51B3-BCD4-47BE-BAF0-AD21478B9C25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5D81-4EAA-4018-B59F-FFF3AB6779D4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3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54A5-D71D-4D8A-B0AC-45D1E43578BB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EAC-6524-4875-807B-AB9503EBAC29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7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3E08-A447-4E64-8983-205A459019EA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913A-3CED-4316-88A4-205DF89A44A2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36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9E84-6981-46F5-BFAE-C4E19C293676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389C-6371-4F39-A3FD-C758C6528AD0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03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AF4A-2F05-4FDF-B3B3-F11091773033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AAB-C184-426E-82EA-03353FB367B7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C52A-C315-4BDE-90C2-FF273F79D27C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C10-F1D6-4F5D-9104-3D9F9E91E8F5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6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6FBC-525E-4FB1-B6F2-1D76723DDC0B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4C661-80C9-4A8B-897B-9A393C9CB97B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BA71-24D9-4406-8B4E-28EE23A573D1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04DE-A794-4C8D-9462-F6479638EE81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E14E-F29F-4E0D-BEFC-2868FCA9F01E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99D6D-2F84-45DA-8AC9-EF26116F8B47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3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B163A-0994-4F8D-83E7-8595148EAFE0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4846-E506-484D-910F-2EDFFD0D1D3A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5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981200" y="4021138"/>
            <a:ext cx="82296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51B3-BCD4-47BE-BAF0-AD21478B9C25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5D81-4EAA-4018-B59F-FFF3AB6779D4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754A5-D71D-4D8A-B0AC-45D1E43578BB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9EAC-6524-4875-807B-AB9503EBAC29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26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03E08-A447-4E64-8983-205A459019EA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4913A-3CED-4316-88A4-205DF89A44A2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24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59E84-6981-46F5-BFAE-C4E19C293676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B389C-6371-4F39-A3FD-C758C6528AD0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4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1AF4A-2F05-4FDF-B3B3-F11091773033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62AAB-C184-426E-82EA-03353FB367B7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936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6C52A-C315-4BDE-90C2-FF273F79D27C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BC10-F1D6-4F5D-9104-3D9F9E91E8F5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45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5BA71-24D9-4406-8B4E-28EE23A573D1}" type="datetimeFigureOut">
              <a:rPr lang="en-US">
                <a:solidFill>
                  <a:srgbClr val="70B4BD"/>
                </a:solidFill>
              </a:rPr>
              <a:pPr>
                <a:defRPr/>
              </a:pPr>
              <a:t>8/28/2024</a:t>
            </a:fld>
            <a:endParaRPr lang="en-US">
              <a:solidFill>
                <a:srgbClr val="70B4BD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70B4BD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204DE-A794-4C8D-9462-F6479638EE81}" type="slidenum">
              <a:rPr lang="en-US" altLang="en-US">
                <a:solidFill>
                  <a:srgbClr val="70B4BD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70B4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3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0F311-918C-4937-AE43-B0ABF4C59CDC}" type="datetimeFigureOut">
              <a:rPr lang="en-US">
                <a:solidFill>
                  <a:srgbClr val="70B4BD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8/28/2024</a:t>
            </a:fld>
            <a:endParaRPr 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7F7650-FA2A-43B0-8563-73A0F7552767}" type="slidenum">
              <a:rPr lang="en-US" altLang="en-US">
                <a:solidFill>
                  <a:srgbClr val="70B4BD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5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775" y="244475"/>
            <a:ext cx="11723688" cy="63769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8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66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224588"/>
            <a:ext cx="2328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8E0F311-918C-4937-AE43-B0ABF4C59CDC}" type="datetimeFigureOut">
              <a:rPr lang="en-US">
                <a:solidFill>
                  <a:srgbClr val="70B4BD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8/28/2024</a:t>
            </a:fld>
            <a:endParaRPr 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700" y="6224588"/>
            <a:ext cx="4716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738" y="6224588"/>
            <a:ext cx="17065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57F7650-FA2A-43B0-8563-73A0F7552767}" type="slidenum">
              <a:rPr lang="en-US" altLang="en-US">
                <a:solidFill>
                  <a:srgbClr val="70B4BD"/>
                </a:solidFill>
                <a:latin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70B4BD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37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Century Gothic" panose="020B0502020202020204" pitchFamily="34" charset="0"/>
        </a:defRPr>
      </a:lvl9pPr>
    </p:titleStyle>
    <p:bodyStyle>
      <a:lvl1pPr marL="228600" indent="-182563" algn="l" rtl="0" eaLnBrk="0" fontAlgn="base" hangingPunct="0">
        <a:lnSpc>
          <a:spcPct val="90000"/>
        </a:lnSpc>
        <a:spcBef>
          <a:spcPts val="14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com/url?sa=i&amp;rct=j&amp;q=kids+feet+with+shoes&amp;source=images&amp;cd=&amp;cad=rja&amp;docid=YrKmYpAYo7b2fM&amp;tbnid=TE5nfkexW0o2yM:&amp;ved=0CAUQjRw&amp;url=http://makingdowiththenotsonew.blogspot.com/2010/09/helping-kids-put-shoes-on-right-feet.html&amp;ei=LcttUbyECK7ZyQHclYDYBw&amp;bvm=bv.45218183,d.aWc&amp;psig=AFQjCNFtyMIJmA9piIT-8aimD2-WBzMK4w&amp;ust=1366236323999108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/url?sa=i&amp;rct=j&amp;q=kids+hands&amp;source=images&amp;cd=&amp;cad=rja&amp;docid=NYRbNnltTh5YwM&amp;tbnid=jDE4qEO7c1eFdM:&amp;ved=0CAUQjRw&amp;url=http://www.christianoutreachfoundation.org/team.html&amp;ei=VsttUYiOF-q5ywH-pYDYDw&amp;bvm=bv.45218183,d.aWc&amp;psig=AFQjCNEWjzb-DiwWhCmDPMGYMkxol_GAvg&amp;ust=1366236358338515" TargetMode="Externa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kids+saying+shhh&amp;source=images&amp;cd=&amp;cad=rja&amp;docid=jb4lIa9-AncElM&amp;tbnid=3JheP3CyMFLDRM:&amp;ved=0CAUQjRw&amp;url=http://autismrocksandrolls.blogspot.com/2011/07/shhhh.html&amp;ei=kMttUd_QKcGjyAG_t4DABQ&amp;bvm=bv.45218183,d.aWc&amp;psig=AFQjCNFjXnRTB5J7Yya-VyhnOLAWAAuCMA&amp;ust=136623640641887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7.xm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g"/><Relationship Id="rId7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google.com/url?sa=i&amp;rct=j&amp;q=&amp;esrc=s&amp;source=images&amp;cd=&amp;cad=rja&amp;uact=8&amp;ved=2ahUKEwiSmPSi8O3fAhUg8YMKHbOGD9wQjRx6BAgBEAU&amp;url=http://pngimg.com/imgs/animals/bear/&amp;psig=AOvVaw1IlinFe3xFO44garpNy-iH&amp;ust=1547576066498036" TargetMode="Externa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AF6D6D8-BC99-5D5A-4D26-705A8B7E4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" y="3266585"/>
            <a:ext cx="3170187" cy="23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300" y="0"/>
            <a:ext cx="11742738" cy="3657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7300" dirty="0">
                <a:solidFill>
                  <a:schemeClr val="bg1"/>
                </a:solidFill>
              </a:rPr>
            </a:br>
            <a:br>
              <a:rPr lang="en-US" sz="7300" dirty="0">
                <a:solidFill>
                  <a:schemeClr val="bg1"/>
                </a:solidFill>
              </a:rPr>
            </a:br>
            <a:r>
              <a:rPr lang="en-US" sz="7300" dirty="0">
                <a:solidFill>
                  <a:schemeClr val="bg1"/>
                </a:solidFill>
              </a:rPr>
              <a:t>Humane Education Volunteer Training</a:t>
            </a:r>
            <a:br>
              <a:rPr lang="en-US" dirty="0"/>
            </a:b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162800" y="5935663"/>
            <a:ext cx="4808538" cy="685800"/>
          </a:xfrm>
        </p:spPr>
        <p:txBody>
          <a:bodyPr rtlCol="0">
            <a:normAutofit lnSpcReduction="1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/>
              <a:t>3100 Cherry Hill Road | Ann Arbor, MI | 48105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1600" dirty="0"/>
              <a:t>(734) 662-5585 | www.hshv.org </a:t>
            </a:r>
          </a:p>
        </p:txBody>
      </p:sp>
      <p:pic>
        <p:nvPicPr>
          <p:cNvPr id="512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5867400"/>
            <a:ext cx="2809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049" y="3265488"/>
            <a:ext cx="2380427" cy="2371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495" y="3265488"/>
            <a:ext cx="3557843" cy="2371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475" y="3265487"/>
            <a:ext cx="3020929" cy="237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68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7013" y="231775"/>
            <a:ext cx="11734799" cy="1139825"/>
          </a:xfrm>
          <a:solidFill>
            <a:srgbClr val="8E90B8"/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2"/>
                </a:solidFill>
              </a:rPr>
              <a:t>Humane Ed in Action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13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325" y="1441798"/>
            <a:ext cx="2939953" cy="40571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3" y="1485722"/>
            <a:ext cx="2658453" cy="3544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23" y="2206608"/>
            <a:ext cx="2710252" cy="406537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DEE06638-DAF6-0783-0E46-C46BB9F6A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829" y="2206607"/>
            <a:ext cx="2710252" cy="40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0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Programing for Adults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4033" y="2300934"/>
            <a:ext cx="4832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B4BD"/>
                </a:solidFill>
              </a:rPr>
              <a:t>Shelter Tours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B9D74"/>
                </a:solidFill>
              </a:rPr>
              <a:t>Group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B4BD"/>
                </a:solidFill>
              </a:rPr>
              <a:t>Educational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8E90B8"/>
                </a:solidFill>
              </a:rPr>
              <a:t>Volunteer Information Sessions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4" y="2095554"/>
            <a:ext cx="5452902" cy="363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99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725" y="228601"/>
            <a:ext cx="11750675" cy="13795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sz="5400" dirty="0"/>
              <a:t>Community Impact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725" y="6400800"/>
            <a:ext cx="11750675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06174990"/>
              </p:ext>
            </p:extLst>
          </p:nvPr>
        </p:nvGraphicFramePr>
        <p:xfrm>
          <a:off x="354227" y="1608139"/>
          <a:ext cx="6804454" cy="456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71" y="2383503"/>
            <a:ext cx="4454743" cy="324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19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4844" y="1636586"/>
            <a:ext cx="116647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dirty="0">
                <a:solidFill>
                  <a:srgbClr val="595959"/>
                </a:solidFill>
              </a:rPr>
              <a:t>“This is the first time I have not had to drag my son out the door to participate in a program. He looks forward to spending time at HSHV and it has had an impact on his grades, behavior and social skills. THANK YOU!” </a:t>
            </a:r>
          </a:p>
          <a:p>
            <a:endParaRPr lang="en-US" altLang="en-US" sz="4000" dirty="0">
              <a:solidFill>
                <a:srgbClr val="595959"/>
              </a:solidFill>
            </a:endParaRPr>
          </a:p>
          <a:p>
            <a:r>
              <a:rPr lang="en-US" altLang="en-US" sz="4000" dirty="0">
                <a:solidFill>
                  <a:srgbClr val="595959"/>
                </a:solidFill>
              </a:rPr>
              <a:t>~ JV Parent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82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411" y="1422402"/>
            <a:ext cx="1096456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595959"/>
                </a:solidFill>
              </a:rPr>
              <a:t>“[Our son]</a:t>
            </a:r>
            <a:r>
              <a:rPr lang="en-US" sz="3600" dirty="0">
                <a:effectLst/>
                <a:ea typeface="Calibri" panose="020F0502020204030204" pitchFamily="34" charset="0"/>
              </a:rPr>
              <a:t> very much enjoyed getting to spend the day with all of the animals and the activities that you had planned for them - although he may not have expressed it to you directly. This camp gave him the opportunity to build so many new and safe memories.</a:t>
            </a:r>
          </a:p>
          <a:p>
            <a:endParaRPr lang="en-US" sz="3200" dirty="0">
              <a:solidFill>
                <a:srgbClr val="595959"/>
              </a:solidFill>
            </a:endParaRPr>
          </a:p>
          <a:p>
            <a:r>
              <a:rPr lang="en-US" sz="3200" dirty="0">
                <a:solidFill>
                  <a:srgbClr val="595959"/>
                </a:solidFill>
              </a:rPr>
              <a:t>~Camp Paws Parent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207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4821" y="1525429"/>
            <a:ext cx="1144235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595959"/>
                </a:solidFill>
              </a:rPr>
              <a:t>“As a student preparing for college and a career, I know the importance of volunteer experience. Also as a high school student, volunteering didn’t sound like a very appealing experience to me. I was more than a little bit reluctant to donate my time and effort to someone for absolutely no money. However, my sentiments soon reversed when I found myself volunteering my time at the Humane Society of Huron Valley. I joined the Junior Volunteer Club as a way of gaining required volunteer hours, but I ended it with a new understanding of what it means to truly care about something. Being at the Humane Society changed my life and I learned how to give expecting nothing in return except for the gratitude of the recipient.”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>
              <a:solidFill>
                <a:srgbClr val="59595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595959"/>
                </a:solidFill>
              </a:rPr>
              <a:t> ~ Megan, age 17, Junior Volunteer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618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Testimonials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027" y="1459895"/>
            <a:ext cx="11763633" cy="539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595959"/>
                </a:solidFill>
              </a:rPr>
              <a:t>I love Camp PAWS! I want to be a veterinarian when I get big and I learned a lot about how to care for animals and to make sure I don’t </a:t>
            </a:r>
            <a:r>
              <a:rPr lang="en-US" altLang="en-US" sz="4000" dirty="0" err="1">
                <a:solidFill>
                  <a:srgbClr val="595959"/>
                </a:solidFill>
              </a:rPr>
              <a:t>smush</a:t>
            </a:r>
            <a:r>
              <a:rPr lang="en-US" altLang="en-US" sz="4000" dirty="0">
                <a:solidFill>
                  <a:srgbClr val="595959"/>
                </a:solidFill>
              </a:rPr>
              <a:t> bugs outside. I’ll make sure my little brother doesn’t do that either because sometimes he does that.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4000" dirty="0">
              <a:solidFill>
                <a:srgbClr val="59595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rgbClr val="595959"/>
                </a:solidFill>
              </a:rPr>
              <a:t>~ Jackson, age 7</a:t>
            </a:r>
          </a:p>
          <a:p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915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34365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11734800" cy="135572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Volunteering with Humane Ed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2157876"/>
              </p:ext>
            </p:extLst>
          </p:nvPr>
        </p:nvGraphicFramePr>
        <p:xfrm>
          <a:off x="5294184" y="1702858"/>
          <a:ext cx="6774249" cy="4538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870" y="2326381"/>
            <a:ext cx="4082724" cy="306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39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3 Steps to Meet a Dog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2E90C57-C6E9-A870-7AEE-5014692C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522" y="2223811"/>
            <a:ext cx="4840448" cy="322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135DBE-60C6-6702-2780-EAB8F1F24800}"/>
              </a:ext>
            </a:extLst>
          </p:cNvPr>
          <p:cNvSpPr txBox="1"/>
          <p:nvPr/>
        </p:nvSpPr>
        <p:spPr>
          <a:xfrm>
            <a:off x="774582" y="2397175"/>
            <a:ext cx="4840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200" dirty="0">
                <a:solidFill>
                  <a:srgbClr val="70B4BD"/>
                </a:solidFill>
              </a:rPr>
              <a:t>Ask permission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70B4BD"/>
                </a:solidFill>
              </a:rPr>
              <a:t>Let dog approach and sniff</a:t>
            </a:r>
          </a:p>
          <a:p>
            <a:pPr marL="742950" indent="-742950">
              <a:buAutoNum type="arabicPeriod"/>
            </a:pPr>
            <a:r>
              <a:rPr lang="en-US" sz="3200" dirty="0">
                <a:solidFill>
                  <a:srgbClr val="70B4BD"/>
                </a:solidFill>
              </a:rPr>
              <a:t>Pet the dog where they can see you</a:t>
            </a:r>
          </a:p>
        </p:txBody>
      </p:sp>
    </p:spTree>
    <p:extLst>
      <p:ext uri="{BB962C8B-B14F-4D97-AF65-F5344CB8AC3E}">
        <p14:creationId xmlns:p14="http://schemas.microsoft.com/office/powerpoint/2010/main" val="2094925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28600" y="228601"/>
            <a:ext cx="11734800" cy="1651000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chemeClr val="tx1"/>
                </a:solidFill>
              </a:rPr>
              <a:t>Passing Out Enrichment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724" y="4985437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Junior Volunteers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78094" y="2714341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Camp Paws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2192" y="4987798"/>
            <a:ext cx="162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Field Trips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9124" y="2637647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Scout Programs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56804" y="4964854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Birthday Parties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0669" y="2624911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Little Paws Story 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181" y="2595888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Shelter Tours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3" y="1999478"/>
            <a:ext cx="3235021" cy="4281445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8026316">
            <a:off x="4249856" y="2064726"/>
            <a:ext cx="544729" cy="15322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96280" y="2438400"/>
            <a:ext cx="44319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70B4BD"/>
                </a:solidFill>
              </a:rPr>
              <a:t>Animals with a food bowl sticker on their cage card should </a:t>
            </a:r>
            <a:r>
              <a:rPr lang="en-US" sz="4000" u="sng" dirty="0">
                <a:solidFill>
                  <a:srgbClr val="70B4BD"/>
                </a:solidFill>
              </a:rPr>
              <a:t>not</a:t>
            </a:r>
            <a:r>
              <a:rPr lang="en-US" sz="4000" dirty="0">
                <a:solidFill>
                  <a:srgbClr val="70B4BD"/>
                </a:solidFill>
              </a:rPr>
              <a:t> be given treats.</a:t>
            </a:r>
          </a:p>
        </p:txBody>
      </p:sp>
    </p:spTree>
    <p:extLst>
      <p:ext uri="{BB962C8B-B14F-4D97-AF65-F5344CB8AC3E}">
        <p14:creationId xmlns:p14="http://schemas.microsoft.com/office/powerpoint/2010/main" val="3355848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7013" y="231775"/>
            <a:ext cx="11734799" cy="1139825"/>
          </a:xfrm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2"/>
                </a:solidFill>
              </a:rPr>
              <a:t>What is Humane Education?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13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928" y="1855714"/>
            <a:ext cx="4060971" cy="4060971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791815" y="1974850"/>
            <a:ext cx="5029200" cy="4572000"/>
          </a:xfrm>
        </p:spPr>
        <p:txBody>
          <a:bodyPr/>
          <a:lstStyle/>
          <a:p>
            <a:pPr marL="342900" lvl="1" indent="-342900" algn="ctr" eaLnBrk="1" hangingPunct="1">
              <a:spcBef>
                <a:spcPct val="0"/>
              </a:spcBef>
              <a:buNone/>
            </a:pPr>
            <a:r>
              <a:rPr lang="en-US" altLang="en-US" sz="3600" dirty="0"/>
              <a:t>The teaching of </a:t>
            </a:r>
          </a:p>
          <a:p>
            <a:pPr marL="615950" lvl="2" indent="-342900" algn="ctr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n-US" altLang="en-US" sz="3600" dirty="0"/>
              <a:t>compassion and respect towards </a:t>
            </a:r>
            <a:r>
              <a:rPr lang="en-US" altLang="en-US" sz="3600" b="1" i="1" dirty="0"/>
              <a:t>all</a:t>
            </a:r>
            <a:r>
              <a:rPr lang="en-US" altLang="en-US" sz="3600" dirty="0"/>
              <a:t> living beings including humans, animals and the environment. </a:t>
            </a:r>
          </a:p>
        </p:txBody>
      </p:sp>
    </p:spTree>
    <p:extLst>
      <p:ext uri="{BB962C8B-B14F-4D97-AF65-F5344CB8AC3E}">
        <p14:creationId xmlns:p14="http://schemas.microsoft.com/office/powerpoint/2010/main" val="10191474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34365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11734800" cy="135572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Tour Guidelines</a:t>
            </a:r>
          </a:p>
        </p:txBody>
      </p:sp>
      <p:pic>
        <p:nvPicPr>
          <p:cNvPr id="2" name="Picture 2" descr="http://2.bp.blogspot.com/_ECJ0ki0UY8I/TIMUrCEcgPI/AAAAAAAAD1A/dL1KLRsgLF0/s1600/IMG_0346.JPG">
            <a:hlinkClick r:id="rId2"/>
            <a:extLst>
              <a:ext uri="{FF2B5EF4-FFF2-40B4-BE49-F238E27FC236}">
                <a16:creationId xmlns:a16="http://schemas.microsoft.com/office/drawing/2014/main" id="{C66479DF-02FE-7508-4681-AF1049BD6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890" y="1978198"/>
            <a:ext cx="2649772" cy="176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http://3.bp.blogspot.com/-vyD3ZeWSrdI/Ti3nQ8aLE5I/AAAAAAAAAM8/xR1tcVO4YDg/s1600/shh-whisper-quiet-with-shadow-from-sxc.jpg">
            <a:hlinkClick r:id="rId4"/>
            <a:extLst>
              <a:ext uri="{FF2B5EF4-FFF2-40B4-BE49-F238E27FC236}">
                <a16:creationId xmlns:a16="http://schemas.microsoft.com/office/drawing/2014/main" id="{C84CD357-B256-E0EE-68E3-5297E2EFD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883" y="4124836"/>
            <a:ext cx="2354462" cy="221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http://www.christianoutreachfoundation.org/images/KIDS_JOINING_HANDS.31153142_std.jpg">
            <a:hlinkClick r:id="rId6"/>
            <a:extLst>
              <a:ext uri="{FF2B5EF4-FFF2-40B4-BE49-F238E27FC236}">
                <a16:creationId xmlns:a16="http://schemas.microsoft.com/office/drawing/2014/main" id="{31B84C9C-19B1-CC25-0575-A277B7A60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71" y="1978198"/>
            <a:ext cx="2701530" cy="179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Image result for personal bubble">
            <a:extLst>
              <a:ext uri="{FF2B5EF4-FFF2-40B4-BE49-F238E27FC236}">
                <a16:creationId xmlns:a16="http://schemas.microsoft.com/office/drawing/2014/main" id="{4402723F-CE73-7785-F6E1-2D9B6BE97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20" y="3866085"/>
            <a:ext cx="2501504" cy="238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928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725" y="228601"/>
            <a:ext cx="11750675" cy="13795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sz="5400" dirty="0"/>
              <a:t>Tour Time!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725" y="6400800"/>
            <a:ext cx="11750675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553" y="1750586"/>
            <a:ext cx="3337719" cy="4448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54" y="2234640"/>
            <a:ext cx="6175598" cy="34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144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Managing Groups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606" y="1729946"/>
            <a:ext cx="8007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7395" y="1902941"/>
            <a:ext cx="106350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Develop an attention getting signal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EB9D74"/>
                </a:solidFill>
              </a:rPr>
              <a:t>We use: “If you can hear my voice…(clap once, touch 	your nose,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Don’t start or continue until everyone is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Always remain patient and calm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Read the audience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Parents and teachers can help with behavior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B4BD"/>
                </a:solidFill>
              </a:rPr>
              <a:t>Give challenging kids a job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70B4BD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1312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34365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11734800" cy="135572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The Language we Use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78" y="1741530"/>
            <a:ext cx="2973859" cy="4460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2021" y="1902940"/>
            <a:ext cx="66273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B4BD"/>
                </a:solidFill>
              </a:rPr>
              <a:t>Non-</a:t>
            </a:r>
            <a:r>
              <a:rPr lang="en-US" sz="2400" dirty="0" err="1">
                <a:solidFill>
                  <a:srgbClr val="70B4BD"/>
                </a:solidFill>
              </a:rPr>
              <a:t>judgemental</a:t>
            </a:r>
            <a:endParaRPr lang="en-US" sz="2400" dirty="0">
              <a:solidFill>
                <a:srgbClr val="70B4B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B4BD"/>
                </a:solidFill>
              </a:rPr>
              <a:t>Open and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B4BD"/>
                </a:solidFill>
              </a:rPr>
              <a:t>No speciesism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9D74"/>
                </a:solidFill>
              </a:rPr>
              <a:t>Refer to animals as he/she not “it”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9D74"/>
                </a:solidFill>
              </a:rPr>
              <a:t>Prefer guardian over owner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9D74"/>
                </a:solidFill>
              </a:rPr>
              <a:t>Avoid animal stereotypes/clichés  (bird brain, bull-headed,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B4BD"/>
                </a:solidFill>
              </a:rPr>
              <a:t>Avoid using jargon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B9D74"/>
                </a:solidFill>
              </a:rPr>
              <a:t>Explain words or have children explain them</a:t>
            </a:r>
          </a:p>
        </p:txBody>
      </p:sp>
    </p:spTree>
    <p:extLst>
      <p:ext uri="{BB962C8B-B14F-4D97-AF65-F5344CB8AC3E}">
        <p14:creationId xmlns:p14="http://schemas.microsoft.com/office/powerpoint/2010/main" val="4286109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7013" y="231775"/>
            <a:ext cx="11734799" cy="1139825"/>
          </a:xfrm>
          <a:solidFill>
            <a:srgbClr val="8E90B8"/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bg2"/>
                </a:solidFill>
              </a:rPr>
              <a:t>What to Wear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13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4" y="1610497"/>
            <a:ext cx="3413554" cy="45514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09" y="1634067"/>
            <a:ext cx="3408920" cy="4545227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3273252"/>
              </p:ext>
            </p:extLst>
          </p:nvPr>
        </p:nvGraphicFramePr>
        <p:xfrm>
          <a:off x="2345038" y="1869989"/>
          <a:ext cx="7375611" cy="422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5349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725" y="228601"/>
            <a:ext cx="11750675" cy="13795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sz="5400" dirty="0"/>
              <a:t>What’s Next?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725" y="6400800"/>
            <a:ext cx="11750675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2890578"/>
              </p:ext>
            </p:extLst>
          </p:nvPr>
        </p:nvGraphicFramePr>
        <p:xfrm>
          <a:off x="-116788" y="1837038"/>
          <a:ext cx="7473178" cy="4382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16346" y="1695253"/>
            <a:ext cx="4448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EB9D74"/>
                </a:solidFill>
              </a:rPr>
              <a:t>HE Program Shadowing allows you to sign up to shadow different programs you may be interested in.  You may shadow a program as many times as you like!  </a:t>
            </a:r>
          </a:p>
        </p:txBody>
      </p:sp>
    </p:spTree>
    <p:extLst>
      <p:ext uri="{BB962C8B-B14F-4D97-AF65-F5344CB8AC3E}">
        <p14:creationId xmlns:p14="http://schemas.microsoft.com/office/powerpoint/2010/main" val="1068379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093" y="1558205"/>
            <a:ext cx="7057473" cy="47099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606" y="3084732"/>
            <a:ext cx="4127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B4BD"/>
                </a:solidFill>
              </a:rPr>
              <a:t>Feel free to e-mail me at jessieh@hshv.org</a:t>
            </a:r>
          </a:p>
        </p:txBody>
      </p:sp>
    </p:spTree>
    <p:extLst>
      <p:ext uri="{BB962C8B-B14F-4D97-AF65-F5344CB8AC3E}">
        <p14:creationId xmlns:p14="http://schemas.microsoft.com/office/powerpoint/2010/main" val="3379285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7013" y="231775"/>
            <a:ext cx="11734799" cy="1139825"/>
          </a:xfrm>
          <a:solidFill>
            <a:schemeClr val="accent5"/>
          </a:solidFill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chemeClr val="bg2"/>
                </a:solidFill>
              </a:rPr>
              <a:t>The Elements of Humane Education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013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848497" y="1738184"/>
            <a:ext cx="10453817" cy="451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182563" algn="l" rtl="0" eaLnBrk="0" fontAlgn="base" hangingPunct="0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rbel" panose="020B0503020204020204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025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48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79525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70B4BD"/>
              </a:buClr>
            </a:pPr>
            <a:r>
              <a:rPr lang="en-US" altLang="en-US" sz="2400" dirty="0">
                <a:solidFill>
                  <a:srgbClr val="70B4BD"/>
                </a:solidFill>
              </a:rPr>
              <a:t>Providing accurate information</a:t>
            </a:r>
          </a:p>
          <a:p>
            <a:pPr>
              <a:buClr>
                <a:srgbClr val="70B4BD"/>
              </a:buClr>
            </a:pPr>
            <a:r>
              <a:rPr lang="en-US" altLang="en-US" sz="2400" dirty="0">
                <a:solidFill>
                  <a:srgbClr val="70B4BD"/>
                </a:solidFill>
              </a:rPr>
              <a:t>Fostering the “3 Cs”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Creativity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Curiosity 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Critical thinking</a:t>
            </a:r>
          </a:p>
          <a:p>
            <a:pPr>
              <a:buClr>
                <a:srgbClr val="70B4BD"/>
              </a:buClr>
            </a:pPr>
            <a:r>
              <a:rPr lang="en-US" altLang="en-US" sz="2400" dirty="0">
                <a:solidFill>
                  <a:srgbClr val="70B4BD"/>
                </a:solidFill>
              </a:rPr>
              <a:t>Instilling the “3 </a:t>
            </a:r>
            <a:r>
              <a:rPr lang="en-US" altLang="en-US" sz="2400" dirty="0" err="1">
                <a:solidFill>
                  <a:srgbClr val="70B4BD"/>
                </a:solidFill>
              </a:rPr>
              <a:t>Rs</a:t>
            </a:r>
            <a:r>
              <a:rPr lang="en-US" altLang="en-US" sz="2400" dirty="0">
                <a:solidFill>
                  <a:srgbClr val="70B4BD"/>
                </a:solidFill>
              </a:rPr>
              <a:t>”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Respect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Reverence</a:t>
            </a:r>
          </a:p>
          <a:p>
            <a:pPr lvl="1">
              <a:buClr>
                <a:srgbClr val="70B4BD"/>
              </a:buClr>
              <a:buFont typeface="Courier New" panose="02070309020205020404" pitchFamily="49" charset="0"/>
              <a:buChar char="o"/>
            </a:pPr>
            <a:r>
              <a:rPr lang="en-US" altLang="en-US" dirty="0">
                <a:solidFill>
                  <a:srgbClr val="70B4BD"/>
                </a:solidFill>
              </a:rPr>
              <a:t>Responsibility</a:t>
            </a:r>
          </a:p>
          <a:p>
            <a:pPr>
              <a:buClr>
                <a:srgbClr val="70B4BD"/>
              </a:buClr>
            </a:pPr>
            <a:r>
              <a:rPr lang="en-US" altLang="en-US" sz="2400" dirty="0">
                <a:solidFill>
                  <a:srgbClr val="70B4BD"/>
                </a:solidFill>
              </a:rPr>
              <a:t>Offering positive choices and tools for problem solving</a:t>
            </a:r>
          </a:p>
          <a:p>
            <a:pPr>
              <a:buClr>
                <a:srgbClr val="70B4BD"/>
              </a:buClr>
            </a:pPr>
            <a:endParaRPr lang="en-US" altLang="en-US" dirty="0">
              <a:solidFill>
                <a:srgbClr val="70B4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862" y="1522970"/>
            <a:ext cx="2384108" cy="357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1137" y="244475"/>
            <a:ext cx="11750675" cy="1133475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Why do we need Humane Education?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138" y="6400800"/>
            <a:ext cx="11752262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551613" y="2422525"/>
            <a:ext cx="28225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When an owner can no longer care of their pet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2798763" y="4779963"/>
            <a:ext cx="2820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prstClr val="white"/>
                </a:solidFill>
              </a:rPr>
              <a:t>When an officer picks up an animal that needs help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542088" y="4779963"/>
            <a:ext cx="28209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prstClr val="white"/>
                </a:solidFill>
              </a:rPr>
              <a:t>An animal that comes from a shelter with less resources than HSHV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463" y="2257426"/>
            <a:ext cx="2555330" cy="3832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17274" y="1556078"/>
            <a:ext cx="4835611" cy="523220"/>
          </a:xfrm>
          <a:prstGeom prst="rect">
            <a:avLst/>
          </a:prstGeom>
          <a:noFill/>
          <a:ln w="19050">
            <a:solidFill>
              <a:srgbClr val="70B4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B4BD"/>
                </a:solidFill>
              </a:rPr>
              <a:t>Empathy is a learned skill!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0169" y="2612102"/>
            <a:ext cx="339398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B4BD"/>
                </a:solidFill>
              </a:rPr>
              <a:t>Humane Education promotes the following outcomes: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87042" y="2483692"/>
            <a:ext cx="450018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B4BD"/>
                </a:solidFill>
              </a:rPr>
              <a:t>More tolerant and compassionate citizens of the greater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B4BD"/>
                </a:solidFill>
              </a:rPr>
              <a:t>Cultivates empathy for animals; decreases animal abuse in our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B4BD"/>
                </a:solidFill>
              </a:rPr>
              <a:t>Helps reduce and prevent violence in school and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70B4BD"/>
                </a:solidFill>
              </a:rPr>
              <a:t>Motivates students to strive for a more sustainable society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70B4BD"/>
              </a:solidFill>
            </a:endParaRPr>
          </a:p>
          <a:p>
            <a:r>
              <a:rPr lang="en-US" sz="1200" dirty="0">
                <a:solidFill>
                  <a:srgbClr val="70B4BD"/>
                </a:solidFill>
              </a:rPr>
              <a:t>https://teachheart.org/why-humane-education-matters/</a:t>
            </a:r>
          </a:p>
        </p:txBody>
      </p:sp>
    </p:spTree>
    <p:extLst>
      <p:ext uri="{BB962C8B-B14F-4D97-AF65-F5344CB8AC3E}">
        <p14:creationId xmlns:p14="http://schemas.microsoft.com/office/powerpoint/2010/main" val="21450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34365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11734800" cy="135572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HSHV’s Humane Ed Goals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"/>
          </p:nvPr>
        </p:nvSpPr>
        <p:spPr>
          <a:xfrm>
            <a:off x="464494" y="1993900"/>
            <a:ext cx="7460305" cy="3986770"/>
          </a:xfrm>
        </p:spPr>
        <p:txBody>
          <a:bodyPr/>
          <a:lstStyle/>
          <a:p>
            <a:r>
              <a:rPr lang="en-US" altLang="en-US" sz="2800" dirty="0"/>
              <a:t>Provide knowledge of HSHV’s mission</a:t>
            </a:r>
          </a:p>
          <a:p>
            <a:r>
              <a:rPr lang="en-US" altLang="en-US" sz="2800" dirty="0"/>
              <a:t>Educate youth on humane treatment of animals and build empathy </a:t>
            </a:r>
          </a:p>
          <a:p>
            <a:r>
              <a:rPr lang="en-US" altLang="en-US" sz="2800" dirty="0"/>
              <a:t>Encourage more support for HSHV with donations, volunteers, adoptions</a:t>
            </a:r>
          </a:p>
          <a:p>
            <a:r>
              <a:rPr lang="en-US" altLang="en-US" sz="2800" dirty="0"/>
              <a:t>Decrease animal cruelty in our community </a:t>
            </a:r>
          </a:p>
          <a:p>
            <a:r>
              <a:rPr lang="en-US" altLang="en-US" sz="2800" dirty="0"/>
              <a:t>Dispel shelter myths 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12" y="2039894"/>
            <a:ext cx="2898046" cy="386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857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753" y="3974328"/>
            <a:ext cx="2429647" cy="24296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" y="1720980"/>
            <a:ext cx="1990439" cy="1482242"/>
          </a:xfrm>
          <a:prstGeom prst="rect">
            <a:avLst/>
          </a:prstGeom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228600" y="247651"/>
            <a:ext cx="11734800" cy="117475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6000" dirty="0">
                <a:solidFill>
                  <a:schemeClr val="accent1">
                    <a:lumMod val="75000"/>
                  </a:schemeClr>
                </a:solidFill>
              </a:rPr>
              <a:t>Humane Education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403975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66768" y="1647568"/>
            <a:ext cx="64831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70B4BD"/>
                </a:solidFill>
              </a:rPr>
              <a:t>Please rank these animals in order of importance:</a:t>
            </a:r>
          </a:p>
          <a:p>
            <a:pPr algn="ctr"/>
            <a:endParaRPr lang="en-US" sz="3200" dirty="0">
              <a:solidFill>
                <a:srgbClr val="70B4BD"/>
              </a:solidFill>
            </a:endParaRP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Bears</a:t>
            </a: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Dogs</a:t>
            </a: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Bees</a:t>
            </a: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Chickens</a:t>
            </a: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Frogs</a:t>
            </a:r>
          </a:p>
          <a:p>
            <a:pPr algn="ctr"/>
            <a:r>
              <a:rPr lang="en-US" sz="3200" dirty="0">
                <a:solidFill>
                  <a:srgbClr val="70B4BD"/>
                </a:solidFill>
              </a:rPr>
              <a:t>Cats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712" y="1589903"/>
            <a:ext cx="1454859" cy="17943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930" y="2885194"/>
            <a:ext cx="1354734" cy="1257644"/>
          </a:xfrm>
          <a:prstGeom prst="rect">
            <a:avLst/>
          </a:prstGeom>
        </p:spPr>
      </p:pic>
      <p:pic>
        <p:nvPicPr>
          <p:cNvPr id="1028" name="Picture 4" descr="Image result for bear no backgroun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88" y="4112355"/>
            <a:ext cx="1794142" cy="217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95" y="3384229"/>
            <a:ext cx="1940551" cy="12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28600" y="640080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11267" name="Title 3"/>
          <p:cNvSpPr>
            <a:spLocks noGrp="1"/>
          </p:cNvSpPr>
          <p:nvPr>
            <p:ph type="title"/>
          </p:nvPr>
        </p:nvSpPr>
        <p:spPr>
          <a:xfrm>
            <a:off x="228600" y="228601"/>
            <a:ext cx="11734800" cy="1651000"/>
          </a:xfrm>
          <a:solidFill>
            <a:schemeClr val="accent2"/>
          </a:solidFill>
        </p:spPr>
        <p:txBody>
          <a:bodyPr/>
          <a:lstStyle/>
          <a:p>
            <a:pPr algn="ctr" eaLnBrk="1" hangingPunct="1"/>
            <a:r>
              <a:rPr lang="en-US" altLang="en-US" sz="4800" dirty="0">
                <a:solidFill>
                  <a:schemeClr val="tx1"/>
                </a:solidFill>
              </a:rPr>
              <a:t>Humane Education Programs at HSHV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29724" y="4985437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Junior Volunteers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45358" y="2595888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Camp Paws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02192" y="4987798"/>
            <a:ext cx="16228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Field Trips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89124" y="2637647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Scout Programs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56804" y="4964854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Birthday Parties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790669" y="2624911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Little Paws Story Time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43181" y="2595888"/>
            <a:ext cx="1622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</a:rPr>
              <a:t>Shelter Tours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5502178"/>
              </p:ext>
            </p:extLst>
          </p:nvPr>
        </p:nvGraphicFramePr>
        <p:xfrm>
          <a:off x="347360" y="2010834"/>
          <a:ext cx="6477686" cy="4258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383" y="2425939"/>
            <a:ext cx="4624553" cy="346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51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2725" y="228601"/>
            <a:ext cx="11750675" cy="1379538"/>
          </a:xfrm>
          <a:solidFill>
            <a:schemeClr val="bg2"/>
          </a:solidFill>
        </p:spPr>
        <p:txBody>
          <a:bodyPr/>
          <a:lstStyle/>
          <a:p>
            <a:pPr algn="ctr" eaLnBrk="1" hangingPunct="1"/>
            <a:r>
              <a:rPr lang="en-US" altLang="en-US" sz="5400" dirty="0"/>
              <a:t>Onsite Programs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725" y="6400800"/>
            <a:ext cx="11750675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3739101"/>
              </p:ext>
            </p:extLst>
          </p:nvPr>
        </p:nvGraphicFramePr>
        <p:xfrm>
          <a:off x="584033" y="1873666"/>
          <a:ext cx="3006456" cy="426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01060491"/>
              </p:ext>
            </p:extLst>
          </p:nvPr>
        </p:nvGraphicFramePr>
        <p:xfrm>
          <a:off x="4584834" y="1926922"/>
          <a:ext cx="3006456" cy="426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873107559"/>
              </p:ext>
            </p:extLst>
          </p:nvPr>
        </p:nvGraphicFramePr>
        <p:xfrm>
          <a:off x="8489258" y="1820411"/>
          <a:ext cx="3006456" cy="426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4473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6343650"/>
            <a:ext cx="11734800" cy="292100"/>
          </a:xfrm>
          <a:prstGeom prst="rect">
            <a:avLst/>
          </a:prstGeom>
          <a:solidFill>
            <a:schemeClr val="tx2"/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50" dirty="0">
                <a:solidFill>
                  <a:prstClr val="white"/>
                </a:solidFill>
              </a:rPr>
              <a:t>Humane Society of Huron Valley  |  (734) 662-5585  |  www.hshv.org   </a:t>
            </a:r>
          </a:p>
        </p:txBody>
      </p:sp>
      <p:sp>
        <p:nvSpPr>
          <p:cNvPr id="22533" name="Title 1"/>
          <p:cNvSpPr>
            <a:spLocks noGrp="1"/>
          </p:cNvSpPr>
          <p:nvPr>
            <p:ph type="title"/>
          </p:nvPr>
        </p:nvSpPr>
        <p:spPr>
          <a:xfrm>
            <a:off x="228600" y="244475"/>
            <a:ext cx="11734800" cy="1355725"/>
          </a:xfrm>
          <a:solidFill>
            <a:schemeClr val="accent3"/>
          </a:solidFill>
        </p:spPr>
        <p:txBody>
          <a:bodyPr/>
          <a:lstStyle/>
          <a:p>
            <a:pPr algn="ctr"/>
            <a:r>
              <a:rPr lang="en-US" altLang="en-US" sz="5400" dirty="0">
                <a:solidFill>
                  <a:schemeClr val="tx1"/>
                </a:solidFill>
              </a:rPr>
              <a:t>Offsite Programs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4928" y="2429248"/>
            <a:ext cx="4644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B4BD"/>
                </a:solidFill>
              </a:rPr>
              <a:t>ACE (Animal Care Education) Programs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B4BD"/>
                </a:solidFill>
              </a:rPr>
              <a:t>Community Action Network (CAN)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70B4BD"/>
                </a:solidFill>
              </a:rPr>
              <a:t>Clubs and trainings at local locations</a:t>
            </a: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56" y="1741461"/>
            <a:ext cx="5277592" cy="4422563"/>
          </a:xfrm>
        </p:spPr>
      </p:pic>
    </p:spTree>
    <p:extLst>
      <p:ext uri="{BB962C8B-B14F-4D97-AF65-F5344CB8AC3E}">
        <p14:creationId xmlns:p14="http://schemas.microsoft.com/office/powerpoint/2010/main" val="415741204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HSHV Brand">
      <a:dk1>
        <a:srgbClr val="595959"/>
      </a:dk1>
      <a:lt1>
        <a:sysClr val="window" lastClr="FFFFFF"/>
      </a:lt1>
      <a:dk2>
        <a:srgbClr val="535583"/>
      </a:dk2>
      <a:lt2>
        <a:srgbClr val="FDDEA1"/>
      </a:lt2>
      <a:accent1>
        <a:srgbClr val="70B4BD"/>
      </a:accent1>
      <a:accent2>
        <a:srgbClr val="8E90B8"/>
      </a:accent2>
      <a:accent3>
        <a:srgbClr val="C8CD82"/>
      </a:accent3>
      <a:accent4>
        <a:srgbClr val="FDD17D"/>
      </a:accent4>
      <a:accent5>
        <a:srgbClr val="EB9D74"/>
      </a:accent5>
      <a:accent6>
        <a:srgbClr val="70B4BD"/>
      </a:accent6>
      <a:hlink>
        <a:srgbClr val="8E943C"/>
      </a:hlink>
      <a:folHlink>
        <a:srgbClr val="DB5E1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5_Basis">
  <a:themeElements>
    <a:clrScheme name="HSHV Brand">
      <a:dk1>
        <a:srgbClr val="595959"/>
      </a:dk1>
      <a:lt1>
        <a:sysClr val="window" lastClr="FFFFFF"/>
      </a:lt1>
      <a:dk2>
        <a:srgbClr val="535583"/>
      </a:dk2>
      <a:lt2>
        <a:srgbClr val="FDDEA1"/>
      </a:lt2>
      <a:accent1>
        <a:srgbClr val="70B4BD"/>
      </a:accent1>
      <a:accent2>
        <a:srgbClr val="8E90B8"/>
      </a:accent2>
      <a:accent3>
        <a:srgbClr val="C8CD82"/>
      </a:accent3>
      <a:accent4>
        <a:srgbClr val="FDD17D"/>
      </a:accent4>
      <a:accent5>
        <a:srgbClr val="EB9D74"/>
      </a:accent5>
      <a:accent6>
        <a:srgbClr val="70B4BD"/>
      </a:accent6>
      <a:hlink>
        <a:srgbClr val="8E943C"/>
      </a:hlink>
      <a:folHlink>
        <a:srgbClr val="DB5E1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1370</Words>
  <Application>Microsoft Office PowerPoint</Application>
  <PresentationFormat>Widescreen</PresentationFormat>
  <Paragraphs>182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Century Gothic</vt:lpstr>
      <vt:lpstr>Corbel</vt:lpstr>
      <vt:lpstr>Courier New</vt:lpstr>
      <vt:lpstr>Wingdings</vt:lpstr>
      <vt:lpstr>Wingdings 2</vt:lpstr>
      <vt:lpstr>Basis</vt:lpstr>
      <vt:lpstr>5_Basis</vt:lpstr>
      <vt:lpstr>  Humane Education Volunteer Training </vt:lpstr>
      <vt:lpstr>What is Humane Education?</vt:lpstr>
      <vt:lpstr>The Elements of Humane Education</vt:lpstr>
      <vt:lpstr>Why do we need Humane Education? </vt:lpstr>
      <vt:lpstr>HSHV’s Humane Ed Goals</vt:lpstr>
      <vt:lpstr>Humane Education Activity</vt:lpstr>
      <vt:lpstr>Humane Education Programs at HSHV</vt:lpstr>
      <vt:lpstr>Onsite Programs</vt:lpstr>
      <vt:lpstr>Offsite Programs</vt:lpstr>
      <vt:lpstr>Humane Ed in Action</vt:lpstr>
      <vt:lpstr>Programing for Adults</vt:lpstr>
      <vt:lpstr>Community Impact</vt:lpstr>
      <vt:lpstr>Testimonials</vt:lpstr>
      <vt:lpstr>Testimonials</vt:lpstr>
      <vt:lpstr>Testimonials</vt:lpstr>
      <vt:lpstr>Testimonials</vt:lpstr>
      <vt:lpstr>Volunteering with Humane Ed</vt:lpstr>
      <vt:lpstr>3 Steps to Meet a Dog</vt:lpstr>
      <vt:lpstr>Passing Out Enrichment</vt:lpstr>
      <vt:lpstr>Tour Guidelines</vt:lpstr>
      <vt:lpstr>Tour Time!</vt:lpstr>
      <vt:lpstr>Managing Groups</vt:lpstr>
      <vt:lpstr>The Language we Use</vt:lpstr>
      <vt:lpstr>What to Wear</vt:lpstr>
      <vt:lpstr>What’s Next?</vt:lpstr>
      <vt:lpstr>Questions?</vt:lpstr>
    </vt:vector>
  </TitlesOfParts>
  <Company>HSHV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Hitt</dc:creator>
  <cp:lastModifiedBy>Jessie Hitt</cp:lastModifiedBy>
  <cp:revision>84</cp:revision>
  <dcterms:created xsi:type="dcterms:W3CDTF">2019-02-12T14:36:13Z</dcterms:created>
  <dcterms:modified xsi:type="dcterms:W3CDTF">2024-08-28T16:34:14Z</dcterms:modified>
</cp:coreProperties>
</file>