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78" r:id="rId6"/>
    <p:sldId id="258" r:id="rId7"/>
    <p:sldId id="264" r:id="rId8"/>
    <p:sldId id="301" r:id="rId9"/>
    <p:sldId id="267" r:id="rId10"/>
    <p:sldId id="286" r:id="rId11"/>
    <p:sldId id="268" r:id="rId12"/>
    <p:sldId id="287" r:id="rId13"/>
    <p:sldId id="277" r:id="rId14"/>
    <p:sldId id="280" r:id="rId15"/>
    <p:sldId id="269" r:id="rId16"/>
    <p:sldId id="259" r:id="rId17"/>
    <p:sldId id="257" r:id="rId18"/>
    <p:sldId id="283" r:id="rId19"/>
    <p:sldId id="273" r:id="rId20"/>
    <p:sldId id="281" r:id="rId21"/>
    <p:sldId id="274" r:id="rId22"/>
    <p:sldId id="266" r:id="rId23"/>
    <p:sldId id="265" r:id="rId24"/>
    <p:sldId id="270" r:id="rId25"/>
    <p:sldId id="263" r:id="rId26"/>
    <p:sldId id="261" r:id="rId27"/>
    <p:sldId id="271" r:id="rId28"/>
    <p:sldId id="282" r:id="rId29"/>
    <p:sldId id="272" r:id="rId30"/>
    <p:sldId id="26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F11A83-A517-4A70-B4B7-560918FD935B}" v="1045" dt="2024-03-02T00:25:00.6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04" autoAdjust="0"/>
    <p:restoredTop sz="94660"/>
  </p:normalViewPr>
  <p:slideViewPr>
    <p:cSldViewPr snapToGrid="0">
      <p:cViewPr varScale="1">
        <p:scale>
          <a:sx n="111" d="100"/>
          <a:sy n="111" d="100"/>
        </p:scale>
        <p:origin x="37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Sushka" userId="505c9621-10f4-495e-9ba0-a43406a875bd" providerId="ADAL" clId="{BDF11A83-A517-4A70-B4B7-560918FD935B}"/>
    <pc:docChg chg="undo redo custSel addSld delSld modSld sldOrd delMainMaster">
      <pc:chgData name="Victoria Sushka" userId="505c9621-10f4-495e-9ba0-a43406a875bd" providerId="ADAL" clId="{BDF11A83-A517-4A70-B4B7-560918FD935B}" dt="2024-03-02T00:25:00.699" v="28685" actId="20577"/>
      <pc:docMkLst>
        <pc:docMk/>
      </pc:docMkLst>
      <pc:sldChg chg="addSp delSp modSp mod">
        <pc:chgData name="Victoria Sushka" userId="505c9621-10f4-495e-9ba0-a43406a875bd" providerId="ADAL" clId="{BDF11A83-A517-4A70-B4B7-560918FD935B}" dt="2024-03-02T00:04:58.620" v="27822" actId="1076"/>
        <pc:sldMkLst>
          <pc:docMk/>
          <pc:sldMk cId="1533844444" sldId="256"/>
        </pc:sldMkLst>
        <pc:spChg chg="mod">
          <ac:chgData name="Victoria Sushka" userId="505c9621-10f4-495e-9ba0-a43406a875bd" providerId="ADAL" clId="{BDF11A83-A517-4A70-B4B7-560918FD935B}" dt="2024-02-01T15:02:32.590" v="180" actId="1076"/>
          <ac:spMkLst>
            <pc:docMk/>
            <pc:sldMk cId="1533844444" sldId="256"/>
            <ac:spMk id="10" creationId="{00000000-0000-0000-0000-000000000000}"/>
          </ac:spMkLst>
        </pc:spChg>
        <pc:spChg chg="mod">
          <ac:chgData name="Victoria Sushka" userId="505c9621-10f4-495e-9ba0-a43406a875bd" providerId="ADAL" clId="{BDF11A83-A517-4A70-B4B7-560918FD935B}" dt="2024-02-01T15:03:03.742" v="237" actId="20577"/>
          <ac:spMkLst>
            <pc:docMk/>
            <pc:sldMk cId="1533844444" sldId="256"/>
            <ac:spMk id="11" creationId="{00000000-0000-0000-0000-000000000000}"/>
          </ac:spMkLst>
        </pc:spChg>
        <pc:picChg chg="add del mod">
          <ac:chgData name="Victoria Sushka" userId="505c9621-10f4-495e-9ba0-a43406a875bd" providerId="ADAL" clId="{BDF11A83-A517-4A70-B4B7-560918FD935B}" dt="2024-02-01T15:22:38.210" v="242" actId="478"/>
          <ac:picMkLst>
            <pc:docMk/>
            <pc:sldMk cId="1533844444" sldId="256"/>
            <ac:picMk id="3" creationId="{1C97E0B4-C0F5-9BFB-B7FA-FFC7ECE308C3}"/>
          </ac:picMkLst>
        </pc:picChg>
        <pc:picChg chg="add del mod">
          <ac:chgData name="Victoria Sushka" userId="505c9621-10f4-495e-9ba0-a43406a875bd" providerId="ADAL" clId="{BDF11A83-A517-4A70-B4B7-560918FD935B}" dt="2024-02-28T03:02:23.605" v="27037" actId="21"/>
          <ac:picMkLst>
            <pc:docMk/>
            <pc:sldMk cId="1533844444" sldId="256"/>
            <ac:picMk id="3" creationId="{38C6C8DC-CCD9-F67D-5EC0-A9864358B405}"/>
          </ac:picMkLst>
        </pc:picChg>
        <pc:picChg chg="add mod">
          <ac:chgData name="Victoria Sushka" userId="505c9621-10f4-495e-9ba0-a43406a875bd" providerId="ADAL" clId="{BDF11A83-A517-4A70-B4B7-560918FD935B}" dt="2024-03-02T00:04:45.042" v="27819" actId="1076"/>
          <ac:picMkLst>
            <pc:docMk/>
            <pc:sldMk cId="1533844444" sldId="256"/>
            <ac:picMk id="3" creationId="{EDCB0B5B-B1CA-7D45-7694-FC1584BF771C}"/>
          </ac:picMkLst>
        </pc:picChg>
        <pc:picChg chg="add mod">
          <ac:chgData name="Victoria Sushka" userId="505c9621-10f4-495e-9ba0-a43406a875bd" providerId="ADAL" clId="{BDF11A83-A517-4A70-B4B7-560918FD935B}" dt="2024-03-02T00:04:49.301" v="27820" actId="1076"/>
          <ac:picMkLst>
            <pc:docMk/>
            <pc:sldMk cId="1533844444" sldId="256"/>
            <ac:picMk id="5" creationId="{3A8C310B-6AB7-2F9B-5990-0C64D1805A11}"/>
          </ac:picMkLst>
        </pc:picChg>
        <pc:picChg chg="add mod">
          <ac:chgData name="Victoria Sushka" userId="505c9621-10f4-495e-9ba0-a43406a875bd" providerId="ADAL" clId="{BDF11A83-A517-4A70-B4B7-560918FD935B}" dt="2024-03-02T00:04:58.620" v="27822" actId="1076"/>
          <ac:picMkLst>
            <pc:docMk/>
            <pc:sldMk cId="1533844444" sldId="256"/>
            <ac:picMk id="7" creationId="{3A3B9099-B1C1-2B74-740D-1CD0A2B9F3F1}"/>
          </ac:picMkLst>
        </pc:picChg>
        <pc:picChg chg="add mod">
          <ac:chgData name="Victoria Sushka" userId="505c9621-10f4-495e-9ba0-a43406a875bd" providerId="ADAL" clId="{BDF11A83-A517-4A70-B4B7-560918FD935B}" dt="2024-03-02T00:04:53.947" v="27821" actId="1076"/>
          <ac:picMkLst>
            <pc:docMk/>
            <pc:sldMk cId="1533844444" sldId="256"/>
            <ac:picMk id="9" creationId="{78FE6FD8-C7FE-8B3D-E641-7ABA90AD9733}"/>
          </ac:picMkLst>
        </pc:picChg>
      </pc:sldChg>
      <pc:sldChg chg="addSp delSp modSp mod ord modClrScheme chgLayout">
        <pc:chgData name="Victoria Sushka" userId="505c9621-10f4-495e-9ba0-a43406a875bd" providerId="ADAL" clId="{BDF11A83-A517-4A70-B4B7-560918FD935B}" dt="2024-03-02T00:18:01.085" v="28526" actId="1076"/>
        <pc:sldMkLst>
          <pc:docMk/>
          <pc:sldMk cId="1506761995" sldId="257"/>
        </pc:sldMkLst>
        <pc:spChg chg="del mod ord">
          <ac:chgData name="Victoria Sushka" userId="505c9621-10f4-495e-9ba0-a43406a875bd" providerId="ADAL" clId="{BDF11A83-A517-4A70-B4B7-560918FD935B}" dt="2024-02-01T16:12:16.747" v="1271" actId="700"/>
          <ac:spMkLst>
            <pc:docMk/>
            <pc:sldMk cId="1506761995" sldId="257"/>
            <ac:spMk id="2" creationId="{00000000-0000-0000-0000-000000000000}"/>
          </ac:spMkLst>
        </pc:spChg>
        <pc:spChg chg="add mod ord">
          <ac:chgData name="Victoria Sushka" userId="505c9621-10f4-495e-9ba0-a43406a875bd" providerId="ADAL" clId="{BDF11A83-A517-4A70-B4B7-560918FD935B}" dt="2024-03-01T19:29:22.318" v="27684" actId="26606"/>
          <ac:spMkLst>
            <pc:docMk/>
            <pc:sldMk cId="1506761995" sldId="257"/>
            <ac:spMk id="3" creationId="{6A15DDB7-ED51-5657-0D8B-1FD29255744B}"/>
          </ac:spMkLst>
        </pc:spChg>
        <pc:spChg chg="add del mod ord">
          <ac:chgData name="Victoria Sushka" userId="505c9621-10f4-495e-9ba0-a43406a875bd" providerId="ADAL" clId="{BDF11A83-A517-4A70-B4B7-560918FD935B}" dt="2024-03-02T00:16:15.823" v="28518" actId="14100"/>
          <ac:spMkLst>
            <pc:docMk/>
            <pc:sldMk cId="1506761995" sldId="257"/>
            <ac:spMk id="4" creationId="{917136D7-4C26-0442-E459-B8FCBDEE3F1A}"/>
          </ac:spMkLst>
        </pc:spChg>
        <pc:spChg chg="add mod">
          <ac:chgData name="Victoria Sushka" userId="505c9621-10f4-495e-9ba0-a43406a875bd" providerId="ADAL" clId="{BDF11A83-A517-4A70-B4B7-560918FD935B}" dt="2024-03-01T19:29:19.039" v="27682"/>
          <ac:spMkLst>
            <pc:docMk/>
            <pc:sldMk cId="1506761995" sldId="257"/>
            <ac:spMk id="5" creationId="{0188A47E-3BD6-7A74-494C-3D728BA47758}"/>
          </ac:spMkLst>
        </pc:spChg>
        <pc:spChg chg="add mod">
          <ac:chgData name="Victoria Sushka" userId="505c9621-10f4-495e-9ba0-a43406a875bd" providerId="ADAL" clId="{BDF11A83-A517-4A70-B4B7-560918FD935B}" dt="2024-03-01T19:29:19.039" v="27682"/>
          <ac:spMkLst>
            <pc:docMk/>
            <pc:sldMk cId="1506761995" sldId="257"/>
            <ac:spMk id="6" creationId="{9651A631-8E17-A0EF-A8C8-9ABF2CE03548}"/>
          </ac:spMkLst>
        </pc:spChg>
        <pc:grpChg chg="add mod">
          <ac:chgData name="Victoria Sushka" userId="505c9621-10f4-495e-9ba0-a43406a875bd" providerId="ADAL" clId="{BDF11A83-A517-4A70-B4B7-560918FD935B}" dt="2024-03-01T19:29:19.039" v="27682"/>
          <ac:grpSpMkLst>
            <pc:docMk/>
            <pc:sldMk cId="1506761995" sldId="257"/>
            <ac:grpSpMk id="2" creationId="{B579AACC-5760-7247-5FFE-B24DF84FDD20}"/>
          </ac:grpSpMkLst>
        </pc:grpChg>
        <pc:graphicFrameChg chg="add del mod">
          <ac:chgData name="Victoria Sushka" userId="505c9621-10f4-495e-9ba0-a43406a875bd" providerId="ADAL" clId="{BDF11A83-A517-4A70-B4B7-560918FD935B}" dt="2024-02-28T01:34:50.423" v="25675" actId="26606"/>
          <ac:graphicFrameMkLst>
            <pc:docMk/>
            <pc:sldMk cId="1506761995" sldId="257"/>
            <ac:graphicFrameMk id="6" creationId="{AD335EA7-3E5D-29F5-48AA-82D8396CBD84}"/>
          </ac:graphicFrameMkLst>
        </pc:graphicFrameChg>
        <pc:graphicFrameChg chg="add del mod">
          <ac:chgData name="Victoria Sushka" userId="505c9621-10f4-495e-9ba0-a43406a875bd" providerId="ADAL" clId="{BDF11A83-A517-4A70-B4B7-560918FD935B}" dt="2024-03-01T19:29:19.634" v="27683" actId="26606"/>
          <ac:graphicFrameMkLst>
            <pc:docMk/>
            <pc:sldMk cId="1506761995" sldId="257"/>
            <ac:graphicFrameMk id="7" creationId="{6A6C3947-2653-11FA-21A9-85CFBC172D62}"/>
          </ac:graphicFrameMkLst>
        </pc:graphicFrameChg>
        <pc:graphicFrameChg chg="add del mod">
          <ac:chgData name="Victoria Sushka" userId="505c9621-10f4-495e-9ba0-a43406a875bd" providerId="ADAL" clId="{BDF11A83-A517-4A70-B4B7-560918FD935B}" dt="2024-02-28T01:34:55.371" v="25677" actId="26606"/>
          <ac:graphicFrameMkLst>
            <pc:docMk/>
            <pc:sldMk cId="1506761995" sldId="257"/>
            <ac:graphicFrameMk id="8" creationId="{C1ED550B-A42B-DDF1-61A4-CC458F56C242}"/>
          </ac:graphicFrameMkLst>
        </pc:graphicFrameChg>
        <pc:picChg chg="add mod">
          <ac:chgData name="Victoria Sushka" userId="505c9621-10f4-495e-9ba0-a43406a875bd" providerId="ADAL" clId="{BDF11A83-A517-4A70-B4B7-560918FD935B}" dt="2024-03-02T00:18:01.085" v="28526" actId="1076"/>
          <ac:picMkLst>
            <pc:docMk/>
            <pc:sldMk cId="1506761995" sldId="257"/>
            <ac:picMk id="8" creationId="{7EB27C94-DA22-93A7-0E44-133C908A50DE}"/>
          </ac:picMkLst>
        </pc:picChg>
      </pc:sldChg>
      <pc:sldChg chg="addSp delSp modSp mod ord chgLayout">
        <pc:chgData name="Victoria Sushka" userId="505c9621-10f4-495e-9ba0-a43406a875bd" providerId="ADAL" clId="{BDF11A83-A517-4A70-B4B7-560918FD935B}" dt="2024-02-28T02:12:09.196" v="26708" actId="207"/>
        <pc:sldMkLst>
          <pc:docMk/>
          <pc:sldMk cId="3537617905" sldId="258"/>
        </pc:sldMkLst>
        <pc:spChg chg="mod">
          <ac:chgData name="Victoria Sushka" userId="505c9621-10f4-495e-9ba0-a43406a875bd" providerId="ADAL" clId="{BDF11A83-A517-4A70-B4B7-560918FD935B}" dt="2024-02-28T01:33:52.685" v="25668" actId="26606"/>
          <ac:spMkLst>
            <pc:docMk/>
            <pc:sldMk cId="3537617905" sldId="258"/>
            <ac:spMk id="13" creationId="{00000000-0000-0000-0000-000000000000}"/>
          </ac:spMkLst>
        </pc:spChg>
        <pc:spChg chg="add del mod">
          <ac:chgData name="Victoria Sushka" userId="505c9621-10f4-495e-9ba0-a43406a875bd" providerId="ADAL" clId="{BDF11A83-A517-4A70-B4B7-560918FD935B}" dt="2024-02-28T01:33:52.685" v="25668" actId="26606"/>
          <ac:spMkLst>
            <pc:docMk/>
            <pc:sldMk cId="3537617905" sldId="258"/>
            <ac:spMk id="14" creationId="{00000000-0000-0000-0000-000000000000}"/>
          </ac:spMkLst>
        </pc:spChg>
        <pc:graphicFrameChg chg="add del">
          <ac:chgData name="Victoria Sushka" userId="505c9621-10f4-495e-9ba0-a43406a875bd" providerId="ADAL" clId="{BDF11A83-A517-4A70-B4B7-560918FD935B}" dt="2024-02-28T01:33:50.197" v="25665" actId="26606"/>
          <ac:graphicFrameMkLst>
            <pc:docMk/>
            <pc:sldMk cId="3537617905" sldId="258"/>
            <ac:graphicFrameMk id="16" creationId="{16B3F1BD-E541-CDD2-1917-5686D35EE683}"/>
          </ac:graphicFrameMkLst>
        </pc:graphicFrameChg>
        <pc:graphicFrameChg chg="add del">
          <ac:chgData name="Victoria Sushka" userId="505c9621-10f4-495e-9ba0-a43406a875bd" providerId="ADAL" clId="{BDF11A83-A517-4A70-B4B7-560918FD935B}" dt="2024-02-28T01:33:52.645" v="25667" actId="26606"/>
          <ac:graphicFrameMkLst>
            <pc:docMk/>
            <pc:sldMk cId="3537617905" sldId="258"/>
            <ac:graphicFrameMk id="18" creationId="{007AA4EF-EB07-896C-EE7E-7F0898A7D38D}"/>
          </ac:graphicFrameMkLst>
        </pc:graphicFrameChg>
        <pc:graphicFrameChg chg="add mod modGraphic">
          <ac:chgData name="Victoria Sushka" userId="505c9621-10f4-495e-9ba0-a43406a875bd" providerId="ADAL" clId="{BDF11A83-A517-4A70-B4B7-560918FD935B}" dt="2024-02-28T02:12:09.196" v="26708" actId="207"/>
          <ac:graphicFrameMkLst>
            <pc:docMk/>
            <pc:sldMk cId="3537617905" sldId="258"/>
            <ac:graphicFrameMk id="20" creationId="{69CE7D6D-5F3E-39AC-D81F-E7CFE3AE0553}"/>
          </ac:graphicFrameMkLst>
        </pc:graphicFrameChg>
        <pc:picChg chg="add del mod">
          <ac:chgData name="Victoria Sushka" userId="505c9621-10f4-495e-9ba0-a43406a875bd" providerId="ADAL" clId="{BDF11A83-A517-4A70-B4B7-560918FD935B}" dt="2024-02-28T01:56:37.611" v="26503" actId="478"/>
          <ac:picMkLst>
            <pc:docMk/>
            <pc:sldMk cId="3537617905" sldId="258"/>
            <ac:picMk id="3" creationId="{06C5197C-AB50-A012-914E-C20423852CEF}"/>
          </ac:picMkLst>
        </pc:picChg>
        <pc:picChg chg="add mod">
          <ac:chgData name="Victoria Sushka" userId="505c9621-10f4-495e-9ba0-a43406a875bd" providerId="ADAL" clId="{BDF11A83-A517-4A70-B4B7-560918FD935B}" dt="2024-02-28T01:58:18.508" v="26510" actId="1076"/>
          <ac:picMkLst>
            <pc:docMk/>
            <pc:sldMk cId="3537617905" sldId="258"/>
            <ac:picMk id="5" creationId="{C6C18418-F7DD-56B8-7C02-6A13C8FA33CC}"/>
          </ac:picMkLst>
        </pc:picChg>
        <pc:picChg chg="add mod">
          <ac:chgData name="Victoria Sushka" userId="505c9621-10f4-495e-9ba0-a43406a875bd" providerId="ADAL" clId="{BDF11A83-A517-4A70-B4B7-560918FD935B}" dt="2024-02-28T02:01:12.901" v="26518" actId="1076"/>
          <ac:picMkLst>
            <pc:docMk/>
            <pc:sldMk cId="3537617905" sldId="258"/>
            <ac:picMk id="7" creationId="{74287B3E-C4F4-1A87-B984-6CC6B4C6D9D2}"/>
          </ac:picMkLst>
        </pc:picChg>
      </pc:sldChg>
      <pc:sldChg chg="addSp delSp modSp mod ord modClrScheme chgLayout">
        <pc:chgData name="Victoria Sushka" userId="505c9621-10f4-495e-9ba0-a43406a875bd" providerId="ADAL" clId="{BDF11A83-A517-4A70-B4B7-560918FD935B}" dt="2024-03-01T14:18:04.344" v="27628" actId="1076"/>
        <pc:sldMkLst>
          <pc:docMk/>
          <pc:sldMk cId="3690485513" sldId="259"/>
        </pc:sldMkLst>
        <pc:spChg chg="mod ord">
          <ac:chgData name="Victoria Sushka" userId="505c9621-10f4-495e-9ba0-a43406a875bd" providerId="ADAL" clId="{BDF11A83-A517-4A70-B4B7-560918FD935B}" dt="2024-02-28T01:34:41.989" v="25673" actId="26606"/>
          <ac:spMkLst>
            <pc:docMk/>
            <pc:sldMk cId="3690485513" sldId="259"/>
            <ac:spMk id="15" creationId="{00000000-0000-0000-0000-000000000000}"/>
          </ac:spMkLst>
        </pc:spChg>
        <pc:spChg chg="add del mod ord">
          <ac:chgData name="Victoria Sushka" userId="505c9621-10f4-495e-9ba0-a43406a875bd" providerId="ADAL" clId="{BDF11A83-A517-4A70-B4B7-560918FD935B}" dt="2024-02-28T01:34:41.989" v="25673" actId="26606"/>
          <ac:spMkLst>
            <pc:docMk/>
            <pc:sldMk cId="3690485513" sldId="259"/>
            <ac:spMk id="16" creationId="{00000000-0000-0000-0000-000000000000}"/>
          </ac:spMkLst>
        </pc:spChg>
        <pc:spChg chg="add del mod">
          <ac:chgData name="Victoria Sushka" userId="505c9621-10f4-495e-9ba0-a43406a875bd" providerId="ADAL" clId="{BDF11A83-A517-4A70-B4B7-560918FD935B}" dt="2024-02-28T01:34:41.963" v="25672" actId="26606"/>
          <ac:spMkLst>
            <pc:docMk/>
            <pc:sldMk cId="3690485513" sldId="259"/>
            <ac:spMk id="20" creationId="{00000000-0000-0000-0000-000000000000}"/>
          </ac:spMkLst>
        </pc:spChg>
        <pc:graphicFrameChg chg="add del">
          <ac:chgData name="Victoria Sushka" userId="505c9621-10f4-495e-9ba0-a43406a875bd" providerId="ADAL" clId="{BDF11A83-A517-4A70-B4B7-560918FD935B}" dt="2024-02-28T01:34:40.775" v="25670" actId="26606"/>
          <ac:graphicFrameMkLst>
            <pc:docMk/>
            <pc:sldMk cId="3690485513" sldId="259"/>
            <ac:graphicFrameMk id="18" creationId="{34252733-8ED0-DA04-A4A0-C5D60A61B15C}"/>
          </ac:graphicFrameMkLst>
        </pc:graphicFrameChg>
        <pc:graphicFrameChg chg="add">
          <ac:chgData name="Victoria Sushka" userId="505c9621-10f4-495e-9ba0-a43406a875bd" providerId="ADAL" clId="{BDF11A83-A517-4A70-B4B7-560918FD935B}" dt="2024-02-28T01:34:41.989" v="25673" actId="26606"/>
          <ac:graphicFrameMkLst>
            <pc:docMk/>
            <pc:sldMk cId="3690485513" sldId="259"/>
            <ac:graphicFrameMk id="22" creationId="{34252733-8ED0-DA04-A4A0-C5D60A61B15C}"/>
          </ac:graphicFrameMkLst>
        </pc:graphicFrameChg>
        <pc:picChg chg="add del mod">
          <ac:chgData name="Victoria Sushka" userId="505c9621-10f4-495e-9ba0-a43406a875bd" providerId="ADAL" clId="{BDF11A83-A517-4A70-B4B7-560918FD935B}" dt="2024-03-01T13:40:29.598" v="27579" actId="478"/>
          <ac:picMkLst>
            <pc:docMk/>
            <pc:sldMk cId="3690485513" sldId="259"/>
            <ac:picMk id="3" creationId="{D42C5974-8052-7DA0-8D3E-1CF7739786BE}"/>
          </ac:picMkLst>
        </pc:picChg>
        <pc:picChg chg="add del mod">
          <ac:chgData name="Victoria Sushka" userId="505c9621-10f4-495e-9ba0-a43406a875bd" providerId="ADAL" clId="{BDF11A83-A517-4A70-B4B7-560918FD935B}" dt="2024-03-01T14:12:13.062" v="27584" actId="478"/>
          <ac:picMkLst>
            <pc:docMk/>
            <pc:sldMk cId="3690485513" sldId="259"/>
            <ac:picMk id="5" creationId="{5F969375-9D57-6891-59BD-A818D11A46AA}"/>
          </ac:picMkLst>
        </pc:picChg>
        <pc:picChg chg="add del mod">
          <ac:chgData name="Victoria Sushka" userId="505c9621-10f4-495e-9ba0-a43406a875bd" providerId="ADAL" clId="{BDF11A83-A517-4A70-B4B7-560918FD935B}" dt="2024-03-01T14:12:33.405" v="27590" actId="478"/>
          <ac:picMkLst>
            <pc:docMk/>
            <pc:sldMk cId="3690485513" sldId="259"/>
            <ac:picMk id="7" creationId="{E28CB39B-626F-4F51-89DA-63CEAEACDCC5}"/>
          </ac:picMkLst>
        </pc:picChg>
        <pc:picChg chg="add del mod">
          <ac:chgData name="Victoria Sushka" userId="505c9621-10f4-495e-9ba0-a43406a875bd" providerId="ADAL" clId="{BDF11A83-A517-4A70-B4B7-560918FD935B}" dt="2024-03-01T14:13:40.434" v="27596" actId="478"/>
          <ac:picMkLst>
            <pc:docMk/>
            <pc:sldMk cId="3690485513" sldId="259"/>
            <ac:picMk id="9" creationId="{666C175A-A3C0-5828-59F3-2B67414AD905}"/>
          </ac:picMkLst>
        </pc:picChg>
        <pc:picChg chg="add del mod">
          <ac:chgData name="Victoria Sushka" userId="505c9621-10f4-495e-9ba0-a43406a875bd" providerId="ADAL" clId="{BDF11A83-A517-4A70-B4B7-560918FD935B}" dt="2024-03-01T14:15:36.929" v="27602" actId="478"/>
          <ac:picMkLst>
            <pc:docMk/>
            <pc:sldMk cId="3690485513" sldId="259"/>
            <ac:picMk id="11" creationId="{57A781C9-A435-74DF-3DD9-49684AA62471}"/>
          </ac:picMkLst>
        </pc:picChg>
        <pc:picChg chg="add mod ord">
          <ac:chgData name="Victoria Sushka" userId="505c9621-10f4-495e-9ba0-a43406a875bd" providerId="ADAL" clId="{BDF11A83-A517-4A70-B4B7-560918FD935B}" dt="2024-03-01T14:18:04.344" v="27628" actId="1076"/>
          <ac:picMkLst>
            <pc:docMk/>
            <pc:sldMk cId="3690485513" sldId="259"/>
            <ac:picMk id="13" creationId="{E1F657C3-C1EE-0B97-3239-6DC9D7F3F4BD}"/>
          </ac:picMkLst>
        </pc:picChg>
        <pc:picChg chg="add mod">
          <ac:chgData name="Victoria Sushka" userId="505c9621-10f4-495e-9ba0-a43406a875bd" providerId="ADAL" clId="{BDF11A83-A517-4A70-B4B7-560918FD935B}" dt="2024-03-01T14:17:55.409" v="27626" actId="1076"/>
          <ac:picMkLst>
            <pc:docMk/>
            <pc:sldMk cId="3690485513" sldId="259"/>
            <ac:picMk id="16" creationId="{FFDAE96D-8B4A-648B-5E0A-19BC01FF75B7}"/>
          </ac:picMkLst>
        </pc:picChg>
      </pc:sldChg>
      <pc:sldChg chg="addSp delSp modSp mod modClrScheme chgLayout">
        <pc:chgData name="Victoria Sushka" userId="505c9621-10f4-495e-9ba0-a43406a875bd" providerId="ADAL" clId="{BDF11A83-A517-4A70-B4B7-560918FD935B}" dt="2024-03-02T00:25:00.699" v="28685" actId="20577"/>
        <pc:sldMkLst>
          <pc:docMk/>
          <pc:sldMk cId="616645298" sldId="261"/>
        </pc:sldMkLst>
        <pc:spChg chg="mod">
          <ac:chgData name="Victoria Sushka" userId="505c9621-10f4-495e-9ba0-a43406a875bd" providerId="ADAL" clId="{BDF11A83-A517-4A70-B4B7-560918FD935B}" dt="2024-02-28T01:47:16.425" v="26400" actId="26606"/>
          <ac:spMkLst>
            <pc:docMk/>
            <pc:sldMk cId="616645298" sldId="261"/>
            <ac:spMk id="17" creationId="{00000000-0000-0000-0000-000000000000}"/>
          </ac:spMkLst>
        </pc:spChg>
        <pc:spChg chg="del mod">
          <ac:chgData name="Victoria Sushka" userId="505c9621-10f4-495e-9ba0-a43406a875bd" providerId="ADAL" clId="{BDF11A83-A517-4A70-B4B7-560918FD935B}" dt="2024-02-28T01:47:16.425" v="26400" actId="26606"/>
          <ac:spMkLst>
            <pc:docMk/>
            <pc:sldMk cId="616645298" sldId="261"/>
            <ac:spMk id="18" creationId="{00000000-0000-0000-0000-000000000000}"/>
          </ac:spMkLst>
        </pc:spChg>
        <pc:graphicFrameChg chg="add mod">
          <ac:chgData name="Victoria Sushka" userId="505c9621-10f4-495e-9ba0-a43406a875bd" providerId="ADAL" clId="{BDF11A83-A517-4A70-B4B7-560918FD935B}" dt="2024-03-02T00:25:00.699" v="28685" actId="20577"/>
          <ac:graphicFrameMkLst>
            <pc:docMk/>
            <pc:sldMk cId="616645298" sldId="261"/>
            <ac:graphicFrameMk id="20" creationId="{C69412D6-AF0E-4CA9-362F-9DCFE1D3E393}"/>
          </ac:graphicFrameMkLst>
        </pc:graphicFrameChg>
        <pc:picChg chg="add mod">
          <ac:chgData name="Victoria Sushka" userId="505c9621-10f4-495e-9ba0-a43406a875bd" providerId="ADAL" clId="{BDF11A83-A517-4A70-B4B7-560918FD935B}" dt="2024-02-28T03:09:08.404" v="27111" actId="1076"/>
          <ac:picMkLst>
            <pc:docMk/>
            <pc:sldMk cId="616645298" sldId="261"/>
            <ac:picMk id="3" creationId="{BED69A29-625D-A693-54EF-99AAB3572E50}"/>
          </ac:picMkLst>
        </pc:picChg>
        <pc:picChg chg="add mod">
          <ac:chgData name="Victoria Sushka" userId="505c9621-10f4-495e-9ba0-a43406a875bd" providerId="ADAL" clId="{BDF11A83-A517-4A70-B4B7-560918FD935B}" dt="2024-02-28T03:08:49.309" v="27107" actId="1076"/>
          <ac:picMkLst>
            <pc:docMk/>
            <pc:sldMk cId="616645298" sldId="261"/>
            <ac:picMk id="4" creationId="{EDDA19E6-30F5-72F7-78A1-539AD206EEA0}"/>
          </ac:picMkLst>
        </pc:picChg>
        <pc:picChg chg="add mod">
          <ac:chgData name="Victoria Sushka" userId="505c9621-10f4-495e-9ba0-a43406a875bd" providerId="ADAL" clId="{BDF11A83-A517-4A70-B4B7-560918FD935B}" dt="2024-02-28T03:08:52.732" v="27108" actId="1076"/>
          <ac:picMkLst>
            <pc:docMk/>
            <pc:sldMk cId="616645298" sldId="261"/>
            <ac:picMk id="6" creationId="{03B23C13-A980-6450-6ADE-2F23E63B4588}"/>
          </ac:picMkLst>
        </pc:picChg>
        <pc:picChg chg="add mod">
          <ac:chgData name="Victoria Sushka" userId="505c9621-10f4-495e-9ba0-a43406a875bd" providerId="ADAL" clId="{BDF11A83-A517-4A70-B4B7-560918FD935B}" dt="2024-02-28T03:09:12.092" v="27112" actId="1076"/>
          <ac:picMkLst>
            <pc:docMk/>
            <pc:sldMk cId="616645298" sldId="261"/>
            <ac:picMk id="8" creationId="{EDAE1E81-B956-7E65-8DA4-FC590F59FE3E}"/>
          </ac:picMkLst>
        </pc:picChg>
      </pc:sldChg>
      <pc:sldChg chg="addSp delSp modSp mod modClrScheme chgLayout">
        <pc:chgData name="Victoria Sushka" userId="505c9621-10f4-495e-9ba0-a43406a875bd" providerId="ADAL" clId="{BDF11A83-A517-4A70-B4B7-560918FD935B}" dt="2024-02-02T02:40:19.563" v="20883" actId="1076"/>
        <pc:sldMkLst>
          <pc:docMk/>
          <pc:sldMk cId="2026942475" sldId="262"/>
        </pc:sldMkLst>
        <pc:spChg chg="add del mod ord">
          <ac:chgData name="Victoria Sushka" userId="505c9621-10f4-495e-9ba0-a43406a875bd" providerId="ADAL" clId="{BDF11A83-A517-4A70-B4B7-560918FD935B}" dt="2024-02-02T02:38:49.468" v="20817" actId="478"/>
          <ac:spMkLst>
            <pc:docMk/>
            <pc:sldMk cId="2026942475" sldId="262"/>
            <ac:spMk id="2" creationId="{B36CD603-AFBB-4C73-90FB-71678100E9F7}"/>
          </ac:spMkLst>
        </pc:spChg>
        <pc:spChg chg="add del mod ord">
          <ac:chgData name="Victoria Sushka" userId="505c9621-10f4-495e-9ba0-a43406a875bd" providerId="ADAL" clId="{BDF11A83-A517-4A70-B4B7-560918FD935B}" dt="2024-02-01T16:38:40.036" v="2566" actId="700"/>
          <ac:spMkLst>
            <pc:docMk/>
            <pc:sldMk cId="2026942475" sldId="262"/>
            <ac:spMk id="3" creationId="{F2C4E605-7DC5-6B74-CAFE-60C62B6CEB6F}"/>
          </ac:spMkLst>
        </pc:spChg>
        <pc:spChg chg="add del mod ord">
          <ac:chgData name="Victoria Sushka" userId="505c9621-10f4-495e-9ba0-a43406a875bd" providerId="ADAL" clId="{BDF11A83-A517-4A70-B4B7-560918FD935B}" dt="2024-02-01T16:38:45.923" v="2567" actId="26606"/>
          <ac:spMkLst>
            <pc:docMk/>
            <pc:sldMk cId="2026942475" sldId="262"/>
            <ac:spMk id="4" creationId="{22222C60-BCB6-6386-C22F-DFD5B1A82A68}"/>
          </ac:spMkLst>
        </pc:spChg>
        <pc:spChg chg="add del mod ord">
          <ac:chgData name="Victoria Sushka" userId="505c9621-10f4-495e-9ba0-a43406a875bd" providerId="ADAL" clId="{BDF11A83-A517-4A70-B4B7-560918FD935B}" dt="2024-02-02T02:36:58.515" v="20653" actId="478"/>
          <ac:spMkLst>
            <pc:docMk/>
            <pc:sldMk cId="2026942475" sldId="262"/>
            <ac:spMk id="5" creationId="{1F4D37EA-04FB-BE91-73D7-22AFB767EEA2}"/>
          </ac:spMkLst>
        </pc:spChg>
        <pc:spChg chg="add del mod">
          <ac:chgData name="Victoria Sushka" userId="505c9621-10f4-495e-9ba0-a43406a875bd" providerId="ADAL" clId="{BDF11A83-A517-4A70-B4B7-560918FD935B}" dt="2024-02-02T02:39:01.809" v="20820"/>
          <ac:spMkLst>
            <pc:docMk/>
            <pc:sldMk cId="2026942475" sldId="262"/>
            <ac:spMk id="6" creationId="{A7FFA292-AF3C-D0A8-964F-ED882490F924}"/>
          </ac:spMkLst>
        </pc:spChg>
        <pc:spChg chg="add mod">
          <ac:chgData name="Victoria Sushka" userId="505c9621-10f4-495e-9ba0-a43406a875bd" providerId="ADAL" clId="{BDF11A83-A517-4A70-B4B7-560918FD935B}" dt="2024-02-02T02:40:19.563" v="20883" actId="1076"/>
          <ac:spMkLst>
            <pc:docMk/>
            <pc:sldMk cId="2026942475" sldId="262"/>
            <ac:spMk id="7" creationId="{8720DD8E-F181-8CC8-FDAD-466FB577271C}"/>
          </ac:spMkLst>
        </pc:spChg>
        <pc:spChg chg="del mod ord">
          <ac:chgData name="Victoria Sushka" userId="505c9621-10f4-495e-9ba0-a43406a875bd" providerId="ADAL" clId="{BDF11A83-A517-4A70-B4B7-560918FD935B}" dt="2024-02-01T16:38:02.017" v="2515" actId="700"/>
          <ac:spMkLst>
            <pc:docMk/>
            <pc:sldMk cId="2026942475" sldId="262"/>
            <ac:spMk id="19" creationId="{00000000-0000-0000-0000-000000000000}"/>
          </ac:spMkLst>
        </pc:spChg>
      </pc:sldChg>
      <pc:sldChg chg="addSp delSp modSp new mod modClrScheme chgLayout">
        <pc:chgData name="Victoria Sushka" userId="505c9621-10f4-495e-9ba0-a43406a875bd" providerId="ADAL" clId="{BDF11A83-A517-4A70-B4B7-560918FD935B}" dt="2024-02-28T03:00:24.884" v="27020" actId="20577"/>
        <pc:sldMkLst>
          <pc:docMk/>
          <pc:sldMk cId="1323158469" sldId="263"/>
        </pc:sldMkLst>
        <pc:spChg chg="del mod ord">
          <ac:chgData name="Victoria Sushka" userId="505c9621-10f4-495e-9ba0-a43406a875bd" providerId="ADAL" clId="{BDF11A83-A517-4A70-B4B7-560918FD935B}" dt="2024-02-01T16:35:42.241" v="2297" actId="700"/>
          <ac:spMkLst>
            <pc:docMk/>
            <pc:sldMk cId="1323158469" sldId="263"/>
            <ac:spMk id="2" creationId="{1D13E433-056D-4EC7-FEEB-29234C77B07D}"/>
          </ac:spMkLst>
        </pc:spChg>
        <pc:spChg chg="mod ord">
          <ac:chgData name="Victoria Sushka" userId="505c9621-10f4-495e-9ba0-a43406a875bd" providerId="ADAL" clId="{BDF11A83-A517-4A70-B4B7-560918FD935B}" dt="2024-02-28T03:00:24.884" v="27020" actId="20577"/>
          <ac:spMkLst>
            <pc:docMk/>
            <pc:sldMk cId="1323158469" sldId="263"/>
            <ac:spMk id="3" creationId="{982127E8-3E2C-E2F1-0B4B-E2E06F301E30}"/>
          </ac:spMkLst>
        </pc:spChg>
        <pc:spChg chg="add del mod ord">
          <ac:chgData name="Victoria Sushka" userId="505c9621-10f4-495e-9ba0-a43406a875bd" providerId="ADAL" clId="{BDF11A83-A517-4A70-B4B7-560918FD935B}" dt="2024-02-28T02:59:48.273" v="26931" actId="478"/>
          <ac:spMkLst>
            <pc:docMk/>
            <pc:sldMk cId="1323158469" sldId="263"/>
            <ac:spMk id="4" creationId="{838A6732-42CD-7D30-4CB1-B964DFC67F52}"/>
          </ac:spMkLst>
        </pc:spChg>
        <pc:spChg chg="add del mod">
          <ac:chgData name="Victoria Sushka" userId="505c9621-10f4-495e-9ba0-a43406a875bd" providerId="ADAL" clId="{BDF11A83-A517-4A70-B4B7-560918FD935B}" dt="2024-02-28T02:59:54.766" v="26932" actId="478"/>
          <ac:spMkLst>
            <pc:docMk/>
            <pc:sldMk cId="1323158469" sldId="263"/>
            <ac:spMk id="6" creationId="{86105F71-5DE6-CEC0-F8A0-AB87C3C512B8}"/>
          </ac:spMkLst>
        </pc:spChg>
        <pc:picChg chg="add mod">
          <ac:chgData name="Victoria Sushka" userId="505c9621-10f4-495e-9ba0-a43406a875bd" providerId="ADAL" clId="{BDF11A83-A517-4A70-B4B7-560918FD935B}" dt="2024-02-28T03:00:04.726" v="26935" actId="14100"/>
          <ac:picMkLst>
            <pc:docMk/>
            <pc:sldMk cId="1323158469" sldId="263"/>
            <ac:picMk id="5" creationId="{89777E6D-5C99-6A11-1E41-EC03B47E2941}"/>
          </ac:picMkLst>
        </pc:picChg>
      </pc:sldChg>
      <pc:sldChg chg="addSp delSp modSp new mod ord setBg modAnim chgLayout">
        <pc:chgData name="Victoria Sushka" userId="505c9621-10f4-495e-9ba0-a43406a875bd" providerId="ADAL" clId="{BDF11A83-A517-4A70-B4B7-560918FD935B}" dt="2024-03-02T00:01:45.109" v="27809" actId="1076"/>
        <pc:sldMkLst>
          <pc:docMk/>
          <pc:sldMk cId="30856083" sldId="264"/>
        </pc:sldMkLst>
        <pc:spChg chg="del mod ord">
          <ac:chgData name="Victoria Sushka" userId="505c9621-10f4-495e-9ba0-a43406a875bd" providerId="ADAL" clId="{BDF11A83-A517-4A70-B4B7-560918FD935B}" dt="2024-03-01T23:54:13.087" v="27789" actId="478"/>
          <ac:spMkLst>
            <pc:docMk/>
            <pc:sldMk cId="30856083" sldId="264"/>
            <ac:spMk id="2" creationId="{2E810944-672F-2100-A02F-4484C5E8F867}"/>
          </ac:spMkLst>
        </pc:spChg>
        <pc:spChg chg="mod ord">
          <ac:chgData name="Victoria Sushka" userId="505c9621-10f4-495e-9ba0-a43406a875bd" providerId="ADAL" clId="{BDF11A83-A517-4A70-B4B7-560918FD935B}" dt="2024-03-01T23:55:15.188" v="27799" actId="1076"/>
          <ac:spMkLst>
            <pc:docMk/>
            <pc:sldMk cId="30856083" sldId="264"/>
            <ac:spMk id="3" creationId="{9A1EDEAC-47C4-1AA9-F866-920121C9C42E}"/>
          </ac:spMkLst>
        </pc:spChg>
        <pc:spChg chg="add del mod">
          <ac:chgData name="Victoria Sushka" userId="505c9621-10f4-495e-9ba0-a43406a875bd" providerId="ADAL" clId="{BDF11A83-A517-4A70-B4B7-560918FD935B}" dt="2024-03-01T23:54:38.538" v="27794" actId="700"/>
          <ac:spMkLst>
            <pc:docMk/>
            <pc:sldMk cId="30856083" sldId="264"/>
            <ac:spMk id="6" creationId="{E5AFE712-1F12-FB2C-E102-46CADADAF2C0}"/>
          </ac:spMkLst>
        </pc:spChg>
        <pc:picChg chg="add del mod">
          <ac:chgData name="Victoria Sushka" userId="505c9621-10f4-495e-9ba0-a43406a875bd" providerId="ADAL" clId="{BDF11A83-A517-4A70-B4B7-560918FD935B}" dt="2024-03-02T00:01:22.858" v="27805" actId="478"/>
          <ac:picMkLst>
            <pc:docMk/>
            <pc:sldMk cId="30856083" sldId="264"/>
            <ac:picMk id="4" creationId="{B476E970-F1EE-3F8E-817A-2A48C0DFEC4F}"/>
          </ac:picMkLst>
        </pc:picChg>
        <pc:picChg chg="add mod">
          <ac:chgData name="Victoria Sushka" userId="505c9621-10f4-495e-9ba0-a43406a875bd" providerId="ADAL" clId="{BDF11A83-A517-4A70-B4B7-560918FD935B}" dt="2024-03-02T00:01:45.109" v="27809" actId="1076"/>
          <ac:picMkLst>
            <pc:docMk/>
            <pc:sldMk cId="30856083" sldId="264"/>
            <ac:picMk id="5" creationId="{9EE538C0-DACC-C2E7-EFB6-2490C6BB2301}"/>
          </ac:picMkLst>
        </pc:picChg>
      </pc:sldChg>
      <pc:sldChg chg="addSp delSp modSp new mod modClrScheme chgLayout">
        <pc:chgData name="Victoria Sushka" userId="505c9621-10f4-495e-9ba0-a43406a875bd" providerId="ADAL" clId="{BDF11A83-A517-4A70-B4B7-560918FD935B}" dt="2024-02-29T13:11:55.531" v="27367" actId="26606"/>
        <pc:sldMkLst>
          <pc:docMk/>
          <pc:sldMk cId="1106141177" sldId="265"/>
        </pc:sldMkLst>
        <pc:spChg chg="del mod">
          <ac:chgData name="Victoria Sushka" userId="505c9621-10f4-495e-9ba0-a43406a875bd" providerId="ADAL" clId="{BDF11A83-A517-4A70-B4B7-560918FD935B}" dt="2024-02-28T03:52:44.016" v="27202" actId="26606"/>
          <ac:spMkLst>
            <pc:docMk/>
            <pc:sldMk cId="1106141177" sldId="265"/>
            <ac:spMk id="2" creationId="{FCF5532A-0F41-A144-CD45-3F07627243FF}"/>
          </ac:spMkLst>
        </pc:spChg>
        <pc:spChg chg="mod">
          <ac:chgData name="Victoria Sushka" userId="505c9621-10f4-495e-9ba0-a43406a875bd" providerId="ADAL" clId="{BDF11A83-A517-4A70-B4B7-560918FD935B}" dt="2024-02-29T13:11:55.531" v="27367" actId="26606"/>
          <ac:spMkLst>
            <pc:docMk/>
            <pc:sldMk cId="1106141177" sldId="265"/>
            <ac:spMk id="3" creationId="{7A299662-7D1C-2850-B0D0-90B51F192B4F}"/>
          </ac:spMkLst>
        </pc:spChg>
        <pc:graphicFrameChg chg="add mod modGraphic">
          <ac:chgData name="Victoria Sushka" userId="505c9621-10f4-495e-9ba0-a43406a875bd" providerId="ADAL" clId="{BDF11A83-A517-4A70-B4B7-560918FD935B}" dt="2024-02-29T13:11:55.531" v="27367" actId="26606"/>
          <ac:graphicFrameMkLst>
            <pc:docMk/>
            <pc:sldMk cId="1106141177" sldId="265"/>
            <ac:graphicFrameMk id="5" creationId="{5E9E1611-70B5-7D37-E179-FFDD0313551E}"/>
          </ac:graphicFrameMkLst>
        </pc:graphicFrameChg>
      </pc:sldChg>
      <pc:sldChg chg="addSp delSp modSp new mod modClrScheme chgLayout">
        <pc:chgData name="Victoria Sushka" userId="505c9621-10f4-495e-9ba0-a43406a875bd" providerId="ADAL" clId="{BDF11A83-A517-4A70-B4B7-560918FD935B}" dt="2024-02-28T03:57:37.853" v="27355" actId="255"/>
        <pc:sldMkLst>
          <pc:docMk/>
          <pc:sldMk cId="1503172783" sldId="266"/>
        </pc:sldMkLst>
        <pc:spChg chg="add del mod">
          <ac:chgData name="Victoria Sushka" userId="505c9621-10f4-495e-9ba0-a43406a875bd" providerId="ADAL" clId="{BDF11A83-A517-4A70-B4B7-560918FD935B}" dt="2024-02-28T03:54:47.301" v="27216" actId="26606"/>
          <ac:spMkLst>
            <pc:docMk/>
            <pc:sldMk cId="1503172783" sldId="266"/>
            <ac:spMk id="2" creationId="{BAB950F3-4000-886E-2932-0FDD27BC7A80}"/>
          </ac:spMkLst>
        </pc:spChg>
        <pc:spChg chg="mod">
          <ac:chgData name="Victoria Sushka" userId="505c9621-10f4-495e-9ba0-a43406a875bd" providerId="ADAL" clId="{BDF11A83-A517-4A70-B4B7-560918FD935B}" dt="2024-02-28T03:54:47.301" v="27216" actId="26606"/>
          <ac:spMkLst>
            <pc:docMk/>
            <pc:sldMk cId="1503172783" sldId="266"/>
            <ac:spMk id="3" creationId="{A6AA3D80-3807-B66A-EF75-1ECE3E0BE52E}"/>
          </ac:spMkLst>
        </pc:spChg>
        <pc:spChg chg="add del mod">
          <ac:chgData name="Victoria Sushka" userId="505c9621-10f4-495e-9ba0-a43406a875bd" providerId="ADAL" clId="{BDF11A83-A517-4A70-B4B7-560918FD935B}" dt="2024-02-28T01:45:24.348" v="26386" actId="26606"/>
          <ac:spMkLst>
            <pc:docMk/>
            <pc:sldMk cId="1503172783" sldId="266"/>
            <ac:spMk id="11" creationId="{BAB950F3-4000-886E-2932-0FDD27BC7A80}"/>
          </ac:spMkLst>
        </pc:spChg>
        <pc:graphicFrameChg chg="add del mod">
          <ac:chgData name="Victoria Sushka" userId="505c9621-10f4-495e-9ba0-a43406a875bd" providerId="ADAL" clId="{BDF11A83-A517-4A70-B4B7-560918FD935B}" dt="2024-02-28T01:45:06.765" v="26380" actId="26606"/>
          <ac:graphicFrameMkLst>
            <pc:docMk/>
            <pc:sldMk cId="1503172783" sldId="266"/>
            <ac:graphicFrameMk id="5" creationId="{FBE958B2-325C-5E21-E613-488B16C346E8}"/>
          </ac:graphicFrameMkLst>
        </pc:graphicFrameChg>
        <pc:graphicFrameChg chg="add del mod">
          <ac:chgData name="Victoria Sushka" userId="505c9621-10f4-495e-9ba0-a43406a875bd" providerId="ADAL" clId="{BDF11A83-A517-4A70-B4B7-560918FD935B}" dt="2024-02-28T03:55:40.409" v="27244" actId="26606"/>
          <ac:graphicFrameMkLst>
            <pc:docMk/>
            <pc:sldMk cId="1503172783" sldId="266"/>
            <ac:graphicFrameMk id="6" creationId="{333AFC86-0F1A-6159-5B99-8DA727F2B4F1}"/>
          </ac:graphicFrameMkLst>
        </pc:graphicFrameChg>
        <pc:graphicFrameChg chg="add del mod">
          <ac:chgData name="Victoria Sushka" userId="505c9621-10f4-495e-9ba0-a43406a875bd" providerId="ADAL" clId="{BDF11A83-A517-4A70-B4B7-560918FD935B}" dt="2024-02-28T01:45:16.332" v="26382" actId="26606"/>
          <ac:graphicFrameMkLst>
            <pc:docMk/>
            <pc:sldMk cId="1503172783" sldId="266"/>
            <ac:graphicFrameMk id="7" creationId="{86421B3E-1AFF-A27F-8B91-1FAF7CC79109}"/>
          </ac:graphicFrameMkLst>
        </pc:graphicFrameChg>
        <pc:graphicFrameChg chg="add mod">
          <ac:chgData name="Victoria Sushka" userId="505c9621-10f4-495e-9ba0-a43406a875bd" providerId="ADAL" clId="{BDF11A83-A517-4A70-B4B7-560918FD935B}" dt="2024-02-28T03:57:37.853" v="27355" actId="255"/>
          <ac:graphicFrameMkLst>
            <pc:docMk/>
            <pc:sldMk cId="1503172783" sldId="266"/>
            <ac:graphicFrameMk id="8" creationId="{3A1463F1-AB62-1B92-96E0-C09757DBA74A}"/>
          </ac:graphicFrameMkLst>
        </pc:graphicFrameChg>
        <pc:graphicFrameChg chg="add del">
          <ac:chgData name="Victoria Sushka" userId="505c9621-10f4-495e-9ba0-a43406a875bd" providerId="ADAL" clId="{BDF11A83-A517-4A70-B4B7-560918FD935B}" dt="2024-02-28T01:45:21.645" v="26384" actId="26606"/>
          <ac:graphicFrameMkLst>
            <pc:docMk/>
            <pc:sldMk cId="1503172783" sldId="266"/>
            <ac:graphicFrameMk id="9" creationId="{B94E3B60-E750-1CF0-0051-050DD32E5C37}"/>
          </ac:graphicFrameMkLst>
        </pc:graphicFrameChg>
      </pc:sldChg>
      <pc:sldChg chg="addSp delSp modSp new mod ord modClrScheme chgLayout">
        <pc:chgData name="Victoria Sushka" userId="505c9621-10f4-495e-9ba0-a43406a875bd" providerId="ADAL" clId="{BDF11A83-A517-4A70-B4B7-560918FD935B}" dt="2024-03-01T13:24:06.151" v="27439" actId="1076"/>
        <pc:sldMkLst>
          <pc:docMk/>
          <pc:sldMk cId="3914551838" sldId="267"/>
        </pc:sldMkLst>
        <pc:spChg chg="add del mod">
          <ac:chgData name="Victoria Sushka" userId="505c9621-10f4-495e-9ba0-a43406a875bd" providerId="ADAL" clId="{BDF11A83-A517-4A70-B4B7-560918FD935B}" dt="2024-02-28T02:05:27.080" v="26544" actId="26606"/>
          <ac:spMkLst>
            <pc:docMk/>
            <pc:sldMk cId="3914551838" sldId="267"/>
            <ac:spMk id="2" creationId="{414CD078-56F3-E647-D6BD-DB62516167DB}"/>
          </ac:spMkLst>
        </pc:spChg>
        <pc:spChg chg="mod">
          <ac:chgData name="Victoria Sushka" userId="505c9621-10f4-495e-9ba0-a43406a875bd" providerId="ADAL" clId="{BDF11A83-A517-4A70-B4B7-560918FD935B}" dt="2024-02-28T02:05:27.080" v="26544" actId="26606"/>
          <ac:spMkLst>
            <pc:docMk/>
            <pc:sldMk cId="3914551838" sldId="267"/>
            <ac:spMk id="3" creationId="{5004B6E4-C522-FD5F-DC66-3868D342E607}"/>
          </ac:spMkLst>
        </pc:spChg>
        <pc:graphicFrameChg chg="add del mod">
          <ac:chgData name="Victoria Sushka" userId="505c9621-10f4-495e-9ba0-a43406a875bd" providerId="ADAL" clId="{BDF11A83-A517-4A70-B4B7-560918FD935B}" dt="2024-02-28T02:05:22.927" v="26541" actId="26606"/>
          <ac:graphicFrameMkLst>
            <pc:docMk/>
            <pc:sldMk cId="3914551838" sldId="267"/>
            <ac:graphicFrameMk id="5" creationId="{BA22FED4-2DBE-CAC6-BE04-E0BB7A7A5823}"/>
          </ac:graphicFrameMkLst>
        </pc:graphicFrameChg>
        <pc:graphicFrameChg chg="add del mod">
          <ac:chgData name="Victoria Sushka" userId="505c9621-10f4-495e-9ba0-a43406a875bd" providerId="ADAL" clId="{BDF11A83-A517-4A70-B4B7-560918FD935B}" dt="2024-02-28T02:05:27.054" v="26543" actId="26606"/>
          <ac:graphicFrameMkLst>
            <pc:docMk/>
            <pc:sldMk cId="3914551838" sldId="267"/>
            <ac:graphicFrameMk id="7" creationId="{337E65D4-A492-5739-9E16-F158EFF6E3B1}"/>
          </ac:graphicFrameMkLst>
        </pc:graphicFrameChg>
        <pc:graphicFrameChg chg="add mod">
          <ac:chgData name="Victoria Sushka" userId="505c9621-10f4-495e-9ba0-a43406a875bd" providerId="ADAL" clId="{BDF11A83-A517-4A70-B4B7-560918FD935B}" dt="2024-02-28T02:08:04.043" v="26583" actId="14100"/>
          <ac:graphicFrameMkLst>
            <pc:docMk/>
            <pc:sldMk cId="3914551838" sldId="267"/>
            <ac:graphicFrameMk id="9" creationId="{4B84F1BB-3454-1446-D706-B8BD436D545A}"/>
          </ac:graphicFrameMkLst>
        </pc:graphicFrameChg>
        <pc:picChg chg="add mod">
          <ac:chgData name="Victoria Sushka" userId="505c9621-10f4-495e-9ba0-a43406a875bd" providerId="ADAL" clId="{BDF11A83-A517-4A70-B4B7-560918FD935B}" dt="2024-03-01T13:24:06.151" v="27439" actId="1076"/>
          <ac:picMkLst>
            <pc:docMk/>
            <pc:sldMk cId="3914551838" sldId="267"/>
            <ac:picMk id="4" creationId="{5DDA995A-21E8-1717-E0E0-3E6A4B880E00}"/>
          </ac:picMkLst>
        </pc:picChg>
        <pc:picChg chg="add del mod">
          <ac:chgData name="Victoria Sushka" userId="505c9621-10f4-495e-9ba0-a43406a875bd" providerId="ADAL" clId="{BDF11A83-A517-4A70-B4B7-560918FD935B}" dt="2024-03-01T13:15:12.867" v="27418" actId="21"/>
          <ac:picMkLst>
            <pc:docMk/>
            <pc:sldMk cId="3914551838" sldId="267"/>
            <ac:picMk id="6" creationId="{08C0D4DE-EC2C-9516-E96F-98D33B9E74ED}"/>
          </ac:picMkLst>
        </pc:picChg>
        <pc:picChg chg="add mod">
          <ac:chgData name="Victoria Sushka" userId="505c9621-10f4-495e-9ba0-a43406a875bd" providerId="ADAL" clId="{BDF11A83-A517-4A70-B4B7-560918FD935B}" dt="2024-03-01T13:24:03.982" v="27438" actId="1076"/>
          <ac:picMkLst>
            <pc:docMk/>
            <pc:sldMk cId="3914551838" sldId="267"/>
            <ac:picMk id="8" creationId="{4385AB3F-25B5-38AA-20A6-97C9EF0E1AD9}"/>
          </ac:picMkLst>
        </pc:picChg>
      </pc:sldChg>
      <pc:sldChg chg="addSp delSp modSp new mod ord">
        <pc:chgData name="Victoria Sushka" userId="505c9621-10f4-495e-9ba0-a43406a875bd" providerId="ADAL" clId="{BDF11A83-A517-4A70-B4B7-560918FD935B}" dt="2024-03-02T00:16:49.622" v="28523" actId="20577"/>
        <pc:sldMkLst>
          <pc:docMk/>
          <pc:sldMk cId="2050373690" sldId="268"/>
        </pc:sldMkLst>
        <pc:spChg chg="del mod">
          <ac:chgData name="Victoria Sushka" userId="505c9621-10f4-495e-9ba0-a43406a875bd" providerId="ADAL" clId="{BDF11A83-A517-4A70-B4B7-560918FD935B}" dt="2024-02-28T02:49:31.873" v="26711" actId="26606"/>
          <ac:spMkLst>
            <pc:docMk/>
            <pc:sldMk cId="2050373690" sldId="268"/>
            <ac:spMk id="2" creationId="{5ACC684D-4E19-1084-BCEB-08A49645088B}"/>
          </ac:spMkLst>
        </pc:spChg>
        <pc:spChg chg="mod">
          <ac:chgData name="Victoria Sushka" userId="505c9621-10f4-495e-9ba0-a43406a875bd" providerId="ADAL" clId="{BDF11A83-A517-4A70-B4B7-560918FD935B}" dt="2024-02-28T02:49:31.873" v="26711" actId="26606"/>
          <ac:spMkLst>
            <pc:docMk/>
            <pc:sldMk cId="2050373690" sldId="268"/>
            <ac:spMk id="3" creationId="{B58C1B9E-8005-CA63-59C5-B157E5E681FD}"/>
          </ac:spMkLst>
        </pc:spChg>
        <pc:graphicFrameChg chg="add mod">
          <ac:chgData name="Victoria Sushka" userId="505c9621-10f4-495e-9ba0-a43406a875bd" providerId="ADAL" clId="{BDF11A83-A517-4A70-B4B7-560918FD935B}" dt="2024-03-02T00:16:49.622" v="28523" actId="20577"/>
          <ac:graphicFrameMkLst>
            <pc:docMk/>
            <pc:sldMk cId="2050373690" sldId="268"/>
            <ac:graphicFrameMk id="5" creationId="{6A26210C-7450-F38B-8EA8-70A985896D97}"/>
          </ac:graphicFrameMkLst>
        </pc:graphicFrameChg>
        <pc:picChg chg="add mod">
          <ac:chgData name="Victoria Sushka" userId="505c9621-10f4-495e-9ba0-a43406a875bd" providerId="ADAL" clId="{BDF11A83-A517-4A70-B4B7-560918FD935B}" dt="2024-03-01T13:38:36.720" v="27562" actId="1076"/>
          <ac:picMkLst>
            <pc:docMk/>
            <pc:sldMk cId="2050373690" sldId="268"/>
            <ac:picMk id="4" creationId="{D7FF89EC-EF01-158B-2049-EB17B13386D4}"/>
          </ac:picMkLst>
        </pc:picChg>
        <pc:picChg chg="add del mod">
          <ac:chgData name="Victoria Sushka" userId="505c9621-10f4-495e-9ba0-a43406a875bd" providerId="ADAL" clId="{BDF11A83-A517-4A70-B4B7-560918FD935B}" dt="2024-02-28T02:52:23.228" v="26862" actId="478"/>
          <ac:picMkLst>
            <pc:docMk/>
            <pc:sldMk cId="2050373690" sldId="268"/>
            <ac:picMk id="6" creationId="{BE46F0F6-D80E-B1CB-74A6-CFA9F94EC4E4}"/>
          </ac:picMkLst>
        </pc:picChg>
        <pc:picChg chg="add mod">
          <ac:chgData name="Victoria Sushka" userId="505c9621-10f4-495e-9ba0-a43406a875bd" providerId="ADAL" clId="{BDF11A83-A517-4A70-B4B7-560918FD935B}" dt="2024-02-28T02:57:30.389" v="26916" actId="1076"/>
          <ac:picMkLst>
            <pc:docMk/>
            <pc:sldMk cId="2050373690" sldId="268"/>
            <ac:picMk id="7" creationId="{F331A036-33AC-4C36-3203-6D313E7CED15}"/>
          </ac:picMkLst>
        </pc:picChg>
        <pc:picChg chg="add del mod">
          <ac:chgData name="Victoria Sushka" userId="505c9621-10f4-495e-9ba0-a43406a875bd" providerId="ADAL" clId="{BDF11A83-A517-4A70-B4B7-560918FD935B}" dt="2024-03-01T13:38:01.445" v="27549" actId="478"/>
          <ac:picMkLst>
            <pc:docMk/>
            <pc:sldMk cId="2050373690" sldId="268"/>
            <ac:picMk id="8" creationId="{E010EA13-45FA-A326-F3A0-9DEED2E7BE29}"/>
          </ac:picMkLst>
        </pc:picChg>
        <pc:picChg chg="add mod">
          <ac:chgData name="Victoria Sushka" userId="505c9621-10f4-495e-9ba0-a43406a875bd" providerId="ADAL" clId="{BDF11A83-A517-4A70-B4B7-560918FD935B}" dt="2024-03-01T13:38:44.824" v="27564" actId="1076"/>
          <ac:picMkLst>
            <pc:docMk/>
            <pc:sldMk cId="2050373690" sldId="268"/>
            <ac:picMk id="9" creationId="{BEAC741A-BB1C-ADAC-24B0-6301B98A7EBF}"/>
          </ac:picMkLst>
        </pc:picChg>
      </pc:sldChg>
      <pc:sldChg chg="new del">
        <pc:chgData name="Victoria Sushka" userId="505c9621-10f4-495e-9ba0-a43406a875bd" providerId="ADAL" clId="{BDF11A83-A517-4A70-B4B7-560918FD935B}" dt="2024-02-01T16:27:41.980" v="1918" actId="47"/>
        <pc:sldMkLst>
          <pc:docMk/>
          <pc:sldMk cId="203263033" sldId="269"/>
        </pc:sldMkLst>
      </pc:sldChg>
      <pc:sldChg chg="addSp delSp modSp new mod chgLayout">
        <pc:chgData name="Victoria Sushka" userId="505c9621-10f4-495e-9ba0-a43406a875bd" providerId="ADAL" clId="{BDF11A83-A517-4A70-B4B7-560918FD935B}" dt="2024-03-01T19:20:19.251" v="27677" actId="1076"/>
        <pc:sldMkLst>
          <pc:docMk/>
          <pc:sldMk cId="2624688509" sldId="269"/>
        </pc:sldMkLst>
        <pc:spChg chg="del mod ord">
          <ac:chgData name="Victoria Sushka" userId="505c9621-10f4-495e-9ba0-a43406a875bd" providerId="ADAL" clId="{BDF11A83-A517-4A70-B4B7-560918FD935B}" dt="2024-02-01T16:32:31.127" v="2177" actId="700"/>
          <ac:spMkLst>
            <pc:docMk/>
            <pc:sldMk cId="2624688509" sldId="269"/>
            <ac:spMk id="2" creationId="{ECF1464D-B814-A58D-1271-C707DD635D75}"/>
          </ac:spMkLst>
        </pc:spChg>
        <pc:spChg chg="del mod ord">
          <ac:chgData name="Victoria Sushka" userId="505c9621-10f4-495e-9ba0-a43406a875bd" providerId="ADAL" clId="{BDF11A83-A517-4A70-B4B7-560918FD935B}" dt="2024-02-01T16:32:31.127" v="2177" actId="700"/>
          <ac:spMkLst>
            <pc:docMk/>
            <pc:sldMk cId="2624688509" sldId="269"/>
            <ac:spMk id="3" creationId="{9287B169-7720-7FFF-AECA-EE73CB0D5C74}"/>
          </ac:spMkLst>
        </pc:spChg>
        <pc:spChg chg="add mod ord">
          <ac:chgData name="Victoria Sushka" userId="505c9621-10f4-495e-9ba0-a43406a875bd" providerId="ADAL" clId="{BDF11A83-A517-4A70-B4B7-560918FD935B}" dt="2024-02-01T16:40:44.529" v="2632" actId="20577"/>
          <ac:spMkLst>
            <pc:docMk/>
            <pc:sldMk cId="2624688509" sldId="269"/>
            <ac:spMk id="4" creationId="{C64933D4-44B4-EE16-1080-410048A2BA6C}"/>
          </ac:spMkLst>
        </pc:spChg>
        <pc:spChg chg="add del mod ord">
          <ac:chgData name="Victoria Sushka" userId="505c9621-10f4-495e-9ba0-a43406a875bd" providerId="ADAL" clId="{BDF11A83-A517-4A70-B4B7-560918FD935B}" dt="2024-03-01T19:18:10.251" v="27656" actId="478"/>
          <ac:spMkLst>
            <pc:docMk/>
            <pc:sldMk cId="2624688509" sldId="269"/>
            <ac:spMk id="5" creationId="{A1AF00BA-F0C0-69F9-EE86-210B4FD5DA8C}"/>
          </ac:spMkLst>
        </pc:spChg>
        <pc:picChg chg="add mod">
          <ac:chgData name="Victoria Sushka" userId="505c9621-10f4-495e-9ba0-a43406a875bd" providerId="ADAL" clId="{BDF11A83-A517-4A70-B4B7-560918FD935B}" dt="2024-03-01T19:20:12.611" v="27675" actId="1076"/>
          <ac:picMkLst>
            <pc:docMk/>
            <pc:sldMk cId="2624688509" sldId="269"/>
            <ac:picMk id="3" creationId="{C435C84C-A149-C2AA-C696-2EB396FD74BF}"/>
          </ac:picMkLst>
        </pc:picChg>
        <pc:picChg chg="add mod">
          <ac:chgData name="Victoria Sushka" userId="505c9621-10f4-495e-9ba0-a43406a875bd" providerId="ADAL" clId="{BDF11A83-A517-4A70-B4B7-560918FD935B}" dt="2024-03-01T19:20:19.251" v="27677" actId="1076"/>
          <ac:picMkLst>
            <pc:docMk/>
            <pc:sldMk cId="2624688509" sldId="269"/>
            <ac:picMk id="7" creationId="{9453F85A-D0EE-7C42-94B5-9FA9715DA595}"/>
          </ac:picMkLst>
        </pc:picChg>
        <pc:picChg chg="add mod">
          <ac:chgData name="Victoria Sushka" userId="505c9621-10f4-495e-9ba0-a43406a875bd" providerId="ADAL" clId="{BDF11A83-A517-4A70-B4B7-560918FD935B}" dt="2024-03-01T19:20:14.370" v="27676" actId="1076"/>
          <ac:picMkLst>
            <pc:docMk/>
            <pc:sldMk cId="2624688509" sldId="269"/>
            <ac:picMk id="9" creationId="{A7EB0E98-E005-5A45-207A-82503D0FD75D}"/>
          </ac:picMkLst>
        </pc:picChg>
      </pc:sldChg>
      <pc:sldChg chg="addSp delSp modSp new mod modClrScheme chgLayout">
        <pc:chgData name="Victoria Sushka" userId="505c9621-10f4-495e-9ba0-a43406a875bd" providerId="ADAL" clId="{BDF11A83-A517-4A70-B4B7-560918FD935B}" dt="2024-03-02T00:23:44.848" v="28681" actId="20577"/>
        <pc:sldMkLst>
          <pc:docMk/>
          <pc:sldMk cId="4192274010" sldId="270"/>
        </pc:sldMkLst>
        <pc:spChg chg="del mod">
          <ac:chgData name="Victoria Sushka" userId="505c9621-10f4-495e-9ba0-a43406a875bd" providerId="ADAL" clId="{BDF11A83-A517-4A70-B4B7-560918FD935B}" dt="2024-02-28T01:46:13.051" v="26387" actId="26606"/>
          <ac:spMkLst>
            <pc:docMk/>
            <pc:sldMk cId="4192274010" sldId="270"/>
            <ac:spMk id="2" creationId="{729976D3-0FFA-5EBC-D7B6-DFA449FD7BA0}"/>
          </ac:spMkLst>
        </pc:spChg>
        <pc:spChg chg="mod">
          <ac:chgData name="Victoria Sushka" userId="505c9621-10f4-495e-9ba0-a43406a875bd" providerId="ADAL" clId="{BDF11A83-A517-4A70-B4B7-560918FD935B}" dt="2024-02-28T01:46:13.051" v="26387" actId="26606"/>
          <ac:spMkLst>
            <pc:docMk/>
            <pc:sldMk cId="4192274010" sldId="270"/>
            <ac:spMk id="3" creationId="{FE6AAAD2-FD56-1A7A-ADEA-AE55947196A0}"/>
          </ac:spMkLst>
        </pc:spChg>
        <pc:graphicFrameChg chg="add mod">
          <ac:chgData name="Victoria Sushka" userId="505c9621-10f4-495e-9ba0-a43406a875bd" providerId="ADAL" clId="{BDF11A83-A517-4A70-B4B7-560918FD935B}" dt="2024-03-02T00:23:44.848" v="28681" actId="20577"/>
          <ac:graphicFrameMkLst>
            <pc:docMk/>
            <pc:sldMk cId="4192274010" sldId="270"/>
            <ac:graphicFrameMk id="5" creationId="{71B7A772-3E2A-8B13-B588-43623EA7D292}"/>
          </ac:graphicFrameMkLst>
        </pc:graphicFrameChg>
        <pc:picChg chg="add mod">
          <ac:chgData name="Victoria Sushka" userId="505c9621-10f4-495e-9ba0-a43406a875bd" providerId="ADAL" clId="{BDF11A83-A517-4A70-B4B7-560918FD935B}" dt="2024-03-01T13:35:01.721" v="27466" actId="1076"/>
          <ac:picMkLst>
            <pc:docMk/>
            <pc:sldMk cId="4192274010" sldId="270"/>
            <ac:picMk id="4" creationId="{091CE895-6D55-6178-F0D6-4297BE886F9B}"/>
          </ac:picMkLst>
        </pc:picChg>
        <pc:picChg chg="add del mod">
          <ac:chgData name="Victoria Sushka" userId="505c9621-10f4-495e-9ba0-a43406a875bd" providerId="ADAL" clId="{BDF11A83-A517-4A70-B4B7-560918FD935B}" dt="2024-03-01T19:37:10.481" v="27776" actId="478"/>
          <ac:picMkLst>
            <pc:docMk/>
            <pc:sldMk cId="4192274010" sldId="270"/>
            <ac:picMk id="7" creationId="{7C816EEB-2234-3287-BE57-6C85BA91F98F}"/>
          </ac:picMkLst>
        </pc:picChg>
        <pc:picChg chg="add mod">
          <ac:chgData name="Victoria Sushka" userId="505c9621-10f4-495e-9ba0-a43406a875bd" providerId="ADAL" clId="{BDF11A83-A517-4A70-B4B7-560918FD935B}" dt="2024-03-01T19:36:58.908" v="27775" actId="1076"/>
          <ac:picMkLst>
            <pc:docMk/>
            <pc:sldMk cId="4192274010" sldId="270"/>
            <ac:picMk id="9" creationId="{6AE5DC6F-9F33-A905-644D-351F4DCF98BC}"/>
          </ac:picMkLst>
        </pc:picChg>
        <pc:picChg chg="add mod">
          <ac:chgData name="Victoria Sushka" userId="505c9621-10f4-495e-9ba0-a43406a875bd" providerId="ADAL" clId="{BDF11A83-A517-4A70-B4B7-560918FD935B}" dt="2024-03-01T19:37:27.879" v="27783" actId="1076"/>
          <ac:picMkLst>
            <pc:docMk/>
            <pc:sldMk cId="4192274010" sldId="270"/>
            <ac:picMk id="11" creationId="{CBF65804-2D9B-96BE-38A3-BDC46D551645}"/>
          </ac:picMkLst>
        </pc:picChg>
      </pc:sldChg>
      <pc:sldChg chg="addSp delSp modSp new mod modClrScheme chgLayout">
        <pc:chgData name="Victoria Sushka" userId="505c9621-10f4-495e-9ba0-a43406a875bd" providerId="ADAL" clId="{BDF11A83-A517-4A70-B4B7-560918FD935B}" dt="2024-02-28T01:48:12.058" v="26406" actId="14100"/>
        <pc:sldMkLst>
          <pc:docMk/>
          <pc:sldMk cId="3534841473" sldId="271"/>
        </pc:sldMkLst>
        <pc:spChg chg="del mod ord">
          <ac:chgData name="Victoria Sushka" userId="505c9621-10f4-495e-9ba0-a43406a875bd" providerId="ADAL" clId="{BDF11A83-A517-4A70-B4B7-560918FD935B}" dt="2024-02-01T16:54:09.851" v="4213" actId="700"/>
          <ac:spMkLst>
            <pc:docMk/>
            <pc:sldMk cId="3534841473" sldId="271"/>
            <ac:spMk id="2" creationId="{A2ECEFAC-2BED-586B-871E-319DBD836ADC}"/>
          </ac:spMkLst>
        </pc:spChg>
        <pc:spChg chg="mod ord">
          <ac:chgData name="Victoria Sushka" userId="505c9621-10f4-495e-9ba0-a43406a875bd" providerId="ADAL" clId="{BDF11A83-A517-4A70-B4B7-560918FD935B}" dt="2024-02-28T01:47:56.323" v="26404" actId="26606"/>
          <ac:spMkLst>
            <pc:docMk/>
            <pc:sldMk cId="3534841473" sldId="271"/>
            <ac:spMk id="3" creationId="{95CA08B7-E124-7554-4968-F94FB4325BE0}"/>
          </ac:spMkLst>
        </pc:spChg>
        <pc:spChg chg="add del mod ord">
          <ac:chgData name="Victoria Sushka" userId="505c9621-10f4-495e-9ba0-a43406a875bd" providerId="ADAL" clId="{BDF11A83-A517-4A70-B4B7-560918FD935B}" dt="2024-02-01T16:54:18.889" v="4214" actId="700"/>
          <ac:spMkLst>
            <pc:docMk/>
            <pc:sldMk cId="3534841473" sldId="271"/>
            <ac:spMk id="4" creationId="{4D7C3C1E-B6E2-4477-9CE7-6C4B9D21D154}"/>
          </ac:spMkLst>
        </pc:spChg>
        <pc:spChg chg="add del mod ord">
          <ac:chgData name="Victoria Sushka" userId="505c9621-10f4-495e-9ba0-a43406a875bd" providerId="ADAL" clId="{BDF11A83-A517-4A70-B4B7-560918FD935B}" dt="2024-02-01T16:54:23.087" v="4215" actId="700"/>
          <ac:spMkLst>
            <pc:docMk/>
            <pc:sldMk cId="3534841473" sldId="271"/>
            <ac:spMk id="5" creationId="{40F26853-2F6E-B570-9CF2-4341CFE174CE}"/>
          </ac:spMkLst>
        </pc:spChg>
        <pc:spChg chg="add del mod ord">
          <ac:chgData name="Victoria Sushka" userId="505c9621-10f4-495e-9ba0-a43406a875bd" providerId="ADAL" clId="{BDF11A83-A517-4A70-B4B7-560918FD935B}" dt="2024-02-28T01:47:56.323" v="26404" actId="26606"/>
          <ac:spMkLst>
            <pc:docMk/>
            <pc:sldMk cId="3534841473" sldId="271"/>
            <ac:spMk id="6" creationId="{B3524B20-9CE2-962B-497B-1FEA25A9D9B9}"/>
          </ac:spMkLst>
        </pc:spChg>
        <pc:graphicFrameChg chg="add mod">
          <ac:chgData name="Victoria Sushka" userId="505c9621-10f4-495e-9ba0-a43406a875bd" providerId="ADAL" clId="{BDF11A83-A517-4A70-B4B7-560918FD935B}" dt="2024-02-28T01:48:12.058" v="26406" actId="14100"/>
          <ac:graphicFrameMkLst>
            <pc:docMk/>
            <pc:sldMk cId="3534841473" sldId="271"/>
            <ac:graphicFrameMk id="8" creationId="{2932F321-7EB5-7487-F813-D18CE76CD118}"/>
          </ac:graphicFrameMkLst>
        </pc:graphicFrameChg>
      </pc:sldChg>
      <pc:sldChg chg="addSp delSp modSp new mod modClrScheme chgLayout">
        <pc:chgData name="Victoria Sushka" userId="505c9621-10f4-495e-9ba0-a43406a875bd" providerId="ADAL" clId="{BDF11A83-A517-4A70-B4B7-560918FD935B}" dt="2024-02-28T03:12:05.156" v="27123" actId="14100"/>
        <pc:sldMkLst>
          <pc:docMk/>
          <pc:sldMk cId="4079338316" sldId="272"/>
        </pc:sldMkLst>
        <pc:spChg chg="del mod ord">
          <ac:chgData name="Victoria Sushka" userId="505c9621-10f4-495e-9ba0-a43406a875bd" providerId="ADAL" clId="{BDF11A83-A517-4A70-B4B7-560918FD935B}" dt="2024-02-01T16:53:54.032" v="4211" actId="700"/>
          <ac:spMkLst>
            <pc:docMk/>
            <pc:sldMk cId="4079338316" sldId="272"/>
            <ac:spMk id="2" creationId="{A3EA39EE-1B60-313F-9D30-DF36858CD343}"/>
          </ac:spMkLst>
        </pc:spChg>
        <pc:spChg chg="mod ord">
          <ac:chgData name="Victoria Sushka" userId="505c9621-10f4-495e-9ba0-a43406a875bd" providerId="ADAL" clId="{BDF11A83-A517-4A70-B4B7-560918FD935B}" dt="2024-02-28T03:10:40.020" v="27117" actId="26606"/>
          <ac:spMkLst>
            <pc:docMk/>
            <pc:sldMk cId="4079338316" sldId="272"/>
            <ac:spMk id="3" creationId="{F3D77A2E-9C8B-20C3-BB0A-0127C3048407}"/>
          </ac:spMkLst>
        </pc:spChg>
        <pc:spChg chg="add del mod ord">
          <ac:chgData name="Victoria Sushka" userId="505c9621-10f4-495e-9ba0-a43406a875bd" providerId="ADAL" clId="{BDF11A83-A517-4A70-B4B7-560918FD935B}" dt="2024-02-01T16:53:59.477" v="4212" actId="700"/>
          <ac:spMkLst>
            <pc:docMk/>
            <pc:sldMk cId="4079338316" sldId="272"/>
            <ac:spMk id="4" creationId="{CC4F8CC3-26CA-F2CF-7F48-783CF1D9F6EB}"/>
          </ac:spMkLst>
        </pc:spChg>
        <pc:spChg chg="add del mod ord">
          <ac:chgData name="Victoria Sushka" userId="505c9621-10f4-495e-9ba0-a43406a875bd" providerId="ADAL" clId="{BDF11A83-A517-4A70-B4B7-560918FD935B}" dt="2024-02-28T03:10:40.020" v="27117" actId="26606"/>
          <ac:spMkLst>
            <pc:docMk/>
            <pc:sldMk cId="4079338316" sldId="272"/>
            <ac:spMk id="5" creationId="{E90ACB18-BEE3-E937-635B-1BB7DB7684ED}"/>
          </ac:spMkLst>
        </pc:spChg>
        <pc:spChg chg="add del mod">
          <ac:chgData name="Victoria Sushka" userId="505c9621-10f4-495e-9ba0-a43406a875bd" providerId="ADAL" clId="{BDF11A83-A517-4A70-B4B7-560918FD935B}" dt="2024-02-28T01:50:40.481" v="26460" actId="26606"/>
          <ac:spMkLst>
            <pc:docMk/>
            <pc:sldMk cId="4079338316" sldId="272"/>
            <ac:spMk id="13" creationId="{E90ACB18-BEE3-E937-635B-1BB7DB7684ED}"/>
          </ac:spMkLst>
        </pc:spChg>
        <pc:spChg chg="add del mod">
          <ac:chgData name="Victoria Sushka" userId="505c9621-10f4-495e-9ba0-a43406a875bd" providerId="ADAL" clId="{BDF11A83-A517-4A70-B4B7-560918FD935B}" dt="2024-02-28T01:50:47.590" v="26462" actId="26606"/>
          <ac:spMkLst>
            <pc:docMk/>
            <pc:sldMk cId="4079338316" sldId="272"/>
            <ac:spMk id="15" creationId="{E90ACB18-BEE3-E937-635B-1BB7DB7684ED}"/>
          </ac:spMkLst>
        </pc:spChg>
        <pc:graphicFrameChg chg="add del mod modGraphic">
          <ac:chgData name="Victoria Sushka" userId="505c9621-10f4-495e-9ba0-a43406a875bd" providerId="ADAL" clId="{BDF11A83-A517-4A70-B4B7-560918FD935B}" dt="2024-02-28T01:49:27.384" v="26421" actId="26606"/>
          <ac:graphicFrameMkLst>
            <pc:docMk/>
            <pc:sldMk cId="4079338316" sldId="272"/>
            <ac:graphicFrameMk id="7" creationId="{F7652938-1515-8BFA-995E-F6B872492C0D}"/>
          </ac:graphicFrameMkLst>
        </pc:graphicFrameChg>
        <pc:graphicFrameChg chg="add del">
          <ac:chgData name="Victoria Sushka" userId="505c9621-10f4-495e-9ba0-a43406a875bd" providerId="ADAL" clId="{BDF11A83-A517-4A70-B4B7-560918FD935B}" dt="2024-02-28T01:49:53.192" v="26440" actId="26606"/>
          <ac:graphicFrameMkLst>
            <pc:docMk/>
            <pc:sldMk cId="4079338316" sldId="272"/>
            <ac:graphicFrameMk id="8" creationId="{28E94002-F120-9F6C-AF03-DA64E098B5E3}"/>
          </ac:graphicFrameMkLst>
        </pc:graphicFrameChg>
        <pc:graphicFrameChg chg="add del">
          <ac:chgData name="Victoria Sushka" userId="505c9621-10f4-495e-9ba0-a43406a875bd" providerId="ADAL" clId="{BDF11A83-A517-4A70-B4B7-560918FD935B}" dt="2024-02-28T01:50:33.496" v="26456" actId="26606"/>
          <ac:graphicFrameMkLst>
            <pc:docMk/>
            <pc:sldMk cId="4079338316" sldId="272"/>
            <ac:graphicFrameMk id="9" creationId="{7350E9F2-F2D6-B7A0-29F1-3E4CBB185BDB}"/>
          </ac:graphicFrameMkLst>
        </pc:graphicFrameChg>
        <pc:graphicFrameChg chg="add del mod modGraphic">
          <ac:chgData name="Victoria Sushka" userId="505c9621-10f4-495e-9ba0-a43406a875bd" providerId="ADAL" clId="{BDF11A83-A517-4A70-B4B7-560918FD935B}" dt="2024-02-28T01:50:23.311" v="26452" actId="26606"/>
          <ac:graphicFrameMkLst>
            <pc:docMk/>
            <pc:sldMk cId="4079338316" sldId="272"/>
            <ac:graphicFrameMk id="10" creationId="{E49E7C57-5BB0-6ED2-87EA-176CD7DDF82A}"/>
          </ac:graphicFrameMkLst>
        </pc:graphicFrameChg>
        <pc:graphicFrameChg chg="add del">
          <ac:chgData name="Victoria Sushka" userId="505c9621-10f4-495e-9ba0-a43406a875bd" providerId="ADAL" clId="{BDF11A83-A517-4A70-B4B7-560918FD935B}" dt="2024-02-28T01:50:36.974" v="26458" actId="26606"/>
          <ac:graphicFrameMkLst>
            <pc:docMk/>
            <pc:sldMk cId="4079338316" sldId="272"/>
            <ac:graphicFrameMk id="11" creationId="{9E425CB5-DF47-EBDD-9614-1CD4AAF00DCE}"/>
          </ac:graphicFrameMkLst>
        </pc:graphicFrameChg>
        <pc:graphicFrameChg chg="add del">
          <ac:chgData name="Victoria Sushka" userId="505c9621-10f4-495e-9ba0-a43406a875bd" providerId="ADAL" clId="{BDF11A83-A517-4A70-B4B7-560918FD935B}" dt="2024-02-28T01:51:22.180" v="26494" actId="26606"/>
          <ac:graphicFrameMkLst>
            <pc:docMk/>
            <pc:sldMk cId="4079338316" sldId="272"/>
            <ac:graphicFrameMk id="12" creationId="{5BDB8BC0-2BA5-A4D3-13C3-F250A10DDCD0}"/>
          </ac:graphicFrameMkLst>
        </pc:graphicFrameChg>
        <pc:graphicFrameChg chg="add del">
          <ac:chgData name="Victoria Sushka" userId="505c9621-10f4-495e-9ba0-a43406a875bd" providerId="ADAL" clId="{BDF11A83-A517-4A70-B4B7-560918FD935B}" dt="2024-02-28T03:10:38.772" v="27114" actId="26606"/>
          <ac:graphicFrameMkLst>
            <pc:docMk/>
            <pc:sldMk cId="4079338316" sldId="272"/>
            <ac:graphicFrameMk id="14" creationId="{77EAB199-7585-91B5-EC10-0823B65F7B14}"/>
          </ac:graphicFrameMkLst>
        </pc:graphicFrameChg>
        <pc:graphicFrameChg chg="add del">
          <ac:chgData name="Victoria Sushka" userId="505c9621-10f4-495e-9ba0-a43406a875bd" providerId="ADAL" clId="{BDF11A83-A517-4A70-B4B7-560918FD935B}" dt="2024-02-28T03:10:39.986" v="27116" actId="26606"/>
          <ac:graphicFrameMkLst>
            <pc:docMk/>
            <pc:sldMk cId="4079338316" sldId="272"/>
            <ac:graphicFrameMk id="16" creationId="{64D3B01B-0919-C097-D2A3-624A42405DEA}"/>
          </ac:graphicFrameMkLst>
        </pc:graphicFrameChg>
        <pc:graphicFrameChg chg="add mod">
          <ac:chgData name="Victoria Sushka" userId="505c9621-10f4-495e-9ba0-a43406a875bd" providerId="ADAL" clId="{BDF11A83-A517-4A70-B4B7-560918FD935B}" dt="2024-02-28T03:12:05.156" v="27123" actId="14100"/>
          <ac:graphicFrameMkLst>
            <pc:docMk/>
            <pc:sldMk cId="4079338316" sldId="272"/>
            <ac:graphicFrameMk id="18" creationId="{77EAB199-7585-91B5-EC10-0823B65F7B14}"/>
          </ac:graphicFrameMkLst>
        </pc:graphicFrameChg>
      </pc:sldChg>
      <pc:sldChg chg="addSp delSp modSp new mod ord modClrScheme chgLayout">
        <pc:chgData name="Victoria Sushka" userId="505c9621-10f4-495e-9ba0-a43406a875bd" providerId="ADAL" clId="{BDF11A83-A517-4A70-B4B7-560918FD935B}" dt="2024-02-28T03:14:50.820" v="27161" actId="1076"/>
        <pc:sldMkLst>
          <pc:docMk/>
          <pc:sldMk cId="185604345" sldId="273"/>
        </pc:sldMkLst>
        <pc:spChg chg="add del mod">
          <ac:chgData name="Victoria Sushka" userId="505c9621-10f4-495e-9ba0-a43406a875bd" providerId="ADAL" clId="{BDF11A83-A517-4A70-B4B7-560918FD935B}" dt="2024-02-28T01:35:22.439" v="25684" actId="26606"/>
          <ac:spMkLst>
            <pc:docMk/>
            <pc:sldMk cId="185604345" sldId="273"/>
            <ac:spMk id="2" creationId="{A10CABCF-0905-0A35-0FDE-3CA64ED2C80B}"/>
          </ac:spMkLst>
        </pc:spChg>
        <pc:spChg chg="mod">
          <ac:chgData name="Victoria Sushka" userId="505c9621-10f4-495e-9ba0-a43406a875bd" providerId="ADAL" clId="{BDF11A83-A517-4A70-B4B7-560918FD935B}" dt="2024-02-28T01:35:22.439" v="25684" actId="26606"/>
          <ac:spMkLst>
            <pc:docMk/>
            <pc:sldMk cId="185604345" sldId="273"/>
            <ac:spMk id="3" creationId="{7EF1E777-3EA0-3EF5-19DF-17658FAD2924}"/>
          </ac:spMkLst>
        </pc:spChg>
        <pc:graphicFrameChg chg="add del">
          <ac:chgData name="Victoria Sushka" userId="505c9621-10f4-495e-9ba0-a43406a875bd" providerId="ADAL" clId="{BDF11A83-A517-4A70-B4B7-560918FD935B}" dt="2024-02-28T01:35:15.059" v="25679" actId="26606"/>
          <ac:graphicFrameMkLst>
            <pc:docMk/>
            <pc:sldMk cId="185604345" sldId="273"/>
            <ac:graphicFrameMk id="5" creationId="{DFCB531E-B69F-7D58-8AB3-FA57256BE420}"/>
          </ac:graphicFrameMkLst>
        </pc:graphicFrameChg>
        <pc:graphicFrameChg chg="add del mod">
          <ac:chgData name="Victoria Sushka" userId="505c9621-10f4-495e-9ba0-a43406a875bd" providerId="ADAL" clId="{BDF11A83-A517-4A70-B4B7-560918FD935B}" dt="2024-02-28T01:35:18.587" v="25681" actId="26606"/>
          <ac:graphicFrameMkLst>
            <pc:docMk/>
            <pc:sldMk cId="185604345" sldId="273"/>
            <ac:graphicFrameMk id="7" creationId="{DED369E4-7432-295D-3A43-55CA66ED2486}"/>
          </ac:graphicFrameMkLst>
        </pc:graphicFrameChg>
        <pc:graphicFrameChg chg="add del mod">
          <ac:chgData name="Victoria Sushka" userId="505c9621-10f4-495e-9ba0-a43406a875bd" providerId="ADAL" clId="{BDF11A83-A517-4A70-B4B7-560918FD935B}" dt="2024-02-28T01:35:22.410" v="25683" actId="26606"/>
          <ac:graphicFrameMkLst>
            <pc:docMk/>
            <pc:sldMk cId="185604345" sldId="273"/>
            <ac:graphicFrameMk id="9" creationId="{180C38B3-CEF9-93E9-B6B2-3C0E0567CCB9}"/>
          </ac:graphicFrameMkLst>
        </pc:graphicFrameChg>
        <pc:graphicFrameChg chg="add mod">
          <ac:chgData name="Victoria Sushka" userId="505c9621-10f4-495e-9ba0-a43406a875bd" providerId="ADAL" clId="{BDF11A83-A517-4A70-B4B7-560918FD935B}" dt="2024-02-28T03:14:50.820" v="27161" actId="1076"/>
          <ac:graphicFrameMkLst>
            <pc:docMk/>
            <pc:sldMk cId="185604345" sldId="273"/>
            <ac:graphicFrameMk id="11" creationId="{8636A7A4-D4C5-280D-B838-D3EFAF0D6489}"/>
          </ac:graphicFrameMkLst>
        </pc:graphicFrameChg>
      </pc:sldChg>
      <pc:sldChg chg="new del">
        <pc:chgData name="Victoria Sushka" userId="505c9621-10f4-495e-9ba0-a43406a875bd" providerId="ADAL" clId="{BDF11A83-A517-4A70-B4B7-560918FD935B}" dt="2024-02-01T16:43:34.835" v="2816" actId="47"/>
        <pc:sldMkLst>
          <pc:docMk/>
          <pc:sldMk cId="1064528410" sldId="273"/>
        </pc:sldMkLst>
      </pc:sldChg>
      <pc:sldChg chg="addSp delSp modSp new mod ord modClrScheme chgLayout">
        <pc:chgData name="Victoria Sushka" userId="505c9621-10f4-495e-9ba0-a43406a875bd" providerId="ADAL" clId="{BDF11A83-A517-4A70-B4B7-560918FD935B}" dt="2024-03-01T19:35:41.205" v="27766"/>
        <pc:sldMkLst>
          <pc:docMk/>
          <pc:sldMk cId="4166394473" sldId="274"/>
        </pc:sldMkLst>
        <pc:spChg chg="add del mod">
          <ac:chgData name="Victoria Sushka" userId="505c9621-10f4-495e-9ba0-a43406a875bd" providerId="ADAL" clId="{BDF11A83-A517-4A70-B4B7-560918FD935B}" dt="2024-03-01T19:31:18.881" v="27705" actId="26606"/>
          <ac:spMkLst>
            <pc:docMk/>
            <pc:sldMk cId="4166394473" sldId="274"/>
            <ac:spMk id="2" creationId="{051FF35F-52FD-7FB9-2823-EE178E4CF900}"/>
          </ac:spMkLst>
        </pc:spChg>
        <pc:spChg chg="mod">
          <ac:chgData name="Victoria Sushka" userId="505c9621-10f4-495e-9ba0-a43406a875bd" providerId="ADAL" clId="{BDF11A83-A517-4A70-B4B7-560918FD935B}" dt="2024-03-01T19:31:18.881" v="27705" actId="26606"/>
          <ac:spMkLst>
            <pc:docMk/>
            <pc:sldMk cId="4166394473" sldId="274"/>
            <ac:spMk id="3" creationId="{18C6335C-B474-D5C0-2168-B6FAECF20AF2}"/>
          </ac:spMkLst>
        </pc:spChg>
        <pc:spChg chg="add del mod">
          <ac:chgData name="Victoria Sushka" userId="505c9621-10f4-495e-9ba0-a43406a875bd" providerId="ADAL" clId="{BDF11A83-A517-4A70-B4B7-560918FD935B}" dt="2024-02-28T03:12:56.475" v="27133" actId="26606"/>
          <ac:spMkLst>
            <pc:docMk/>
            <pc:sldMk cId="4166394473" sldId="274"/>
            <ac:spMk id="13" creationId="{051FF35F-52FD-7FB9-2823-EE178E4CF900}"/>
          </ac:spMkLst>
        </pc:spChg>
        <pc:spChg chg="add del mod">
          <ac:chgData name="Victoria Sushka" userId="505c9621-10f4-495e-9ba0-a43406a875bd" providerId="ADAL" clId="{BDF11A83-A517-4A70-B4B7-560918FD935B}" dt="2024-02-28T03:12:59.374" v="27135" actId="26606"/>
          <ac:spMkLst>
            <pc:docMk/>
            <pc:sldMk cId="4166394473" sldId="274"/>
            <ac:spMk id="15" creationId="{051FF35F-52FD-7FB9-2823-EE178E4CF900}"/>
          </ac:spMkLst>
        </pc:spChg>
        <pc:graphicFrameChg chg="add del">
          <ac:chgData name="Victoria Sushka" userId="505c9621-10f4-495e-9ba0-a43406a875bd" providerId="ADAL" clId="{BDF11A83-A517-4A70-B4B7-560918FD935B}" dt="2024-02-28T03:12:38.952" v="27125" actId="26606"/>
          <ac:graphicFrameMkLst>
            <pc:docMk/>
            <pc:sldMk cId="4166394473" sldId="274"/>
            <ac:graphicFrameMk id="5" creationId="{DB238EF1-C601-43A8-CD28-56C66963B5F5}"/>
          </ac:graphicFrameMkLst>
        </pc:graphicFrameChg>
        <pc:graphicFrameChg chg="add del">
          <ac:chgData name="Victoria Sushka" userId="505c9621-10f4-495e-9ba0-a43406a875bd" providerId="ADAL" clId="{BDF11A83-A517-4A70-B4B7-560918FD935B}" dt="2024-03-01T19:31:15.114" v="27700" actId="26606"/>
          <ac:graphicFrameMkLst>
            <pc:docMk/>
            <pc:sldMk cId="4166394473" sldId="274"/>
            <ac:graphicFrameMk id="6" creationId="{B853CE8F-AA04-F36A-8D36-AF2BD160184A}"/>
          </ac:graphicFrameMkLst>
        </pc:graphicFrameChg>
        <pc:graphicFrameChg chg="add del mod">
          <ac:chgData name="Victoria Sushka" userId="505c9621-10f4-495e-9ba0-a43406a875bd" providerId="ADAL" clId="{BDF11A83-A517-4A70-B4B7-560918FD935B}" dt="2024-02-28T03:12:44.218" v="27127" actId="26606"/>
          <ac:graphicFrameMkLst>
            <pc:docMk/>
            <pc:sldMk cId="4166394473" sldId="274"/>
            <ac:graphicFrameMk id="7" creationId="{C3337CB7-C01E-9B1A-8B88-734BD0575C2B}"/>
          </ac:graphicFrameMkLst>
        </pc:graphicFrameChg>
        <pc:graphicFrameChg chg="add del mod">
          <ac:chgData name="Victoria Sushka" userId="505c9621-10f4-495e-9ba0-a43406a875bd" providerId="ADAL" clId="{BDF11A83-A517-4A70-B4B7-560918FD935B}" dt="2024-03-01T19:31:16.040" v="27702" actId="26606"/>
          <ac:graphicFrameMkLst>
            <pc:docMk/>
            <pc:sldMk cId="4166394473" sldId="274"/>
            <ac:graphicFrameMk id="8" creationId="{3EA5AB93-3258-9949-96A3-E9DB636B1DB5}"/>
          </ac:graphicFrameMkLst>
        </pc:graphicFrameChg>
        <pc:graphicFrameChg chg="add del mod">
          <ac:chgData name="Victoria Sushka" userId="505c9621-10f4-495e-9ba0-a43406a875bd" providerId="ADAL" clId="{BDF11A83-A517-4A70-B4B7-560918FD935B}" dt="2024-02-28T03:12:48.263" v="27129" actId="26606"/>
          <ac:graphicFrameMkLst>
            <pc:docMk/>
            <pc:sldMk cId="4166394473" sldId="274"/>
            <ac:graphicFrameMk id="9" creationId="{A930317A-6839-E463-4BAE-05897CF8CD4B}"/>
          </ac:graphicFrameMkLst>
        </pc:graphicFrameChg>
        <pc:graphicFrameChg chg="add del mod">
          <ac:chgData name="Victoria Sushka" userId="505c9621-10f4-495e-9ba0-a43406a875bd" providerId="ADAL" clId="{BDF11A83-A517-4A70-B4B7-560918FD935B}" dt="2024-03-01T19:31:18.854" v="27704" actId="26606"/>
          <ac:graphicFrameMkLst>
            <pc:docMk/>
            <pc:sldMk cId="4166394473" sldId="274"/>
            <ac:graphicFrameMk id="10" creationId="{DC1A8716-82E2-2802-B97B-D10FB9332AF4}"/>
          </ac:graphicFrameMkLst>
        </pc:graphicFrameChg>
        <pc:graphicFrameChg chg="add del">
          <ac:chgData name="Victoria Sushka" userId="505c9621-10f4-495e-9ba0-a43406a875bd" providerId="ADAL" clId="{BDF11A83-A517-4A70-B4B7-560918FD935B}" dt="2024-02-28T03:12:52.984" v="27131" actId="26606"/>
          <ac:graphicFrameMkLst>
            <pc:docMk/>
            <pc:sldMk cId="4166394473" sldId="274"/>
            <ac:graphicFrameMk id="11" creationId="{1CE3C3E7-306A-A559-906C-ED5EEFD95F05}"/>
          </ac:graphicFrameMkLst>
        </pc:graphicFrameChg>
        <pc:graphicFrameChg chg="add mod">
          <ac:chgData name="Victoria Sushka" userId="505c9621-10f4-495e-9ba0-a43406a875bd" providerId="ADAL" clId="{BDF11A83-A517-4A70-B4B7-560918FD935B}" dt="2024-03-01T19:35:41.205" v="27766"/>
          <ac:graphicFrameMkLst>
            <pc:docMk/>
            <pc:sldMk cId="4166394473" sldId="274"/>
            <ac:graphicFrameMk id="12" creationId="{A34FA4EE-4B54-FCE3-0C32-D35788BDCEC3}"/>
          </ac:graphicFrameMkLst>
        </pc:graphicFrameChg>
      </pc:sldChg>
      <pc:sldChg chg="addSp delSp modSp new mod modClrScheme chgLayout">
        <pc:chgData name="Victoria Sushka" userId="505c9621-10f4-495e-9ba0-a43406a875bd" providerId="ADAL" clId="{BDF11A83-A517-4A70-B4B7-560918FD935B}" dt="2024-03-02T00:17:50.272" v="28524" actId="478"/>
        <pc:sldMkLst>
          <pc:docMk/>
          <pc:sldMk cId="2430782264" sldId="275"/>
        </pc:sldMkLst>
        <pc:spChg chg="del mod ord">
          <ac:chgData name="Victoria Sushka" userId="505c9621-10f4-495e-9ba0-a43406a875bd" providerId="ADAL" clId="{BDF11A83-A517-4A70-B4B7-560918FD935B}" dt="2024-02-01T17:01:53.218" v="4952" actId="700"/>
          <ac:spMkLst>
            <pc:docMk/>
            <pc:sldMk cId="2430782264" sldId="275"/>
            <ac:spMk id="2" creationId="{C892B59D-BE9B-FF9F-5C1D-427AA4A1ACFF}"/>
          </ac:spMkLst>
        </pc:spChg>
        <pc:spChg chg="del mod ord">
          <ac:chgData name="Victoria Sushka" userId="505c9621-10f4-495e-9ba0-a43406a875bd" providerId="ADAL" clId="{BDF11A83-A517-4A70-B4B7-560918FD935B}" dt="2024-02-01T17:01:53.218" v="4952" actId="700"/>
          <ac:spMkLst>
            <pc:docMk/>
            <pc:sldMk cId="2430782264" sldId="275"/>
            <ac:spMk id="3" creationId="{A5611BA0-3923-BF45-965F-56CE97CA5990}"/>
          </ac:spMkLst>
        </pc:spChg>
        <pc:spChg chg="add mod ord">
          <ac:chgData name="Victoria Sushka" userId="505c9621-10f4-495e-9ba0-a43406a875bd" providerId="ADAL" clId="{BDF11A83-A517-4A70-B4B7-560918FD935B}" dt="2024-03-01T13:36:54.225" v="27493" actId="20577"/>
          <ac:spMkLst>
            <pc:docMk/>
            <pc:sldMk cId="2430782264" sldId="275"/>
            <ac:spMk id="4" creationId="{3FA63032-E9CF-A6FA-38F2-16C42BB83257}"/>
          </ac:spMkLst>
        </pc:spChg>
        <pc:spChg chg="add del mod ord">
          <ac:chgData name="Victoria Sushka" userId="505c9621-10f4-495e-9ba0-a43406a875bd" providerId="ADAL" clId="{BDF11A83-A517-4A70-B4B7-560918FD935B}" dt="2024-03-01T13:32:10.135" v="27447"/>
          <ac:spMkLst>
            <pc:docMk/>
            <pc:sldMk cId="2430782264" sldId="275"/>
            <ac:spMk id="5" creationId="{0E4424F1-EA1C-2ADD-6198-E4AC726EA0CF}"/>
          </ac:spMkLst>
        </pc:spChg>
        <pc:spChg chg="add del mod">
          <ac:chgData name="Victoria Sushka" userId="505c9621-10f4-495e-9ba0-a43406a875bd" providerId="ADAL" clId="{BDF11A83-A517-4A70-B4B7-560918FD935B}" dt="2024-03-01T13:34:09.271" v="27453"/>
          <ac:spMkLst>
            <pc:docMk/>
            <pc:sldMk cId="2430782264" sldId="275"/>
            <ac:spMk id="6" creationId="{865DB079-12C0-4B49-29F4-D9920B138215}"/>
          </ac:spMkLst>
        </pc:spChg>
        <pc:spChg chg="add mod">
          <ac:chgData name="Victoria Sushka" userId="505c9621-10f4-495e-9ba0-a43406a875bd" providerId="ADAL" clId="{BDF11A83-A517-4A70-B4B7-560918FD935B}" dt="2024-03-01T13:37:07.204" v="27534" actId="20577"/>
          <ac:spMkLst>
            <pc:docMk/>
            <pc:sldMk cId="2430782264" sldId="275"/>
            <ac:spMk id="11" creationId="{A22526BB-D4E0-42CF-FDB3-D8DDDCFCF6DA}"/>
          </ac:spMkLst>
        </pc:spChg>
        <pc:picChg chg="add del mod">
          <ac:chgData name="Victoria Sushka" userId="505c9621-10f4-495e-9ba0-a43406a875bd" providerId="ADAL" clId="{BDF11A83-A517-4A70-B4B7-560918FD935B}" dt="2024-03-01T13:32:25.932" v="27452" actId="478"/>
          <ac:picMkLst>
            <pc:docMk/>
            <pc:sldMk cId="2430782264" sldId="275"/>
            <ac:picMk id="3" creationId="{7A97D37A-8479-320D-B453-A74D0119E6A1}"/>
          </ac:picMkLst>
        </pc:picChg>
        <pc:picChg chg="add del mod">
          <ac:chgData name="Victoria Sushka" userId="505c9621-10f4-495e-9ba0-a43406a875bd" providerId="ADAL" clId="{BDF11A83-A517-4A70-B4B7-560918FD935B}" dt="2024-03-01T13:36:19.227" v="27481" actId="478"/>
          <ac:picMkLst>
            <pc:docMk/>
            <pc:sldMk cId="2430782264" sldId="275"/>
            <ac:picMk id="8" creationId="{D5FB612E-B3C5-8BB0-3CE3-ADFB8ED2FFD1}"/>
          </ac:picMkLst>
        </pc:picChg>
        <pc:picChg chg="add del mod">
          <ac:chgData name="Victoria Sushka" userId="505c9621-10f4-495e-9ba0-a43406a875bd" providerId="ADAL" clId="{BDF11A83-A517-4A70-B4B7-560918FD935B}" dt="2024-03-02T00:17:50.272" v="28524" actId="478"/>
          <ac:picMkLst>
            <pc:docMk/>
            <pc:sldMk cId="2430782264" sldId="275"/>
            <ac:picMk id="10" creationId="{4ECE804E-D7DC-8E84-8F1A-F1704F9758F9}"/>
          </ac:picMkLst>
        </pc:picChg>
      </pc:sldChg>
      <pc:sldChg chg="addSp delSp modSp new mod modClrScheme chgLayout">
        <pc:chgData name="Victoria Sushka" userId="505c9621-10f4-495e-9ba0-a43406a875bd" providerId="ADAL" clId="{BDF11A83-A517-4A70-B4B7-560918FD935B}" dt="2024-02-01T17:02:52.444" v="5092" actId="20577"/>
        <pc:sldMkLst>
          <pc:docMk/>
          <pc:sldMk cId="761196745" sldId="276"/>
        </pc:sldMkLst>
        <pc:spChg chg="del mod ord">
          <ac:chgData name="Victoria Sushka" userId="505c9621-10f4-495e-9ba0-a43406a875bd" providerId="ADAL" clId="{BDF11A83-A517-4A70-B4B7-560918FD935B}" dt="2024-02-01T17:02:38.675" v="5031" actId="700"/>
          <ac:spMkLst>
            <pc:docMk/>
            <pc:sldMk cId="761196745" sldId="276"/>
            <ac:spMk id="2" creationId="{97EC2ECC-450C-D3AA-F1C9-8BEE7E85E923}"/>
          </ac:spMkLst>
        </pc:spChg>
        <pc:spChg chg="del mod ord">
          <ac:chgData name="Victoria Sushka" userId="505c9621-10f4-495e-9ba0-a43406a875bd" providerId="ADAL" clId="{BDF11A83-A517-4A70-B4B7-560918FD935B}" dt="2024-02-01T17:02:38.675" v="5031" actId="700"/>
          <ac:spMkLst>
            <pc:docMk/>
            <pc:sldMk cId="761196745" sldId="276"/>
            <ac:spMk id="3" creationId="{E9451A4B-B7D5-6C52-48F4-12B59512603C}"/>
          </ac:spMkLst>
        </pc:spChg>
        <pc:spChg chg="add mod ord">
          <ac:chgData name="Victoria Sushka" userId="505c9621-10f4-495e-9ba0-a43406a875bd" providerId="ADAL" clId="{BDF11A83-A517-4A70-B4B7-560918FD935B}" dt="2024-02-01T17:02:52.444" v="5092" actId="20577"/>
          <ac:spMkLst>
            <pc:docMk/>
            <pc:sldMk cId="761196745" sldId="276"/>
            <ac:spMk id="4" creationId="{C580BB92-1549-B16D-24E0-676B62345BBF}"/>
          </ac:spMkLst>
        </pc:spChg>
        <pc:spChg chg="add mod ord">
          <ac:chgData name="Victoria Sushka" userId="505c9621-10f4-495e-9ba0-a43406a875bd" providerId="ADAL" clId="{BDF11A83-A517-4A70-B4B7-560918FD935B}" dt="2024-02-01T17:02:38.675" v="5031" actId="700"/>
          <ac:spMkLst>
            <pc:docMk/>
            <pc:sldMk cId="761196745" sldId="276"/>
            <ac:spMk id="5" creationId="{A4E17853-C989-16D0-441A-2F336FCFAB6B}"/>
          </ac:spMkLst>
        </pc:spChg>
      </pc:sldChg>
      <pc:sldChg chg="addSp delSp modSp new mod chgLayout">
        <pc:chgData name="Victoria Sushka" userId="505c9621-10f4-495e-9ba0-a43406a875bd" providerId="ADAL" clId="{BDF11A83-A517-4A70-B4B7-560918FD935B}" dt="2024-02-01T17:48:42.072" v="5140" actId="14100"/>
        <pc:sldMkLst>
          <pc:docMk/>
          <pc:sldMk cId="3790827081" sldId="277"/>
        </pc:sldMkLst>
        <pc:spChg chg="del">
          <ac:chgData name="Victoria Sushka" userId="505c9621-10f4-495e-9ba0-a43406a875bd" providerId="ADAL" clId="{BDF11A83-A517-4A70-B4B7-560918FD935B}" dt="2024-02-01T17:46:03.425" v="5106" actId="700"/>
          <ac:spMkLst>
            <pc:docMk/>
            <pc:sldMk cId="3790827081" sldId="277"/>
            <ac:spMk id="2" creationId="{0F98B22A-875E-BC15-5756-74C850D3565D}"/>
          </ac:spMkLst>
        </pc:spChg>
        <pc:spChg chg="del mod ord">
          <ac:chgData name="Victoria Sushka" userId="505c9621-10f4-495e-9ba0-a43406a875bd" providerId="ADAL" clId="{BDF11A83-A517-4A70-B4B7-560918FD935B}" dt="2024-02-01T17:46:03.425" v="5106" actId="700"/>
          <ac:spMkLst>
            <pc:docMk/>
            <pc:sldMk cId="3790827081" sldId="277"/>
            <ac:spMk id="3" creationId="{F8CC776C-FF3F-9FA4-8E11-C0B39958EDA1}"/>
          </ac:spMkLst>
        </pc:spChg>
        <pc:spChg chg="add del mod ord">
          <ac:chgData name="Victoria Sushka" userId="505c9621-10f4-495e-9ba0-a43406a875bd" providerId="ADAL" clId="{BDF11A83-A517-4A70-B4B7-560918FD935B}" dt="2024-02-01T17:46:11.445" v="5108" actId="478"/>
          <ac:spMkLst>
            <pc:docMk/>
            <pc:sldMk cId="3790827081" sldId="277"/>
            <ac:spMk id="4" creationId="{14ADE359-F311-6939-062F-E2B0D5940EC6}"/>
          </ac:spMkLst>
        </pc:spChg>
        <pc:spChg chg="add mod">
          <ac:chgData name="Victoria Sushka" userId="505c9621-10f4-495e-9ba0-a43406a875bd" providerId="ADAL" clId="{BDF11A83-A517-4A70-B4B7-560918FD935B}" dt="2024-02-01T17:48:42.072" v="5140" actId="14100"/>
          <ac:spMkLst>
            <pc:docMk/>
            <pc:sldMk cId="3790827081" sldId="277"/>
            <ac:spMk id="5" creationId="{1284A58D-2780-AFFD-558E-6ADC1E9A405B}"/>
          </ac:spMkLst>
        </pc:spChg>
        <pc:picChg chg="add del">
          <ac:chgData name="Victoria Sushka" userId="505c9621-10f4-495e-9ba0-a43406a875bd" providerId="ADAL" clId="{BDF11A83-A517-4A70-B4B7-560918FD935B}" dt="2024-02-01T17:46:11.445" v="5108" actId="478"/>
          <ac:picMkLst>
            <pc:docMk/>
            <pc:sldMk cId="3790827081" sldId="277"/>
            <ac:picMk id="1026" creationId="{88103914-E238-0F83-3E27-6747A73DC762}"/>
          </ac:picMkLst>
        </pc:picChg>
        <pc:picChg chg="add del mod">
          <ac:chgData name="Victoria Sushka" userId="505c9621-10f4-495e-9ba0-a43406a875bd" providerId="ADAL" clId="{BDF11A83-A517-4A70-B4B7-560918FD935B}" dt="2024-02-01T17:47:04.365" v="5116" actId="478"/>
          <ac:picMkLst>
            <pc:docMk/>
            <pc:sldMk cId="3790827081" sldId="277"/>
            <ac:picMk id="1028" creationId="{FDF97A8E-114E-2E6D-099C-398B93D1CD89}"/>
          </ac:picMkLst>
        </pc:picChg>
        <pc:picChg chg="add mod">
          <ac:chgData name="Victoria Sushka" userId="505c9621-10f4-495e-9ba0-a43406a875bd" providerId="ADAL" clId="{BDF11A83-A517-4A70-B4B7-560918FD935B}" dt="2024-02-01T17:47:20.427" v="5121" actId="14100"/>
          <ac:picMkLst>
            <pc:docMk/>
            <pc:sldMk cId="3790827081" sldId="277"/>
            <ac:picMk id="1030" creationId="{76D5B5BC-8C19-8E26-5EF0-BE17A70D4AD2}"/>
          </ac:picMkLst>
        </pc:picChg>
      </pc:sldChg>
      <pc:sldChg chg="addSp delSp modSp new mod chgLayout">
        <pc:chgData name="Victoria Sushka" userId="505c9621-10f4-495e-9ba0-a43406a875bd" providerId="ADAL" clId="{BDF11A83-A517-4A70-B4B7-560918FD935B}" dt="2024-03-01T19:10:54.797" v="27636" actId="478"/>
        <pc:sldMkLst>
          <pc:docMk/>
          <pc:sldMk cId="3082142506" sldId="278"/>
        </pc:sldMkLst>
        <pc:spChg chg="del mod ord">
          <ac:chgData name="Victoria Sushka" userId="505c9621-10f4-495e-9ba0-a43406a875bd" providerId="ADAL" clId="{BDF11A83-A517-4A70-B4B7-560918FD935B}" dt="2024-02-01T19:12:09.502" v="8961" actId="700"/>
          <ac:spMkLst>
            <pc:docMk/>
            <pc:sldMk cId="3082142506" sldId="278"/>
            <ac:spMk id="2" creationId="{68494AF1-8641-DD8D-72F8-BFAE9FB284CC}"/>
          </ac:spMkLst>
        </pc:spChg>
        <pc:spChg chg="add mod ord">
          <ac:chgData name="Victoria Sushka" userId="505c9621-10f4-495e-9ba0-a43406a875bd" providerId="ADAL" clId="{BDF11A83-A517-4A70-B4B7-560918FD935B}" dt="2024-02-01T19:12:13.851" v="8979" actId="20577"/>
          <ac:spMkLst>
            <pc:docMk/>
            <pc:sldMk cId="3082142506" sldId="278"/>
            <ac:spMk id="3" creationId="{D9B59B7C-766B-4C79-9D04-EAB174BC8C81}"/>
          </ac:spMkLst>
        </pc:spChg>
        <pc:spChg chg="add del mod ord">
          <ac:chgData name="Victoria Sushka" userId="505c9621-10f4-495e-9ba0-a43406a875bd" providerId="ADAL" clId="{BDF11A83-A517-4A70-B4B7-560918FD935B}" dt="2024-03-01T19:10:54.797" v="27636" actId="478"/>
          <ac:spMkLst>
            <pc:docMk/>
            <pc:sldMk cId="3082142506" sldId="278"/>
            <ac:spMk id="4" creationId="{4BB31E98-398E-485A-3D1F-01112576780E}"/>
          </ac:spMkLst>
        </pc:spChg>
      </pc:sldChg>
      <pc:sldChg chg="modSp new mod">
        <pc:chgData name="Victoria Sushka" userId="505c9621-10f4-495e-9ba0-a43406a875bd" providerId="ADAL" clId="{BDF11A83-A517-4A70-B4B7-560918FD935B}" dt="2024-02-02T02:10:20.300" v="19289" actId="14100"/>
        <pc:sldMkLst>
          <pc:docMk/>
          <pc:sldMk cId="4130966835" sldId="279"/>
        </pc:sldMkLst>
        <pc:spChg chg="mod">
          <ac:chgData name="Victoria Sushka" userId="505c9621-10f4-495e-9ba0-a43406a875bd" providerId="ADAL" clId="{BDF11A83-A517-4A70-B4B7-560918FD935B}" dt="2024-02-02T02:10:20.300" v="19289" actId="14100"/>
          <ac:spMkLst>
            <pc:docMk/>
            <pc:sldMk cId="4130966835" sldId="279"/>
            <ac:spMk id="2" creationId="{4ED3293C-76FC-BDA6-A532-6167D29D796B}"/>
          </ac:spMkLst>
        </pc:spChg>
        <pc:spChg chg="mod">
          <ac:chgData name="Victoria Sushka" userId="505c9621-10f4-495e-9ba0-a43406a875bd" providerId="ADAL" clId="{BDF11A83-A517-4A70-B4B7-560918FD935B}" dt="2024-02-02T02:06:20.701" v="19242" actId="20577"/>
          <ac:spMkLst>
            <pc:docMk/>
            <pc:sldMk cId="4130966835" sldId="279"/>
            <ac:spMk id="3" creationId="{F32D2934-A187-CD12-E7F2-2DC4575E6791}"/>
          </ac:spMkLst>
        </pc:spChg>
      </pc:sldChg>
      <pc:sldChg chg="addSp modSp new">
        <pc:chgData name="Victoria Sushka" userId="505c9621-10f4-495e-9ba0-a43406a875bd" providerId="ADAL" clId="{BDF11A83-A517-4A70-B4B7-560918FD935B}" dt="2024-02-02T02:46:54.149" v="20889" actId="1076"/>
        <pc:sldMkLst>
          <pc:docMk/>
          <pc:sldMk cId="4224329674" sldId="280"/>
        </pc:sldMkLst>
        <pc:picChg chg="add mod">
          <ac:chgData name="Victoria Sushka" userId="505c9621-10f4-495e-9ba0-a43406a875bd" providerId="ADAL" clId="{BDF11A83-A517-4A70-B4B7-560918FD935B}" dt="2024-02-02T02:46:54.149" v="20889" actId="1076"/>
          <ac:picMkLst>
            <pc:docMk/>
            <pc:sldMk cId="4224329674" sldId="280"/>
            <ac:picMk id="34820" creationId="{1820BCB4-999B-CC08-156D-1267E8D120B0}"/>
          </ac:picMkLst>
        </pc:picChg>
      </pc:sldChg>
      <pc:sldChg chg="addSp delSp modSp mod">
        <pc:chgData name="Victoria Sushka" userId="505c9621-10f4-495e-9ba0-a43406a875bd" providerId="ADAL" clId="{BDF11A83-A517-4A70-B4B7-560918FD935B}" dt="2024-02-28T01:44:03.866" v="26374" actId="20577"/>
        <pc:sldMkLst>
          <pc:docMk/>
          <pc:sldMk cId="1750915706" sldId="281"/>
        </pc:sldMkLst>
        <pc:spChg chg="add del mod">
          <ac:chgData name="Victoria Sushka" userId="505c9621-10f4-495e-9ba0-a43406a875bd" providerId="ADAL" clId="{BDF11A83-A517-4A70-B4B7-560918FD935B}" dt="2024-02-28T01:43:06.604" v="26365" actId="26606"/>
          <ac:spMkLst>
            <pc:docMk/>
            <pc:sldMk cId="1750915706" sldId="281"/>
            <ac:spMk id="2" creationId="{EC3977CA-2786-7398-5981-8B852BA01D04}"/>
          </ac:spMkLst>
        </pc:spChg>
        <pc:spChg chg="mod">
          <ac:chgData name="Victoria Sushka" userId="505c9621-10f4-495e-9ba0-a43406a875bd" providerId="ADAL" clId="{BDF11A83-A517-4A70-B4B7-560918FD935B}" dt="2024-02-28T01:43:06.604" v="26365" actId="26606"/>
          <ac:spMkLst>
            <pc:docMk/>
            <pc:sldMk cId="1750915706" sldId="281"/>
            <ac:spMk id="3" creationId="{FCCCA8D9-96E2-C4CF-3DE5-E2A265993290}"/>
          </ac:spMkLst>
        </pc:spChg>
        <pc:graphicFrameChg chg="add del">
          <ac:chgData name="Victoria Sushka" userId="505c9621-10f4-495e-9ba0-a43406a875bd" providerId="ADAL" clId="{BDF11A83-A517-4A70-B4B7-560918FD935B}" dt="2024-02-28T01:43:06.601" v="26364" actId="26606"/>
          <ac:graphicFrameMkLst>
            <pc:docMk/>
            <pc:sldMk cId="1750915706" sldId="281"/>
            <ac:graphicFrameMk id="5" creationId="{6EB52E58-2013-9974-E698-DC1C92E0851C}"/>
          </ac:graphicFrameMkLst>
        </pc:graphicFrameChg>
        <pc:graphicFrameChg chg="add mod">
          <ac:chgData name="Victoria Sushka" userId="505c9621-10f4-495e-9ba0-a43406a875bd" providerId="ADAL" clId="{BDF11A83-A517-4A70-B4B7-560918FD935B}" dt="2024-02-28T01:44:03.866" v="26374" actId="20577"/>
          <ac:graphicFrameMkLst>
            <pc:docMk/>
            <pc:sldMk cId="1750915706" sldId="281"/>
            <ac:graphicFrameMk id="7" creationId="{CB976220-A930-84E3-4108-F530641EBB6E}"/>
          </ac:graphicFrameMkLst>
        </pc:graphicFrameChg>
      </pc:sldChg>
      <pc:sldChg chg="addSp delSp modSp new mod modClrScheme chgLayout">
        <pc:chgData name="Victoria Sushka" userId="505c9621-10f4-495e-9ba0-a43406a875bd" providerId="ADAL" clId="{BDF11A83-A517-4A70-B4B7-560918FD935B}" dt="2024-02-28T03:52:26.363" v="27201" actId="26606"/>
        <pc:sldMkLst>
          <pc:docMk/>
          <pc:sldMk cId="1630053699" sldId="282"/>
        </pc:sldMkLst>
        <pc:spChg chg="add del mod">
          <ac:chgData name="Victoria Sushka" userId="505c9621-10f4-495e-9ba0-a43406a875bd" providerId="ADAL" clId="{BDF11A83-A517-4A70-B4B7-560918FD935B}" dt="2024-02-28T03:52:26.363" v="27201" actId="26606"/>
          <ac:spMkLst>
            <pc:docMk/>
            <pc:sldMk cId="1630053699" sldId="282"/>
            <ac:spMk id="2" creationId="{598129E6-D619-C9F9-A208-1565ABB41EF9}"/>
          </ac:spMkLst>
        </pc:spChg>
        <pc:spChg chg="mod">
          <ac:chgData name="Victoria Sushka" userId="505c9621-10f4-495e-9ba0-a43406a875bd" providerId="ADAL" clId="{BDF11A83-A517-4A70-B4B7-560918FD935B}" dt="2024-02-28T03:52:26.363" v="27201" actId="26606"/>
          <ac:spMkLst>
            <pc:docMk/>
            <pc:sldMk cId="1630053699" sldId="282"/>
            <ac:spMk id="3" creationId="{1A4B0846-F178-3F01-C796-FFD4DA67EEB0}"/>
          </ac:spMkLst>
        </pc:spChg>
        <pc:graphicFrameChg chg="add del">
          <ac:chgData name="Victoria Sushka" userId="505c9621-10f4-495e-9ba0-a43406a875bd" providerId="ADAL" clId="{BDF11A83-A517-4A70-B4B7-560918FD935B}" dt="2024-02-28T03:51:29.949" v="27191" actId="26606"/>
          <ac:graphicFrameMkLst>
            <pc:docMk/>
            <pc:sldMk cId="1630053699" sldId="282"/>
            <ac:graphicFrameMk id="5" creationId="{8CFADB58-1112-C9FF-225B-D4E2EA20444B}"/>
          </ac:graphicFrameMkLst>
        </pc:graphicFrameChg>
        <pc:graphicFrameChg chg="add del mod">
          <ac:chgData name="Victoria Sushka" userId="505c9621-10f4-495e-9ba0-a43406a875bd" providerId="ADAL" clId="{BDF11A83-A517-4A70-B4B7-560918FD935B}" dt="2024-02-28T03:52:26.363" v="27201" actId="26606"/>
          <ac:graphicFrameMkLst>
            <pc:docMk/>
            <pc:sldMk cId="1630053699" sldId="282"/>
            <ac:graphicFrameMk id="7" creationId="{12BF19AD-3C22-2006-D4BC-828F06E7942E}"/>
          </ac:graphicFrameMkLst>
        </pc:graphicFrameChg>
      </pc:sldChg>
      <pc:sldChg chg="addSp delSp modSp mod modClrScheme chgLayout">
        <pc:chgData name="Victoria Sushka" userId="505c9621-10f4-495e-9ba0-a43406a875bd" providerId="ADAL" clId="{BDF11A83-A517-4A70-B4B7-560918FD935B}" dt="2024-03-02T00:20:32.444" v="28659" actId="20577"/>
        <pc:sldMkLst>
          <pc:docMk/>
          <pc:sldMk cId="1558205556" sldId="283"/>
        </pc:sldMkLst>
        <pc:spChg chg="mod">
          <ac:chgData name="Victoria Sushka" userId="505c9621-10f4-495e-9ba0-a43406a875bd" providerId="ADAL" clId="{BDF11A83-A517-4A70-B4B7-560918FD935B}" dt="2024-02-28T01:40:46.084" v="26242" actId="26606"/>
          <ac:spMkLst>
            <pc:docMk/>
            <pc:sldMk cId="1558205556" sldId="283"/>
            <ac:spMk id="3" creationId="{0A3917FC-9B8C-B875-14ED-2CA8420B576B}"/>
          </ac:spMkLst>
        </pc:spChg>
        <pc:spChg chg="del mod">
          <ac:chgData name="Victoria Sushka" userId="505c9621-10f4-495e-9ba0-a43406a875bd" providerId="ADAL" clId="{BDF11A83-A517-4A70-B4B7-560918FD935B}" dt="2024-02-28T01:40:46.084" v="26242" actId="26606"/>
          <ac:spMkLst>
            <pc:docMk/>
            <pc:sldMk cId="1558205556" sldId="283"/>
            <ac:spMk id="4" creationId="{7AD67460-5C8D-7598-AAF5-DBB694ECD76C}"/>
          </ac:spMkLst>
        </pc:spChg>
        <pc:graphicFrameChg chg="add mod">
          <ac:chgData name="Victoria Sushka" userId="505c9621-10f4-495e-9ba0-a43406a875bd" providerId="ADAL" clId="{BDF11A83-A517-4A70-B4B7-560918FD935B}" dt="2024-03-02T00:20:32.444" v="28659" actId="20577"/>
          <ac:graphicFrameMkLst>
            <pc:docMk/>
            <pc:sldMk cId="1558205556" sldId="283"/>
            <ac:graphicFrameMk id="6" creationId="{D0FB2325-E927-7A19-D2A1-D0BE3B195E1E}"/>
          </ac:graphicFrameMkLst>
        </pc:graphicFrameChg>
      </pc:sldChg>
      <pc:sldChg chg="modSp del mod">
        <pc:chgData name="Victoria Sushka" userId="505c9621-10f4-495e-9ba0-a43406a875bd" providerId="ADAL" clId="{BDF11A83-A517-4A70-B4B7-560918FD935B}" dt="2024-02-28T02:05:10.127" v="26539" actId="47"/>
        <pc:sldMkLst>
          <pc:docMk/>
          <pc:sldMk cId="106667855" sldId="284"/>
        </pc:sldMkLst>
        <pc:spChg chg="mod">
          <ac:chgData name="Victoria Sushka" userId="505c9621-10f4-495e-9ba0-a43406a875bd" providerId="ADAL" clId="{BDF11A83-A517-4A70-B4B7-560918FD935B}" dt="2024-02-28T02:04:08.186" v="26521" actId="20577"/>
          <ac:spMkLst>
            <pc:docMk/>
            <pc:sldMk cId="106667855" sldId="284"/>
            <ac:spMk id="2" creationId="{F0DF469A-6E07-0CFA-0E3E-18CF2B85C3DE}"/>
          </ac:spMkLst>
        </pc:spChg>
      </pc:sldChg>
      <pc:sldChg chg="addSp delSp modSp del mod modClrScheme chgLayout">
        <pc:chgData name="Victoria Sushka" userId="505c9621-10f4-495e-9ba0-a43406a875bd" providerId="ADAL" clId="{BDF11A83-A517-4A70-B4B7-560918FD935B}" dt="2024-02-28T02:10:50.033" v="26700" actId="47"/>
        <pc:sldMkLst>
          <pc:docMk/>
          <pc:sldMk cId="2942742390" sldId="285"/>
        </pc:sldMkLst>
        <pc:spChg chg="add del mod">
          <ac:chgData name="Victoria Sushka" userId="505c9621-10f4-495e-9ba0-a43406a875bd" providerId="ADAL" clId="{BDF11A83-A517-4A70-B4B7-560918FD935B}" dt="2024-02-28T02:06:58.292" v="26564" actId="20577"/>
          <ac:spMkLst>
            <pc:docMk/>
            <pc:sldMk cId="2942742390" sldId="285"/>
            <ac:spMk id="2" creationId="{E0AF12FA-284F-95AA-6204-16DD1907FFB0}"/>
          </ac:spMkLst>
        </pc:spChg>
        <pc:spChg chg="mod">
          <ac:chgData name="Victoria Sushka" userId="505c9621-10f4-495e-9ba0-a43406a875bd" providerId="ADAL" clId="{BDF11A83-A517-4A70-B4B7-560918FD935B}" dt="2024-02-28T02:06:54.299" v="26560" actId="26606"/>
          <ac:spMkLst>
            <pc:docMk/>
            <pc:sldMk cId="2942742390" sldId="285"/>
            <ac:spMk id="3" creationId="{91D042C2-2176-EEAA-7510-D8BECB829C94}"/>
          </ac:spMkLst>
        </pc:spChg>
        <pc:graphicFrameChg chg="add del mod">
          <ac:chgData name="Victoria Sushka" userId="505c9621-10f4-495e-9ba0-a43406a875bd" providerId="ADAL" clId="{BDF11A83-A517-4A70-B4B7-560918FD935B}" dt="2024-02-28T02:06:54.299" v="26560" actId="26606"/>
          <ac:graphicFrameMkLst>
            <pc:docMk/>
            <pc:sldMk cId="2942742390" sldId="285"/>
            <ac:graphicFrameMk id="5" creationId="{C284E313-2884-887A-FC89-662EF1336DF3}"/>
          </ac:graphicFrameMkLst>
        </pc:graphicFrameChg>
      </pc:sldChg>
      <pc:sldChg chg="addSp modSp mod">
        <pc:chgData name="Victoria Sushka" userId="505c9621-10f4-495e-9ba0-a43406a875bd" providerId="ADAL" clId="{BDF11A83-A517-4A70-B4B7-560918FD935B}" dt="2024-03-01T19:11:44.983" v="27637" actId="20577"/>
        <pc:sldMkLst>
          <pc:docMk/>
          <pc:sldMk cId="205305524" sldId="286"/>
        </pc:sldMkLst>
        <pc:graphicFrameChg chg="mod">
          <ac:chgData name="Victoria Sushka" userId="505c9621-10f4-495e-9ba0-a43406a875bd" providerId="ADAL" clId="{BDF11A83-A517-4A70-B4B7-560918FD935B}" dt="2024-03-01T19:11:44.983" v="27637" actId="20577"/>
          <ac:graphicFrameMkLst>
            <pc:docMk/>
            <pc:sldMk cId="205305524" sldId="286"/>
            <ac:graphicFrameMk id="9" creationId="{2D3D3B4E-9BCC-C705-9836-E144E9B02216}"/>
          </ac:graphicFrameMkLst>
        </pc:graphicFrameChg>
        <pc:picChg chg="add mod">
          <ac:chgData name="Victoria Sushka" userId="505c9621-10f4-495e-9ba0-a43406a875bd" providerId="ADAL" clId="{BDF11A83-A517-4A70-B4B7-560918FD935B}" dt="2024-03-01T13:15:24.720" v="27423" actId="1076"/>
          <ac:picMkLst>
            <pc:docMk/>
            <pc:sldMk cId="205305524" sldId="286"/>
            <ac:picMk id="6" creationId="{08C0D4DE-EC2C-9516-E96F-98D33B9E74ED}"/>
          </ac:picMkLst>
        </pc:picChg>
      </pc:sldChg>
      <pc:sldChg chg="addSp modSp mod">
        <pc:chgData name="Victoria Sushka" userId="505c9621-10f4-495e-9ba0-a43406a875bd" providerId="ADAL" clId="{BDF11A83-A517-4A70-B4B7-560918FD935B}" dt="2024-03-01T19:12:46.734" v="27650" actId="20577"/>
        <pc:sldMkLst>
          <pc:docMk/>
          <pc:sldMk cId="2334691550" sldId="287"/>
        </pc:sldMkLst>
        <pc:graphicFrameChg chg="mod">
          <ac:chgData name="Victoria Sushka" userId="505c9621-10f4-495e-9ba0-a43406a875bd" providerId="ADAL" clId="{BDF11A83-A517-4A70-B4B7-560918FD935B}" dt="2024-03-01T19:12:46.734" v="27650" actId="20577"/>
          <ac:graphicFrameMkLst>
            <pc:docMk/>
            <pc:sldMk cId="2334691550" sldId="287"/>
            <ac:graphicFrameMk id="5" creationId="{271793E7-9583-6A46-C176-0805D24CFB6F}"/>
          </ac:graphicFrameMkLst>
        </pc:graphicFrameChg>
        <pc:picChg chg="add mod">
          <ac:chgData name="Victoria Sushka" userId="505c9621-10f4-495e-9ba0-a43406a875bd" providerId="ADAL" clId="{BDF11A83-A517-4A70-B4B7-560918FD935B}" dt="2024-03-01T13:39:43.999" v="27571" actId="1076"/>
          <ac:picMkLst>
            <pc:docMk/>
            <pc:sldMk cId="2334691550" sldId="287"/>
            <ac:picMk id="4" creationId="{31CAE8A3-62F9-8772-7760-E0B027CE34EE}"/>
          </ac:picMkLst>
        </pc:picChg>
      </pc:sldChg>
      <pc:sldChg chg="addSp delSp modSp del mod">
        <pc:chgData name="Victoria Sushka" userId="505c9621-10f4-495e-9ba0-a43406a875bd" providerId="ADAL" clId="{BDF11A83-A517-4A70-B4B7-560918FD935B}" dt="2024-02-28T02:58:01.534" v="26920" actId="47"/>
        <pc:sldMkLst>
          <pc:docMk/>
          <pc:sldMk cId="3566339791" sldId="288"/>
        </pc:sldMkLst>
        <pc:spChg chg="add del mod">
          <ac:chgData name="Victoria Sushka" userId="505c9621-10f4-495e-9ba0-a43406a875bd" providerId="ADAL" clId="{BDF11A83-A517-4A70-B4B7-560918FD935B}" dt="2024-02-28T02:52:45.490" v="26866" actId="478"/>
          <ac:spMkLst>
            <pc:docMk/>
            <pc:sldMk cId="3566339791" sldId="288"/>
            <ac:spMk id="4" creationId="{91BABEE3-429F-5977-AED4-8A8E32FC4845}"/>
          </ac:spMkLst>
        </pc:spChg>
        <pc:graphicFrameChg chg="del mod">
          <ac:chgData name="Victoria Sushka" userId="505c9621-10f4-495e-9ba0-a43406a875bd" providerId="ADAL" clId="{BDF11A83-A517-4A70-B4B7-560918FD935B}" dt="2024-02-28T02:52:42.130" v="26865" actId="478"/>
          <ac:graphicFrameMkLst>
            <pc:docMk/>
            <pc:sldMk cId="3566339791" sldId="288"/>
            <ac:graphicFrameMk id="5" creationId="{FB09A30C-7295-C799-1C1A-CD712A40BF7A}"/>
          </ac:graphicFrameMkLst>
        </pc:graphicFrameChg>
        <pc:picChg chg="add mod">
          <ac:chgData name="Victoria Sushka" userId="505c9621-10f4-495e-9ba0-a43406a875bd" providerId="ADAL" clId="{BDF11A83-A517-4A70-B4B7-560918FD935B}" dt="2024-02-28T02:55:21.329" v="26898" actId="1076"/>
          <ac:picMkLst>
            <pc:docMk/>
            <pc:sldMk cId="3566339791" sldId="288"/>
            <ac:picMk id="7" creationId="{747DB261-62D5-C49F-7E80-1720E790618F}"/>
          </ac:picMkLst>
        </pc:picChg>
        <pc:picChg chg="add del mod">
          <ac:chgData name="Victoria Sushka" userId="505c9621-10f4-495e-9ba0-a43406a875bd" providerId="ADAL" clId="{BDF11A83-A517-4A70-B4B7-560918FD935B}" dt="2024-02-28T02:55:56.899" v="26901" actId="478"/>
          <ac:picMkLst>
            <pc:docMk/>
            <pc:sldMk cId="3566339791" sldId="288"/>
            <ac:picMk id="9" creationId="{2E74DCE9-B1FF-4E42-9832-DEF967973DB0}"/>
          </ac:picMkLst>
        </pc:picChg>
        <pc:picChg chg="add mod">
          <ac:chgData name="Victoria Sushka" userId="505c9621-10f4-495e-9ba0-a43406a875bd" providerId="ADAL" clId="{BDF11A83-A517-4A70-B4B7-560918FD935B}" dt="2024-02-28T02:56:28.370" v="26911" actId="1076"/>
          <ac:picMkLst>
            <pc:docMk/>
            <pc:sldMk cId="3566339791" sldId="288"/>
            <ac:picMk id="11" creationId="{523837C3-10B2-27F2-C00F-6CB16D0F6799}"/>
          </ac:picMkLst>
        </pc:picChg>
        <pc:picChg chg="add mod">
          <ac:chgData name="Victoria Sushka" userId="505c9621-10f4-495e-9ba0-a43406a875bd" providerId="ADAL" clId="{BDF11A83-A517-4A70-B4B7-560918FD935B}" dt="2024-02-28T02:56:14.933" v="26910" actId="1076"/>
          <ac:picMkLst>
            <pc:docMk/>
            <pc:sldMk cId="3566339791" sldId="288"/>
            <ac:picMk id="13" creationId="{349BE9B4-1675-4930-64A3-2D9BFA2239D0}"/>
          </ac:picMkLst>
        </pc:picChg>
      </pc:sldChg>
      <pc:sldChg chg="add del">
        <pc:chgData name="Victoria Sushka" userId="505c9621-10f4-495e-9ba0-a43406a875bd" providerId="ADAL" clId="{BDF11A83-A517-4A70-B4B7-560918FD935B}" dt="2024-02-28T02:52:53.065" v="26868"/>
        <pc:sldMkLst>
          <pc:docMk/>
          <pc:sldMk cId="2966765060" sldId="289"/>
        </pc:sldMkLst>
      </pc:sldChg>
      <pc:sldChg chg="addSp delSp modSp mod setBg delAnim chgLayout">
        <pc:chgData name="Victoria Sushka" userId="505c9621-10f4-495e-9ba0-a43406a875bd" providerId="ADAL" clId="{BDF11A83-A517-4A70-B4B7-560918FD935B}" dt="2024-03-02T00:02:27.164" v="27814"/>
        <pc:sldMkLst>
          <pc:docMk/>
          <pc:sldMk cId="4115370610" sldId="301"/>
        </pc:sldMkLst>
        <pc:spChg chg="add del mod">
          <ac:chgData name="Victoria Sushka" userId="505c9621-10f4-495e-9ba0-a43406a875bd" providerId="ADAL" clId="{BDF11A83-A517-4A70-B4B7-560918FD935B}" dt="2024-03-02T00:01:59.863" v="27812" actId="6264"/>
          <ac:spMkLst>
            <pc:docMk/>
            <pc:sldMk cId="4115370610" sldId="301"/>
            <ac:spMk id="2" creationId="{8476F95C-F5C2-2EEC-D7E6-FE346418849E}"/>
          </ac:spMkLst>
        </pc:spChg>
        <pc:spChg chg="mod ord">
          <ac:chgData name="Victoria Sushka" userId="505c9621-10f4-495e-9ba0-a43406a875bd" providerId="ADAL" clId="{BDF11A83-A517-4A70-B4B7-560918FD935B}" dt="2024-03-02T00:01:59.863" v="27812" actId="6264"/>
          <ac:spMkLst>
            <pc:docMk/>
            <pc:sldMk cId="4115370610" sldId="301"/>
            <ac:spMk id="3" creationId="{9D67D883-20FC-75FC-7588-ECA6EE7A07F3}"/>
          </ac:spMkLst>
        </pc:spChg>
        <pc:picChg chg="add mod">
          <ac:chgData name="Victoria Sushka" userId="505c9621-10f4-495e-9ba0-a43406a875bd" providerId="ADAL" clId="{BDF11A83-A517-4A70-B4B7-560918FD935B}" dt="2024-03-02T00:02:27.164" v="27814"/>
          <ac:picMkLst>
            <pc:docMk/>
            <pc:sldMk cId="4115370610" sldId="301"/>
            <ac:picMk id="4" creationId="{5B961A02-2277-9128-C30C-CC72AA394585}"/>
          </ac:picMkLst>
        </pc:picChg>
        <pc:picChg chg="del">
          <ac:chgData name="Victoria Sushka" userId="505c9621-10f4-495e-9ba0-a43406a875bd" providerId="ADAL" clId="{BDF11A83-A517-4A70-B4B7-560918FD935B}" dt="2024-03-02T00:01:50.851" v="27810" actId="478"/>
          <ac:picMkLst>
            <pc:docMk/>
            <pc:sldMk cId="4115370610" sldId="301"/>
            <ac:picMk id="5" creationId="{FCF99DA7-D175-95B3-94C9-723BBBA86587}"/>
          </ac:picMkLst>
        </pc:picChg>
      </pc:sldChg>
      <pc:sldMasterChg chg="del delSldLayout">
        <pc:chgData name="Victoria Sushka" userId="505c9621-10f4-495e-9ba0-a43406a875bd" providerId="ADAL" clId="{BDF11A83-A517-4A70-B4B7-560918FD935B}" dt="2024-02-01T16:12:16.747" v="1271" actId="700"/>
        <pc:sldMasterMkLst>
          <pc:docMk/>
          <pc:sldMasterMk cId="3405204416" sldId="2147483648"/>
        </pc:sldMasterMkLst>
        <pc:sldLayoutChg chg="del">
          <pc:chgData name="Victoria Sushka" userId="505c9621-10f4-495e-9ba0-a43406a875bd" providerId="ADAL" clId="{BDF11A83-A517-4A70-B4B7-560918FD935B}" dt="2024-02-01T16:12:16.747" v="1271" actId="700"/>
          <pc:sldLayoutMkLst>
            <pc:docMk/>
            <pc:sldMasterMk cId="3405204416" sldId="2147483648"/>
            <pc:sldLayoutMk cId="3509109818" sldId="2147483649"/>
          </pc:sldLayoutMkLst>
        </pc:sldLayoutChg>
        <pc:sldLayoutChg chg="del">
          <pc:chgData name="Victoria Sushka" userId="505c9621-10f4-495e-9ba0-a43406a875bd" providerId="ADAL" clId="{BDF11A83-A517-4A70-B4B7-560918FD935B}" dt="2024-02-01T16:12:16.747" v="1271" actId="700"/>
          <pc:sldLayoutMkLst>
            <pc:docMk/>
            <pc:sldMasterMk cId="3405204416" sldId="2147483648"/>
            <pc:sldLayoutMk cId="1817053685" sldId="2147483650"/>
          </pc:sldLayoutMkLst>
        </pc:sldLayoutChg>
        <pc:sldLayoutChg chg="del">
          <pc:chgData name="Victoria Sushka" userId="505c9621-10f4-495e-9ba0-a43406a875bd" providerId="ADAL" clId="{BDF11A83-A517-4A70-B4B7-560918FD935B}" dt="2024-02-01T16:12:16.747" v="1271" actId="700"/>
          <pc:sldLayoutMkLst>
            <pc:docMk/>
            <pc:sldMasterMk cId="3405204416" sldId="2147483648"/>
            <pc:sldLayoutMk cId="162738642" sldId="2147483651"/>
          </pc:sldLayoutMkLst>
        </pc:sldLayoutChg>
        <pc:sldLayoutChg chg="del">
          <pc:chgData name="Victoria Sushka" userId="505c9621-10f4-495e-9ba0-a43406a875bd" providerId="ADAL" clId="{BDF11A83-A517-4A70-B4B7-560918FD935B}" dt="2024-02-01T16:12:16.747" v="1271" actId="700"/>
          <pc:sldLayoutMkLst>
            <pc:docMk/>
            <pc:sldMasterMk cId="3405204416" sldId="2147483648"/>
            <pc:sldLayoutMk cId="480920336" sldId="2147483652"/>
          </pc:sldLayoutMkLst>
        </pc:sldLayoutChg>
        <pc:sldLayoutChg chg="del">
          <pc:chgData name="Victoria Sushka" userId="505c9621-10f4-495e-9ba0-a43406a875bd" providerId="ADAL" clId="{BDF11A83-A517-4A70-B4B7-560918FD935B}" dt="2024-02-01T16:12:16.747" v="1271" actId="700"/>
          <pc:sldLayoutMkLst>
            <pc:docMk/>
            <pc:sldMasterMk cId="3405204416" sldId="2147483648"/>
            <pc:sldLayoutMk cId="544978783" sldId="2147483653"/>
          </pc:sldLayoutMkLst>
        </pc:sldLayoutChg>
        <pc:sldLayoutChg chg="del">
          <pc:chgData name="Victoria Sushka" userId="505c9621-10f4-495e-9ba0-a43406a875bd" providerId="ADAL" clId="{BDF11A83-A517-4A70-B4B7-560918FD935B}" dt="2024-02-01T16:12:16.747" v="1271" actId="700"/>
          <pc:sldLayoutMkLst>
            <pc:docMk/>
            <pc:sldMasterMk cId="3405204416" sldId="2147483648"/>
            <pc:sldLayoutMk cId="3991921146" sldId="2147483654"/>
          </pc:sldLayoutMkLst>
        </pc:sldLayoutChg>
        <pc:sldLayoutChg chg="del">
          <pc:chgData name="Victoria Sushka" userId="505c9621-10f4-495e-9ba0-a43406a875bd" providerId="ADAL" clId="{BDF11A83-A517-4A70-B4B7-560918FD935B}" dt="2024-02-01T16:12:16.747" v="1271" actId="700"/>
          <pc:sldLayoutMkLst>
            <pc:docMk/>
            <pc:sldMasterMk cId="3405204416" sldId="2147483648"/>
            <pc:sldLayoutMk cId="553954185" sldId="2147483655"/>
          </pc:sldLayoutMkLst>
        </pc:sldLayoutChg>
        <pc:sldLayoutChg chg="del">
          <pc:chgData name="Victoria Sushka" userId="505c9621-10f4-495e-9ba0-a43406a875bd" providerId="ADAL" clId="{BDF11A83-A517-4A70-B4B7-560918FD935B}" dt="2024-02-01T16:12:16.747" v="1271" actId="700"/>
          <pc:sldLayoutMkLst>
            <pc:docMk/>
            <pc:sldMasterMk cId="3405204416" sldId="2147483648"/>
            <pc:sldLayoutMk cId="2682207119" sldId="2147483656"/>
          </pc:sldLayoutMkLst>
        </pc:sldLayoutChg>
        <pc:sldLayoutChg chg="del">
          <pc:chgData name="Victoria Sushka" userId="505c9621-10f4-495e-9ba0-a43406a875bd" providerId="ADAL" clId="{BDF11A83-A517-4A70-B4B7-560918FD935B}" dt="2024-02-01T16:12:16.747" v="1271" actId="700"/>
          <pc:sldLayoutMkLst>
            <pc:docMk/>
            <pc:sldMasterMk cId="3405204416" sldId="2147483648"/>
            <pc:sldLayoutMk cId="2788777233" sldId="2147483657"/>
          </pc:sldLayoutMkLst>
        </pc:sldLayoutChg>
        <pc:sldLayoutChg chg="del">
          <pc:chgData name="Victoria Sushka" userId="505c9621-10f4-495e-9ba0-a43406a875bd" providerId="ADAL" clId="{BDF11A83-A517-4A70-B4B7-560918FD935B}" dt="2024-02-01T16:12:16.747" v="1271" actId="700"/>
          <pc:sldLayoutMkLst>
            <pc:docMk/>
            <pc:sldMasterMk cId="3405204416" sldId="2147483648"/>
            <pc:sldLayoutMk cId="2901493688" sldId="2147483658"/>
          </pc:sldLayoutMkLst>
        </pc:sldLayoutChg>
        <pc:sldLayoutChg chg="del">
          <pc:chgData name="Victoria Sushka" userId="505c9621-10f4-495e-9ba0-a43406a875bd" providerId="ADAL" clId="{BDF11A83-A517-4A70-B4B7-560918FD935B}" dt="2024-02-01T16:12:16.747" v="1271" actId="700"/>
          <pc:sldLayoutMkLst>
            <pc:docMk/>
            <pc:sldMasterMk cId="3405204416" sldId="2147483648"/>
            <pc:sldLayoutMk cId="2642716647" sldId="2147483659"/>
          </pc:sldLayoutMkLst>
        </pc:sldLayoutChg>
      </pc:sldMasterChg>
    </pc:docChg>
  </pc:docChgLst>
</pc:chgInfo>
</file>

<file path=ppt/diagrams/_rels/data16.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33.sv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11" Type="http://schemas.openxmlformats.org/officeDocument/2006/relationships/image" Target="../media/image32.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diagrams/_rels/data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16.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33.sv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11" Type="http://schemas.openxmlformats.org/officeDocument/2006/relationships/image" Target="../media/image32.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diagrams/_rels/drawing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83E151-7AA3-4D8F-9F17-96653D281DC6}"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8B26141C-5D31-4E94-8C33-C471416E126D}">
      <dgm:prSet/>
      <dgm:spPr>
        <a:solidFill>
          <a:schemeClr val="accent1">
            <a:lumMod val="60000"/>
            <a:lumOff val="40000"/>
          </a:schemeClr>
        </a:solidFill>
      </dgm:spPr>
      <dgm:t>
        <a:bodyPr/>
        <a:lstStyle/>
        <a:p>
          <a:r>
            <a:rPr lang="en-US" dirty="0">
              <a:solidFill>
                <a:schemeClr val="tx1"/>
              </a:solidFill>
            </a:rPr>
            <a:t>Higher arousal levels</a:t>
          </a:r>
        </a:p>
      </dgm:t>
    </dgm:pt>
    <dgm:pt modelId="{228B0C4F-7229-4DE2-B936-01530ADF2337}" type="parTrans" cxnId="{B208FF4B-002F-4617-A6EF-BC6A3DF4F613}">
      <dgm:prSet/>
      <dgm:spPr/>
      <dgm:t>
        <a:bodyPr/>
        <a:lstStyle/>
        <a:p>
          <a:endParaRPr lang="en-US"/>
        </a:p>
      </dgm:t>
    </dgm:pt>
    <dgm:pt modelId="{324D7BCD-BD74-46F8-8649-76BF19C3320A}" type="sibTrans" cxnId="{B208FF4B-002F-4617-A6EF-BC6A3DF4F613}">
      <dgm:prSet/>
      <dgm:spPr/>
      <dgm:t>
        <a:bodyPr/>
        <a:lstStyle/>
        <a:p>
          <a:endParaRPr lang="en-US"/>
        </a:p>
      </dgm:t>
    </dgm:pt>
    <dgm:pt modelId="{8EB6B7CE-D315-4306-99D2-2FE709E886B3}">
      <dgm:prSet/>
      <dgm:spPr>
        <a:solidFill>
          <a:schemeClr val="accent2">
            <a:lumMod val="40000"/>
            <a:lumOff val="60000"/>
            <a:alpha val="90000"/>
          </a:schemeClr>
        </a:solidFill>
      </dgm:spPr>
      <dgm:t>
        <a:bodyPr/>
        <a:lstStyle/>
        <a:p>
          <a:r>
            <a:rPr lang="en-US" dirty="0"/>
            <a:t>Jumpy</a:t>
          </a:r>
        </a:p>
      </dgm:t>
    </dgm:pt>
    <dgm:pt modelId="{B92B24A4-ADB4-4CAE-B03C-C08CE38651B4}" type="parTrans" cxnId="{2EBE3606-E92C-4CB2-AF70-DBDF41F0250B}">
      <dgm:prSet/>
      <dgm:spPr/>
      <dgm:t>
        <a:bodyPr/>
        <a:lstStyle/>
        <a:p>
          <a:endParaRPr lang="en-US"/>
        </a:p>
      </dgm:t>
    </dgm:pt>
    <dgm:pt modelId="{192EFFCA-5D44-4408-A69C-518A2A266F7A}" type="sibTrans" cxnId="{2EBE3606-E92C-4CB2-AF70-DBDF41F0250B}">
      <dgm:prSet/>
      <dgm:spPr/>
      <dgm:t>
        <a:bodyPr/>
        <a:lstStyle/>
        <a:p>
          <a:endParaRPr lang="en-US"/>
        </a:p>
      </dgm:t>
    </dgm:pt>
    <dgm:pt modelId="{7CE0D5A3-65D5-4D20-9ACE-2046D974FD40}">
      <dgm:prSet/>
      <dgm:spPr>
        <a:solidFill>
          <a:schemeClr val="accent2">
            <a:lumMod val="40000"/>
            <a:lumOff val="60000"/>
            <a:alpha val="90000"/>
          </a:schemeClr>
        </a:solidFill>
      </dgm:spPr>
      <dgm:t>
        <a:bodyPr/>
        <a:lstStyle/>
        <a:p>
          <a:r>
            <a:rPr lang="en-US" dirty="0"/>
            <a:t>Mouthy</a:t>
          </a:r>
        </a:p>
      </dgm:t>
    </dgm:pt>
    <dgm:pt modelId="{3E966A1F-7E0A-4C76-B95F-C21183284347}" type="parTrans" cxnId="{D2D749A6-466B-426A-A6E9-93FDE4BACEBE}">
      <dgm:prSet/>
      <dgm:spPr/>
      <dgm:t>
        <a:bodyPr/>
        <a:lstStyle/>
        <a:p>
          <a:endParaRPr lang="en-US"/>
        </a:p>
      </dgm:t>
    </dgm:pt>
    <dgm:pt modelId="{FBDBF73F-085A-4941-A87A-F41769F2E3B6}" type="sibTrans" cxnId="{D2D749A6-466B-426A-A6E9-93FDE4BACEBE}">
      <dgm:prSet/>
      <dgm:spPr/>
      <dgm:t>
        <a:bodyPr/>
        <a:lstStyle/>
        <a:p>
          <a:endParaRPr lang="en-US"/>
        </a:p>
      </dgm:t>
    </dgm:pt>
    <dgm:pt modelId="{8EFBBBDE-B0CC-4310-AD49-F4A5E2D47302}">
      <dgm:prSet/>
      <dgm:spPr>
        <a:solidFill>
          <a:schemeClr val="accent2">
            <a:lumMod val="40000"/>
            <a:lumOff val="60000"/>
            <a:alpha val="90000"/>
          </a:schemeClr>
        </a:solidFill>
      </dgm:spPr>
      <dgm:t>
        <a:bodyPr/>
        <a:lstStyle/>
        <a:p>
          <a:r>
            <a:rPr lang="en-US" dirty="0"/>
            <a:t>Reactive</a:t>
          </a:r>
        </a:p>
      </dgm:t>
    </dgm:pt>
    <dgm:pt modelId="{338A753C-8D8D-4404-8C65-4708BDFA7E00}" type="parTrans" cxnId="{87B0BEC8-7D34-4785-B36E-D6CB5214FC8C}">
      <dgm:prSet/>
      <dgm:spPr/>
      <dgm:t>
        <a:bodyPr/>
        <a:lstStyle/>
        <a:p>
          <a:endParaRPr lang="en-US"/>
        </a:p>
      </dgm:t>
    </dgm:pt>
    <dgm:pt modelId="{62306525-2B36-4914-9943-84876AE02690}" type="sibTrans" cxnId="{87B0BEC8-7D34-4785-B36E-D6CB5214FC8C}">
      <dgm:prSet/>
      <dgm:spPr/>
      <dgm:t>
        <a:bodyPr/>
        <a:lstStyle/>
        <a:p>
          <a:endParaRPr lang="en-US"/>
        </a:p>
      </dgm:t>
    </dgm:pt>
    <dgm:pt modelId="{827BA16A-9B5E-4C55-9DC0-CEEA4A5B03A6}">
      <dgm:prSet/>
      <dgm:spPr>
        <a:solidFill>
          <a:schemeClr val="accent2">
            <a:lumMod val="40000"/>
            <a:lumOff val="60000"/>
            <a:alpha val="90000"/>
          </a:schemeClr>
        </a:solidFill>
      </dgm:spPr>
      <dgm:t>
        <a:bodyPr/>
        <a:lstStyle/>
        <a:p>
          <a:r>
            <a:rPr lang="en-US" dirty="0"/>
            <a:t>Difficult to leash</a:t>
          </a:r>
        </a:p>
      </dgm:t>
    </dgm:pt>
    <dgm:pt modelId="{BB9E2A70-5DED-4FBA-9C23-23CF70C76BA6}" type="parTrans" cxnId="{9953B757-C12C-4DC4-BD28-E4222F0E0774}">
      <dgm:prSet/>
      <dgm:spPr/>
      <dgm:t>
        <a:bodyPr/>
        <a:lstStyle/>
        <a:p>
          <a:endParaRPr lang="en-US"/>
        </a:p>
      </dgm:t>
    </dgm:pt>
    <dgm:pt modelId="{A7621949-470C-449A-92C7-0662844E1DC1}" type="sibTrans" cxnId="{9953B757-C12C-4DC4-BD28-E4222F0E0774}">
      <dgm:prSet/>
      <dgm:spPr/>
      <dgm:t>
        <a:bodyPr/>
        <a:lstStyle/>
        <a:p>
          <a:endParaRPr lang="en-US"/>
        </a:p>
      </dgm:t>
    </dgm:pt>
    <dgm:pt modelId="{E560A09E-FBEA-41A4-ACFB-C858666A69FB}">
      <dgm:prSet/>
      <dgm:spPr>
        <a:solidFill>
          <a:schemeClr val="accent1">
            <a:lumMod val="60000"/>
            <a:lumOff val="40000"/>
          </a:schemeClr>
        </a:solidFill>
      </dgm:spPr>
      <dgm:t>
        <a:bodyPr/>
        <a:lstStyle/>
        <a:p>
          <a:r>
            <a:rPr lang="en-US" dirty="0">
              <a:solidFill>
                <a:schemeClr val="tx1"/>
              </a:solidFill>
            </a:rPr>
            <a:t>Fearful</a:t>
          </a:r>
        </a:p>
      </dgm:t>
    </dgm:pt>
    <dgm:pt modelId="{BDD16ED0-B09A-425C-A4A9-172AF28E95EB}" type="parTrans" cxnId="{D8BED9CA-0C56-4227-94BF-16A96F9A39F8}">
      <dgm:prSet/>
      <dgm:spPr/>
      <dgm:t>
        <a:bodyPr/>
        <a:lstStyle/>
        <a:p>
          <a:endParaRPr lang="en-US"/>
        </a:p>
      </dgm:t>
    </dgm:pt>
    <dgm:pt modelId="{EC4BD921-EA3D-4E7D-B79F-7058673C88E6}" type="sibTrans" cxnId="{D8BED9CA-0C56-4227-94BF-16A96F9A39F8}">
      <dgm:prSet/>
      <dgm:spPr/>
      <dgm:t>
        <a:bodyPr/>
        <a:lstStyle/>
        <a:p>
          <a:endParaRPr lang="en-US"/>
        </a:p>
      </dgm:t>
    </dgm:pt>
    <dgm:pt modelId="{56F620AD-E320-4194-B67D-D795F4C31A57}">
      <dgm:prSet/>
      <dgm:spPr>
        <a:solidFill>
          <a:schemeClr val="accent2">
            <a:lumMod val="40000"/>
            <a:lumOff val="60000"/>
            <a:alpha val="90000"/>
          </a:schemeClr>
        </a:solidFill>
      </dgm:spPr>
      <dgm:t>
        <a:bodyPr/>
        <a:lstStyle/>
        <a:p>
          <a:r>
            <a:rPr lang="en-US" dirty="0"/>
            <a:t>Handling sensitive </a:t>
          </a:r>
        </a:p>
      </dgm:t>
    </dgm:pt>
    <dgm:pt modelId="{31601A9D-4782-4B8C-B2E1-BB05D7341045}" type="parTrans" cxnId="{D11B6EB7-B63E-4588-9D18-E1552576D04C}">
      <dgm:prSet/>
      <dgm:spPr/>
      <dgm:t>
        <a:bodyPr/>
        <a:lstStyle/>
        <a:p>
          <a:endParaRPr lang="en-US"/>
        </a:p>
      </dgm:t>
    </dgm:pt>
    <dgm:pt modelId="{65FF87C7-8A9D-45DC-BD0F-C758915B2866}" type="sibTrans" cxnId="{D11B6EB7-B63E-4588-9D18-E1552576D04C}">
      <dgm:prSet/>
      <dgm:spPr/>
      <dgm:t>
        <a:bodyPr/>
        <a:lstStyle/>
        <a:p>
          <a:endParaRPr lang="en-US"/>
        </a:p>
      </dgm:t>
    </dgm:pt>
    <dgm:pt modelId="{589540A0-E343-4F83-87A5-B5B4BFB66322}">
      <dgm:prSet/>
      <dgm:spPr>
        <a:solidFill>
          <a:schemeClr val="accent2">
            <a:lumMod val="40000"/>
            <a:lumOff val="60000"/>
            <a:alpha val="90000"/>
          </a:schemeClr>
        </a:solidFill>
      </dgm:spPr>
      <dgm:t>
        <a:bodyPr/>
        <a:lstStyle/>
        <a:p>
          <a:r>
            <a:rPr lang="en-US" dirty="0"/>
            <a:t>Leash sensitive </a:t>
          </a:r>
        </a:p>
      </dgm:t>
    </dgm:pt>
    <dgm:pt modelId="{0C7F7205-D936-411D-AEC4-A5D2F8802C57}" type="parTrans" cxnId="{CCCE6DAD-DA14-4DAA-9E17-B2959C9B7554}">
      <dgm:prSet/>
      <dgm:spPr/>
      <dgm:t>
        <a:bodyPr/>
        <a:lstStyle/>
        <a:p>
          <a:endParaRPr lang="en-US"/>
        </a:p>
      </dgm:t>
    </dgm:pt>
    <dgm:pt modelId="{CDA836A6-E708-4FFA-941F-BB3147405C16}" type="sibTrans" cxnId="{CCCE6DAD-DA14-4DAA-9E17-B2959C9B7554}">
      <dgm:prSet/>
      <dgm:spPr/>
      <dgm:t>
        <a:bodyPr/>
        <a:lstStyle/>
        <a:p>
          <a:endParaRPr lang="en-US"/>
        </a:p>
      </dgm:t>
    </dgm:pt>
    <dgm:pt modelId="{DF0EEF0E-D53A-4D7B-81F1-CBBFE8EB0AA9}">
      <dgm:prSet/>
      <dgm:spPr>
        <a:solidFill>
          <a:schemeClr val="accent2">
            <a:lumMod val="40000"/>
            <a:lumOff val="60000"/>
            <a:alpha val="90000"/>
          </a:schemeClr>
        </a:solidFill>
      </dgm:spPr>
      <dgm:t>
        <a:bodyPr/>
        <a:lstStyle/>
        <a:p>
          <a:r>
            <a:rPr lang="en-US" dirty="0"/>
            <a:t>Lacking confidence</a:t>
          </a:r>
        </a:p>
      </dgm:t>
    </dgm:pt>
    <dgm:pt modelId="{72A6908E-0DE8-4C3F-AB89-5B0E3B57EE2A}" type="parTrans" cxnId="{56F34DEE-C355-47FA-8AF8-EAD7DD28385A}">
      <dgm:prSet/>
      <dgm:spPr/>
      <dgm:t>
        <a:bodyPr/>
        <a:lstStyle/>
        <a:p>
          <a:endParaRPr lang="en-US"/>
        </a:p>
      </dgm:t>
    </dgm:pt>
    <dgm:pt modelId="{D58FE2FC-FBBC-4579-B53B-4D4C77166675}" type="sibTrans" cxnId="{56F34DEE-C355-47FA-8AF8-EAD7DD28385A}">
      <dgm:prSet/>
      <dgm:spPr/>
      <dgm:t>
        <a:bodyPr/>
        <a:lstStyle/>
        <a:p>
          <a:endParaRPr lang="en-US"/>
        </a:p>
      </dgm:t>
    </dgm:pt>
    <dgm:pt modelId="{3A156625-E10D-4A3E-A361-353AE5C95B90}" type="pres">
      <dgm:prSet presAssocID="{9583E151-7AA3-4D8F-9F17-96653D281DC6}" presName="Name0" presStyleCnt="0">
        <dgm:presLayoutVars>
          <dgm:dir/>
          <dgm:animLvl val="lvl"/>
          <dgm:resizeHandles val="exact"/>
        </dgm:presLayoutVars>
      </dgm:prSet>
      <dgm:spPr/>
    </dgm:pt>
    <dgm:pt modelId="{D58D22E2-3D0A-4534-A946-F6D3CF6ED290}" type="pres">
      <dgm:prSet presAssocID="{8B26141C-5D31-4E94-8C33-C471416E126D}" presName="linNode" presStyleCnt="0"/>
      <dgm:spPr/>
    </dgm:pt>
    <dgm:pt modelId="{48E1B04F-1963-474F-8D15-786F14554ADC}" type="pres">
      <dgm:prSet presAssocID="{8B26141C-5D31-4E94-8C33-C471416E126D}" presName="parentText" presStyleLbl="node1" presStyleIdx="0" presStyleCnt="2">
        <dgm:presLayoutVars>
          <dgm:chMax val="1"/>
          <dgm:bulletEnabled val="1"/>
        </dgm:presLayoutVars>
      </dgm:prSet>
      <dgm:spPr/>
    </dgm:pt>
    <dgm:pt modelId="{221C7359-DD95-458C-BBF4-68793C33A0C8}" type="pres">
      <dgm:prSet presAssocID="{8B26141C-5D31-4E94-8C33-C471416E126D}" presName="descendantText" presStyleLbl="alignAccFollowNode1" presStyleIdx="0" presStyleCnt="2">
        <dgm:presLayoutVars>
          <dgm:bulletEnabled val="1"/>
        </dgm:presLayoutVars>
      </dgm:prSet>
      <dgm:spPr/>
    </dgm:pt>
    <dgm:pt modelId="{C5FCA84A-0108-4AA0-9BD4-32BDE5A77B46}" type="pres">
      <dgm:prSet presAssocID="{324D7BCD-BD74-46F8-8649-76BF19C3320A}" presName="sp" presStyleCnt="0"/>
      <dgm:spPr/>
    </dgm:pt>
    <dgm:pt modelId="{FD899639-AD36-433D-B59E-CB9355C3DB1E}" type="pres">
      <dgm:prSet presAssocID="{E560A09E-FBEA-41A4-ACFB-C858666A69FB}" presName="linNode" presStyleCnt="0"/>
      <dgm:spPr/>
    </dgm:pt>
    <dgm:pt modelId="{E4943EA3-D657-4884-96B6-B86985A455AB}" type="pres">
      <dgm:prSet presAssocID="{E560A09E-FBEA-41A4-ACFB-C858666A69FB}" presName="parentText" presStyleLbl="node1" presStyleIdx="1" presStyleCnt="2">
        <dgm:presLayoutVars>
          <dgm:chMax val="1"/>
          <dgm:bulletEnabled val="1"/>
        </dgm:presLayoutVars>
      </dgm:prSet>
      <dgm:spPr/>
    </dgm:pt>
    <dgm:pt modelId="{BE31533F-F8B8-43A2-8C25-9FDC20D0E7C9}" type="pres">
      <dgm:prSet presAssocID="{E560A09E-FBEA-41A4-ACFB-C858666A69FB}" presName="descendantText" presStyleLbl="alignAccFollowNode1" presStyleIdx="1" presStyleCnt="2">
        <dgm:presLayoutVars>
          <dgm:bulletEnabled val="1"/>
        </dgm:presLayoutVars>
      </dgm:prSet>
      <dgm:spPr/>
    </dgm:pt>
  </dgm:ptLst>
  <dgm:cxnLst>
    <dgm:cxn modelId="{2EBE3606-E92C-4CB2-AF70-DBDF41F0250B}" srcId="{8B26141C-5D31-4E94-8C33-C471416E126D}" destId="{8EB6B7CE-D315-4306-99D2-2FE709E886B3}" srcOrd="0" destOrd="0" parTransId="{B92B24A4-ADB4-4CAE-B03C-C08CE38651B4}" sibTransId="{192EFFCA-5D44-4408-A69C-518A2A266F7A}"/>
    <dgm:cxn modelId="{CA710D09-7C0B-4CD7-988F-826E2175D9ED}" type="presOf" srcId="{9583E151-7AA3-4D8F-9F17-96653D281DC6}" destId="{3A156625-E10D-4A3E-A361-353AE5C95B90}" srcOrd="0" destOrd="0" presId="urn:microsoft.com/office/officeart/2005/8/layout/vList5"/>
    <dgm:cxn modelId="{952A170F-D7D1-4275-9007-6504A2AE1DEA}" type="presOf" srcId="{7CE0D5A3-65D5-4D20-9ACE-2046D974FD40}" destId="{221C7359-DD95-458C-BBF4-68793C33A0C8}" srcOrd="0" destOrd="1" presId="urn:microsoft.com/office/officeart/2005/8/layout/vList5"/>
    <dgm:cxn modelId="{7BCCEE25-0701-420D-964F-525D335312D8}" type="presOf" srcId="{589540A0-E343-4F83-87A5-B5B4BFB66322}" destId="{BE31533F-F8B8-43A2-8C25-9FDC20D0E7C9}" srcOrd="0" destOrd="1" presId="urn:microsoft.com/office/officeart/2005/8/layout/vList5"/>
    <dgm:cxn modelId="{9A7E0529-5449-47B9-B61F-05E6811CADB5}" type="presOf" srcId="{8EFBBBDE-B0CC-4310-AD49-F4A5E2D47302}" destId="{221C7359-DD95-458C-BBF4-68793C33A0C8}" srcOrd="0" destOrd="2" presId="urn:microsoft.com/office/officeart/2005/8/layout/vList5"/>
    <dgm:cxn modelId="{4F995A2F-4ED0-4E34-8AC0-069822B7EC40}" type="presOf" srcId="{DF0EEF0E-D53A-4D7B-81F1-CBBFE8EB0AA9}" destId="{BE31533F-F8B8-43A2-8C25-9FDC20D0E7C9}" srcOrd="0" destOrd="2" presId="urn:microsoft.com/office/officeart/2005/8/layout/vList5"/>
    <dgm:cxn modelId="{B208FF4B-002F-4617-A6EF-BC6A3DF4F613}" srcId="{9583E151-7AA3-4D8F-9F17-96653D281DC6}" destId="{8B26141C-5D31-4E94-8C33-C471416E126D}" srcOrd="0" destOrd="0" parTransId="{228B0C4F-7229-4DE2-B936-01530ADF2337}" sibTransId="{324D7BCD-BD74-46F8-8649-76BF19C3320A}"/>
    <dgm:cxn modelId="{38DEC86C-857B-4F92-AA7D-10C5D3CE9149}" type="presOf" srcId="{56F620AD-E320-4194-B67D-D795F4C31A57}" destId="{BE31533F-F8B8-43A2-8C25-9FDC20D0E7C9}" srcOrd="0" destOrd="0" presId="urn:microsoft.com/office/officeart/2005/8/layout/vList5"/>
    <dgm:cxn modelId="{6886D251-53E6-4EE5-8532-03D07585BFD4}" type="presOf" srcId="{E560A09E-FBEA-41A4-ACFB-C858666A69FB}" destId="{E4943EA3-D657-4884-96B6-B86985A455AB}" srcOrd="0" destOrd="0" presId="urn:microsoft.com/office/officeart/2005/8/layout/vList5"/>
    <dgm:cxn modelId="{9953B757-C12C-4DC4-BD28-E4222F0E0774}" srcId="{8B26141C-5D31-4E94-8C33-C471416E126D}" destId="{827BA16A-9B5E-4C55-9DC0-CEEA4A5B03A6}" srcOrd="3" destOrd="0" parTransId="{BB9E2A70-5DED-4FBA-9C23-23CF70C76BA6}" sibTransId="{A7621949-470C-449A-92C7-0662844E1DC1}"/>
    <dgm:cxn modelId="{2B424B78-87C1-4BB7-BC03-94CA59C1C465}" type="presOf" srcId="{8EB6B7CE-D315-4306-99D2-2FE709E886B3}" destId="{221C7359-DD95-458C-BBF4-68793C33A0C8}" srcOrd="0" destOrd="0" presId="urn:microsoft.com/office/officeart/2005/8/layout/vList5"/>
    <dgm:cxn modelId="{D2D749A6-466B-426A-A6E9-93FDE4BACEBE}" srcId="{8B26141C-5D31-4E94-8C33-C471416E126D}" destId="{7CE0D5A3-65D5-4D20-9ACE-2046D974FD40}" srcOrd="1" destOrd="0" parTransId="{3E966A1F-7E0A-4C76-B95F-C21183284347}" sibTransId="{FBDBF73F-085A-4941-A87A-F41769F2E3B6}"/>
    <dgm:cxn modelId="{CCCE6DAD-DA14-4DAA-9E17-B2959C9B7554}" srcId="{E560A09E-FBEA-41A4-ACFB-C858666A69FB}" destId="{589540A0-E343-4F83-87A5-B5B4BFB66322}" srcOrd="1" destOrd="0" parTransId="{0C7F7205-D936-411D-AEC4-A5D2F8802C57}" sibTransId="{CDA836A6-E708-4FFA-941F-BB3147405C16}"/>
    <dgm:cxn modelId="{D11B6EB7-B63E-4588-9D18-E1552576D04C}" srcId="{E560A09E-FBEA-41A4-ACFB-C858666A69FB}" destId="{56F620AD-E320-4194-B67D-D795F4C31A57}" srcOrd="0" destOrd="0" parTransId="{31601A9D-4782-4B8C-B2E1-BB05D7341045}" sibTransId="{65FF87C7-8A9D-45DC-BD0F-C758915B2866}"/>
    <dgm:cxn modelId="{87B0BEC8-7D34-4785-B36E-D6CB5214FC8C}" srcId="{8B26141C-5D31-4E94-8C33-C471416E126D}" destId="{8EFBBBDE-B0CC-4310-AD49-F4A5E2D47302}" srcOrd="2" destOrd="0" parTransId="{338A753C-8D8D-4404-8C65-4708BDFA7E00}" sibTransId="{62306525-2B36-4914-9943-84876AE02690}"/>
    <dgm:cxn modelId="{D8BED9CA-0C56-4227-94BF-16A96F9A39F8}" srcId="{9583E151-7AA3-4D8F-9F17-96653D281DC6}" destId="{E560A09E-FBEA-41A4-ACFB-C858666A69FB}" srcOrd="1" destOrd="0" parTransId="{BDD16ED0-B09A-425C-A4A9-172AF28E95EB}" sibTransId="{EC4BD921-EA3D-4E7D-B79F-7058673C88E6}"/>
    <dgm:cxn modelId="{F4C410D6-88B1-4828-A030-40CDB4B8F46F}" type="presOf" srcId="{8B26141C-5D31-4E94-8C33-C471416E126D}" destId="{48E1B04F-1963-474F-8D15-786F14554ADC}" srcOrd="0" destOrd="0" presId="urn:microsoft.com/office/officeart/2005/8/layout/vList5"/>
    <dgm:cxn modelId="{56F34DEE-C355-47FA-8AF8-EAD7DD28385A}" srcId="{E560A09E-FBEA-41A4-ACFB-C858666A69FB}" destId="{DF0EEF0E-D53A-4D7B-81F1-CBBFE8EB0AA9}" srcOrd="2" destOrd="0" parTransId="{72A6908E-0DE8-4C3F-AB89-5B0E3B57EE2A}" sibTransId="{D58FE2FC-FBBC-4579-B53B-4D4C77166675}"/>
    <dgm:cxn modelId="{DFD896F0-648F-4E72-8754-E42C0A664F2D}" type="presOf" srcId="{827BA16A-9B5E-4C55-9DC0-CEEA4A5B03A6}" destId="{221C7359-DD95-458C-BBF4-68793C33A0C8}" srcOrd="0" destOrd="3" presId="urn:microsoft.com/office/officeart/2005/8/layout/vList5"/>
    <dgm:cxn modelId="{2D788F52-8E9A-47DE-9A8D-034D7197F5F1}" type="presParOf" srcId="{3A156625-E10D-4A3E-A361-353AE5C95B90}" destId="{D58D22E2-3D0A-4534-A946-F6D3CF6ED290}" srcOrd="0" destOrd="0" presId="urn:microsoft.com/office/officeart/2005/8/layout/vList5"/>
    <dgm:cxn modelId="{2EFCE843-B9BA-495D-9C4C-53CDEABB74E1}" type="presParOf" srcId="{D58D22E2-3D0A-4534-A946-F6D3CF6ED290}" destId="{48E1B04F-1963-474F-8D15-786F14554ADC}" srcOrd="0" destOrd="0" presId="urn:microsoft.com/office/officeart/2005/8/layout/vList5"/>
    <dgm:cxn modelId="{38314FEE-8E6C-45E3-9AA5-972BBB09350E}" type="presParOf" srcId="{D58D22E2-3D0A-4534-A946-F6D3CF6ED290}" destId="{221C7359-DD95-458C-BBF4-68793C33A0C8}" srcOrd="1" destOrd="0" presId="urn:microsoft.com/office/officeart/2005/8/layout/vList5"/>
    <dgm:cxn modelId="{B6F0256F-AEB0-40C0-99F0-73AD156004F9}" type="presParOf" srcId="{3A156625-E10D-4A3E-A361-353AE5C95B90}" destId="{C5FCA84A-0108-4AA0-9BD4-32BDE5A77B46}" srcOrd="1" destOrd="0" presId="urn:microsoft.com/office/officeart/2005/8/layout/vList5"/>
    <dgm:cxn modelId="{962CC8CE-C328-4CDA-9470-A15D87949318}" type="presParOf" srcId="{3A156625-E10D-4A3E-A361-353AE5C95B90}" destId="{FD899639-AD36-433D-B59E-CB9355C3DB1E}" srcOrd="2" destOrd="0" presId="urn:microsoft.com/office/officeart/2005/8/layout/vList5"/>
    <dgm:cxn modelId="{E9FCF7E2-100B-49DC-9E80-D5F9A54ADD04}" type="presParOf" srcId="{FD899639-AD36-433D-B59E-CB9355C3DB1E}" destId="{E4943EA3-D657-4884-96B6-B86985A455AB}" srcOrd="0" destOrd="0" presId="urn:microsoft.com/office/officeart/2005/8/layout/vList5"/>
    <dgm:cxn modelId="{46A0F642-AC6E-4ED6-B2BA-9E5439C9C7F3}" type="presParOf" srcId="{FD899639-AD36-433D-B59E-CB9355C3DB1E}" destId="{BE31533F-F8B8-43A2-8C25-9FDC20D0E7C9}"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F46CAD9-4141-4F1B-904A-87C820C2BFB9}" type="doc">
      <dgm:prSet loTypeId="urn:microsoft.com/office/officeart/2009/3/layout/HorizontalOrganizationChart" loCatId="hierarchy" qsTypeId="urn:microsoft.com/office/officeart/2005/8/quickstyle/simple2" qsCatId="simple" csTypeId="urn:microsoft.com/office/officeart/2005/8/colors/accent2_2" csCatId="accent2" phldr="1"/>
      <dgm:spPr/>
      <dgm:t>
        <a:bodyPr/>
        <a:lstStyle/>
        <a:p>
          <a:endParaRPr lang="en-US"/>
        </a:p>
      </dgm:t>
    </dgm:pt>
    <dgm:pt modelId="{D60D96FF-B552-4A79-B518-3284EB4F1889}">
      <dgm:prSet custT="1"/>
      <dgm:spPr/>
      <dgm:t>
        <a:bodyPr/>
        <a:lstStyle/>
        <a:p>
          <a:r>
            <a:rPr lang="en-US" sz="1200" dirty="0"/>
            <a:t>Toss treats to the back of the kennel and enter.</a:t>
          </a:r>
        </a:p>
      </dgm:t>
    </dgm:pt>
    <dgm:pt modelId="{E9047202-20B6-4C44-8138-45D230FEA6D6}" type="parTrans" cxnId="{0C06E408-89FA-40BE-AAC7-0C93A7012D0D}">
      <dgm:prSet/>
      <dgm:spPr/>
      <dgm:t>
        <a:bodyPr/>
        <a:lstStyle/>
        <a:p>
          <a:endParaRPr lang="en-US"/>
        </a:p>
      </dgm:t>
    </dgm:pt>
    <dgm:pt modelId="{C70AA77B-1A40-4A91-A3F2-1223BABF25EA}" type="sibTrans" cxnId="{0C06E408-89FA-40BE-AAC7-0C93A7012D0D}">
      <dgm:prSet/>
      <dgm:spPr/>
      <dgm:t>
        <a:bodyPr/>
        <a:lstStyle/>
        <a:p>
          <a:endParaRPr lang="en-US"/>
        </a:p>
      </dgm:t>
    </dgm:pt>
    <dgm:pt modelId="{270F2DEB-E732-4F82-9DB2-0F10DB8F263A}">
      <dgm:prSet custT="1"/>
      <dgm:spPr/>
      <dgm:t>
        <a:bodyPr/>
        <a:lstStyle/>
        <a:p>
          <a:r>
            <a:rPr lang="en-US" sz="1200" dirty="0"/>
            <a:t>Remain near the door and kneel down, staying sideways to the dog. Avoid eye contact and wait for the dog to choose to approach you.</a:t>
          </a:r>
        </a:p>
      </dgm:t>
    </dgm:pt>
    <dgm:pt modelId="{FA4F1DE9-546D-42DA-A424-10F0B08AA01E}" type="parTrans" cxnId="{78AC1DCD-2103-48F1-8207-AD47167834AE}">
      <dgm:prSet/>
      <dgm:spPr/>
      <dgm:t>
        <a:bodyPr/>
        <a:lstStyle/>
        <a:p>
          <a:endParaRPr lang="en-US"/>
        </a:p>
      </dgm:t>
    </dgm:pt>
    <dgm:pt modelId="{647CC5C0-A4CE-45EF-AD06-FDB4B3B964F5}" type="sibTrans" cxnId="{78AC1DCD-2103-48F1-8207-AD47167834AE}">
      <dgm:prSet/>
      <dgm:spPr/>
      <dgm:t>
        <a:bodyPr/>
        <a:lstStyle/>
        <a:p>
          <a:endParaRPr lang="en-US"/>
        </a:p>
      </dgm:t>
    </dgm:pt>
    <dgm:pt modelId="{ABAAEC3C-B1FE-42D7-A9FE-D45C3660A085}">
      <dgm:prSet custT="1"/>
      <dgm:spPr/>
      <dgm:t>
        <a:bodyPr/>
        <a:lstStyle/>
        <a:p>
          <a:r>
            <a:rPr lang="en-US" sz="1200" dirty="0"/>
            <a:t>Be patient, keep tossing treats, and speak with a soft, friendly voice</a:t>
          </a:r>
          <a:r>
            <a:rPr lang="en-US" sz="700" dirty="0"/>
            <a:t>.</a:t>
          </a:r>
        </a:p>
      </dgm:t>
    </dgm:pt>
    <dgm:pt modelId="{4239F9FD-3D42-4226-AD7B-654CE517A021}" type="parTrans" cxnId="{6E30CD0F-607A-47F2-8B2D-6579EEFBC4A8}">
      <dgm:prSet/>
      <dgm:spPr/>
      <dgm:t>
        <a:bodyPr/>
        <a:lstStyle/>
        <a:p>
          <a:endParaRPr lang="en-US"/>
        </a:p>
      </dgm:t>
    </dgm:pt>
    <dgm:pt modelId="{6E26657A-7A90-4259-839A-0A8DD55014B3}" type="sibTrans" cxnId="{6E30CD0F-607A-47F2-8B2D-6579EEFBC4A8}">
      <dgm:prSet/>
      <dgm:spPr/>
      <dgm:t>
        <a:bodyPr/>
        <a:lstStyle/>
        <a:p>
          <a:endParaRPr lang="en-US"/>
        </a:p>
      </dgm:t>
    </dgm:pt>
    <dgm:pt modelId="{5FE6F922-19B3-4030-B139-E7D851FC52C8}">
      <dgm:prSet custT="1"/>
      <dgm:spPr/>
      <dgm:t>
        <a:bodyPr/>
        <a:lstStyle/>
        <a:p>
          <a:r>
            <a:rPr lang="en-US" sz="1200" dirty="0"/>
            <a:t>When the dog approaches:</a:t>
          </a:r>
        </a:p>
      </dgm:t>
    </dgm:pt>
    <dgm:pt modelId="{C360264F-B6F1-497E-BEA8-90CFFE541767}" type="parTrans" cxnId="{4707CCCC-E02C-4905-9CD7-0BE6D45E6E0F}">
      <dgm:prSet/>
      <dgm:spPr/>
      <dgm:t>
        <a:bodyPr/>
        <a:lstStyle/>
        <a:p>
          <a:endParaRPr lang="en-US"/>
        </a:p>
      </dgm:t>
    </dgm:pt>
    <dgm:pt modelId="{5951FF25-EDDC-406D-A624-D1FE9C2E8456}" type="sibTrans" cxnId="{4707CCCC-E02C-4905-9CD7-0BE6D45E6E0F}">
      <dgm:prSet/>
      <dgm:spPr/>
      <dgm:t>
        <a:bodyPr/>
        <a:lstStyle/>
        <a:p>
          <a:endParaRPr lang="en-US"/>
        </a:p>
      </dgm:t>
    </dgm:pt>
    <dgm:pt modelId="{95787A54-A753-4CB4-A9D0-EB3EA01CF068}">
      <dgm:prSet custT="1"/>
      <dgm:spPr/>
      <dgm:t>
        <a:bodyPr/>
        <a:lstStyle/>
        <a:p>
          <a:r>
            <a:rPr lang="en-US" sz="1200" dirty="0"/>
            <a:t>Continue tossing treats down and only offer food from your hand if the dog is comfortable</a:t>
          </a:r>
        </a:p>
      </dgm:t>
    </dgm:pt>
    <dgm:pt modelId="{263FD1C9-CFA8-4C95-8389-27AAFE138CD3}" type="parTrans" cxnId="{7289F9F1-78C6-43D8-B9AE-0B0F2FBC7839}">
      <dgm:prSet/>
      <dgm:spPr/>
      <dgm:t>
        <a:bodyPr/>
        <a:lstStyle/>
        <a:p>
          <a:endParaRPr lang="en-US"/>
        </a:p>
      </dgm:t>
    </dgm:pt>
    <dgm:pt modelId="{631A4613-26BD-46AB-91A9-553CC92990A8}" type="sibTrans" cxnId="{7289F9F1-78C6-43D8-B9AE-0B0F2FBC7839}">
      <dgm:prSet/>
      <dgm:spPr/>
      <dgm:t>
        <a:bodyPr/>
        <a:lstStyle/>
        <a:p>
          <a:endParaRPr lang="en-US"/>
        </a:p>
      </dgm:t>
    </dgm:pt>
    <dgm:pt modelId="{AC8EB2D1-A6C9-4B6E-B404-1CC8240A8B2A}">
      <dgm:prSet custT="1"/>
      <dgm:spPr/>
      <dgm:t>
        <a:bodyPr/>
        <a:lstStyle/>
        <a:p>
          <a:r>
            <a:rPr lang="en-US" sz="900" dirty="0"/>
            <a:t>Before attempting petting, offer your hand low and let them sniff. Engage in consent checks – briefly stop petting every 3-5 seconds to see if they solicit more with social body language or if they give stress signals and need space.</a:t>
          </a:r>
        </a:p>
      </dgm:t>
    </dgm:pt>
    <dgm:pt modelId="{0B187583-779C-4DE4-8566-42E335A437EA}" type="parTrans" cxnId="{2E0FC08B-0A04-48FB-9DF8-22B73E3186EC}">
      <dgm:prSet/>
      <dgm:spPr/>
      <dgm:t>
        <a:bodyPr/>
        <a:lstStyle/>
        <a:p>
          <a:endParaRPr lang="en-US"/>
        </a:p>
      </dgm:t>
    </dgm:pt>
    <dgm:pt modelId="{4A71155A-BF8C-489F-B9CB-AE70C5263E35}" type="sibTrans" cxnId="{2E0FC08B-0A04-48FB-9DF8-22B73E3186EC}">
      <dgm:prSet/>
      <dgm:spPr/>
      <dgm:t>
        <a:bodyPr/>
        <a:lstStyle/>
        <a:p>
          <a:endParaRPr lang="en-US"/>
        </a:p>
      </dgm:t>
    </dgm:pt>
    <dgm:pt modelId="{1BBB59BE-AD08-4EB3-9D78-D3F53441D6BE}">
      <dgm:prSet/>
      <dgm:spPr/>
      <dgm:t>
        <a:bodyPr/>
        <a:lstStyle/>
        <a:p>
          <a:r>
            <a:rPr lang="en-US" dirty="0"/>
            <a:t>Show the leash then offer a treat before attempting to clip it.</a:t>
          </a:r>
        </a:p>
      </dgm:t>
    </dgm:pt>
    <dgm:pt modelId="{8104B8A9-D576-4ED9-9291-FBE622D6AE68}" type="parTrans" cxnId="{9301130E-7A3B-4F3D-B4C6-FC634D3A5E89}">
      <dgm:prSet/>
      <dgm:spPr/>
      <dgm:t>
        <a:bodyPr/>
        <a:lstStyle/>
        <a:p>
          <a:endParaRPr lang="en-US"/>
        </a:p>
      </dgm:t>
    </dgm:pt>
    <dgm:pt modelId="{43B60FDB-8ED7-4E54-A3E7-1E39A0C2A6C5}" type="sibTrans" cxnId="{9301130E-7A3B-4F3D-B4C6-FC634D3A5E89}">
      <dgm:prSet/>
      <dgm:spPr/>
      <dgm:t>
        <a:bodyPr/>
        <a:lstStyle/>
        <a:p>
          <a:endParaRPr lang="en-US"/>
        </a:p>
      </dgm:t>
    </dgm:pt>
    <dgm:pt modelId="{10C4F8FB-3058-4ECB-BB64-A1D69A6071C4}">
      <dgm:prSet/>
      <dgm:spPr/>
      <dgm:t>
        <a:bodyPr/>
        <a:lstStyle/>
        <a:p>
          <a:r>
            <a:rPr lang="en-US" dirty="0"/>
            <a:t>If the dog is avoidant, turns away, lifts paw, etc. refrain from continuing</a:t>
          </a:r>
        </a:p>
      </dgm:t>
    </dgm:pt>
    <dgm:pt modelId="{5F70E290-F892-415B-B8BD-7020C69BA530}" type="parTrans" cxnId="{2D9BCDD0-29E0-49FA-A48E-3F4512BC9624}">
      <dgm:prSet/>
      <dgm:spPr/>
      <dgm:t>
        <a:bodyPr/>
        <a:lstStyle/>
        <a:p>
          <a:endParaRPr lang="en-US"/>
        </a:p>
      </dgm:t>
    </dgm:pt>
    <dgm:pt modelId="{D6663FF0-915E-41BD-8BCF-71F9FD34EAAB}" type="sibTrans" cxnId="{2D9BCDD0-29E0-49FA-A48E-3F4512BC9624}">
      <dgm:prSet/>
      <dgm:spPr/>
      <dgm:t>
        <a:bodyPr/>
        <a:lstStyle/>
        <a:p>
          <a:endParaRPr lang="en-US"/>
        </a:p>
      </dgm:t>
    </dgm:pt>
    <dgm:pt modelId="{EDA84A54-86A7-4D77-9929-9522210AFC55}">
      <dgm:prSet custT="1"/>
      <dgm:spPr/>
      <dgm:t>
        <a:bodyPr/>
        <a:lstStyle/>
        <a:p>
          <a:r>
            <a:rPr lang="en-US" sz="1200" dirty="0"/>
            <a:t>Once leashed, stand up slowly and check your surroundings before exiting</a:t>
          </a:r>
        </a:p>
      </dgm:t>
    </dgm:pt>
    <dgm:pt modelId="{F3E93009-F538-4080-92CF-3E82429B5E2B}" type="parTrans" cxnId="{DFEA68B3-069E-4846-996E-C71AE3B89DE1}">
      <dgm:prSet/>
      <dgm:spPr/>
      <dgm:t>
        <a:bodyPr/>
        <a:lstStyle/>
        <a:p>
          <a:endParaRPr lang="en-US"/>
        </a:p>
      </dgm:t>
    </dgm:pt>
    <dgm:pt modelId="{A0ABF21A-46C8-4B62-81A3-8C07DD221FF9}" type="sibTrans" cxnId="{DFEA68B3-069E-4846-996E-C71AE3B89DE1}">
      <dgm:prSet/>
      <dgm:spPr/>
      <dgm:t>
        <a:bodyPr/>
        <a:lstStyle/>
        <a:p>
          <a:endParaRPr lang="en-US"/>
        </a:p>
      </dgm:t>
    </dgm:pt>
    <dgm:pt modelId="{E1D1A11C-85A5-4945-9EE2-D64F75E4A509}" type="pres">
      <dgm:prSet presAssocID="{1F46CAD9-4141-4F1B-904A-87C820C2BFB9}" presName="hierChild1" presStyleCnt="0">
        <dgm:presLayoutVars>
          <dgm:orgChart val="1"/>
          <dgm:chPref val="1"/>
          <dgm:dir/>
          <dgm:animOne val="branch"/>
          <dgm:animLvl val="lvl"/>
          <dgm:resizeHandles/>
        </dgm:presLayoutVars>
      </dgm:prSet>
      <dgm:spPr/>
    </dgm:pt>
    <dgm:pt modelId="{4F7E5BDC-C1D5-4C7D-AED1-CCD38B986C7E}" type="pres">
      <dgm:prSet presAssocID="{D60D96FF-B552-4A79-B518-3284EB4F1889}" presName="hierRoot1" presStyleCnt="0">
        <dgm:presLayoutVars>
          <dgm:hierBranch val="init"/>
        </dgm:presLayoutVars>
      </dgm:prSet>
      <dgm:spPr/>
    </dgm:pt>
    <dgm:pt modelId="{DE627448-A015-49B6-AFD2-9BBC395F2F86}" type="pres">
      <dgm:prSet presAssocID="{D60D96FF-B552-4A79-B518-3284EB4F1889}" presName="rootComposite1" presStyleCnt="0"/>
      <dgm:spPr/>
    </dgm:pt>
    <dgm:pt modelId="{9DE8769A-A991-4AEE-8D9B-1CB0B8C1E950}" type="pres">
      <dgm:prSet presAssocID="{D60D96FF-B552-4A79-B518-3284EB4F1889}" presName="rootText1" presStyleLbl="node0" presStyleIdx="0" presStyleCnt="5" custScaleX="212654">
        <dgm:presLayoutVars>
          <dgm:chPref val="3"/>
        </dgm:presLayoutVars>
      </dgm:prSet>
      <dgm:spPr/>
    </dgm:pt>
    <dgm:pt modelId="{A86ADDBF-4EE1-4FF7-8E03-AF5178DA3E9D}" type="pres">
      <dgm:prSet presAssocID="{D60D96FF-B552-4A79-B518-3284EB4F1889}" presName="rootConnector1" presStyleLbl="node1" presStyleIdx="0" presStyleCnt="0"/>
      <dgm:spPr/>
    </dgm:pt>
    <dgm:pt modelId="{B0DDDB1A-F8A5-484F-A79F-626EAAD6F7CB}" type="pres">
      <dgm:prSet presAssocID="{D60D96FF-B552-4A79-B518-3284EB4F1889}" presName="hierChild2" presStyleCnt="0"/>
      <dgm:spPr/>
    </dgm:pt>
    <dgm:pt modelId="{5A074660-B767-425A-9C75-61899A15076A}" type="pres">
      <dgm:prSet presAssocID="{D60D96FF-B552-4A79-B518-3284EB4F1889}" presName="hierChild3" presStyleCnt="0"/>
      <dgm:spPr/>
    </dgm:pt>
    <dgm:pt modelId="{29BFAE31-8930-4D24-AC24-7A2BDCAA5DF5}" type="pres">
      <dgm:prSet presAssocID="{270F2DEB-E732-4F82-9DB2-0F10DB8F263A}" presName="hierRoot1" presStyleCnt="0">
        <dgm:presLayoutVars>
          <dgm:hierBranch val="init"/>
        </dgm:presLayoutVars>
      </dgm:prSet>
      <dgm:spPr/>
    </dgm:pt>
    <dgm:pt modelId="{A0E1B6EA-8C18-4922-9EE3-71D7C3974FCD}" type="pres">
      <dgm:prSet presAssocID="{270F2DEB-E732-4F82-9DB2-0F10DB8F263A}" presName="rootComposite1" presStyleCnt="0"/>
      <dgm:spPr/>
    </dgm:pt>
    <dgm:pt modelId="{7844FFC3-4117-4A42-8B48-D1354CD0350E}" type="pres">
      <dgm:prSet presAssocID="{270F2DEB-E732-4F82-9DB2-0F10DB8F263A}" presName="rootText1" presStyleLbl="node0" presStyleIdx="1" presStyleCnt="5" custScaleX="212091">
        <dgm:presLayoutVars>
          <dgm:chPref val="3"/>
        </dgm:presLayoutVars>
      </dgm:prSet>
      <dgm:spPr/>
    </dgm:pt>
    <dgm:pt modelId="{701F85EC-9A0A-4BB6-AEAD-08E5B781DD51}" type="pres">
      <dgm:prSet presAssocID="{270F2DEB-E732-4F82-9DB2-0F10DB8F263A}" presName="rootConnector1" presStyleLbl="node1" presStyleIdx="0" presStyleCnt="0"/>
      <dgm:spPr/>
    </dgm:pt>
    <dgm:pt modelId="{C4057C6E-B5AA-452E-ACEE-59ABF3448110}" type="pres">
      <dgm:prSet presAssocID="{270F2DEB-E732-4F82-9DB2-0F10DB8F263A}" presName="hierChild2" presStyleCnt="0"/>
      <dgm:spPr/>
    </dgm:pt>
    <dgm:pt modelId="{D1C87F19-C31F-4388-BF15-85816F67148A}" type="pres">
      <dgm:prSet presAssocID="{270F2DEB-E732-4F82-9DB2-0F10DB8F263A}" presName="hierChild3" presStyleCnt="0"/>
      <dgm:spPr/>
    </dgm:pt>
    <dgm:pt modelId="{148DF529-6808-4A59-AF35-248550CF593C}" type="pres">
      <dgm:prSet presAssocID="{ABAAEC3C-B1FE-42D7-A9FE-D45C3660A085}" presName="hierRoot1" presStyleCnt="0">
        <dgm:presLayoutVars>
          <dgm:hierBranch val="init"/>
        </dgm:presLayoutVars>
      </dgm:prSet>
      <dgm:spPr/>
    </dgm:pt>
    <dgm:pt modelId="{A4C77DD0-5548-4BF6-AEDC-284BB7D5D7EC}" type="pres">
      <dgm:prSet presAssocID="{ABAAEC3C-B1FE-42D7-A9FE-D45C3660A085}" presName="rootComposite1" presStyleCnt="0"/>
      <dgm:spPr/>
    </dgm:pt>
    <dgm:pt modelId="{61AF5D36-1B76-4281-81D7-98691B360457}" type="pres">
      <dgm:prSet presAssocID="{ABAAEC3C-B1FE-42D7-A9FE-D45C3660A085}" presName="rootText1" presStyleLbl="node0" presStyleIdx="2" presStyleCnt="5" custScaleX="211342">
        <dgm:presLayoutVars>
          <dgm:chPref val="3"/>
        </dgm:presLayoutVars>
      </dgm:prSet>
      <dgm:spPr/>
    </dgm:pt>
    <dgm:pt modelId="{9CF6C175-BB95-4A0D-BB22-F541BB04AD81}" type="pres">
      <dgm:prSet presAssocID="{ABAAEC3C-B1FE-42D7-A9FE-D45C3660A085}" presName="rootConnector1" presStyleLbl="node1" presStyleIdx="0" presStyleCnt="0"/>
      <dgm:spPr/>
    </dgm:pt>
    <dgm:pt modelId="{AE0362DE-AFC0-4015-A0F5-8BA3B7D93C2D}" type="pres">
      <dgm:prSet presAssocID="{ABAAEC3C-B1FE-42D7-A9FE-D45C3660A085}" presName="hierChild2" presStyleCnt="0"/>
      <dgm:spPr/>
    </dgm:pt>
    <dgm:pt modelId="{7A48C336-048E-4760-B57D-6462819D065E}" type="pres">
      <dgm:prSet presAssocID="{ABAAEC3C-B1FE-42D7-A9FE-D45C3660A085}" presName="hierChild3" presStyleCnt="0"/>
      <dgm:spPr/>
    </dgm:pt>
    <dgm:pt modelId="{167F66D7-4740-406F-BF28-960360A27D9E}" type="pres">
      <dgm:prSet presAssocID="{5FE6F922-19B3-4030-B139-E7D851FC52C8}" presName="hierRoot1" presStyleCnt="0">
        <dgm:presLayoutVars>
          <dgm:hierBranch val="init"/>
        </dgm:presLayoutVars>
      </dgm:prSet>
      <dgm:spPr/>
    </dgm:pt>
    <dgm:pt modelId="{2A3147E2-FCF5-4734-82CB-A8998CE8EEF9}" type="pres">
      <dgm:prSet presAssocID="{5FE6F922-19B3-4030-B139-E7D851FC52C8}" presName="rootComposite1" presStyleCnt="0"/>
      <dgm:spPr/>
    </dgm:pt>
    <dgm:pt modelId="{999185C9-DA68-459E-8942-9438AA179E4A}" type="pres">
      <dgm:prSet presAssocID="{5FE6F922-19B3-4030-B139-E7D851FC52C8}" presName="rootText1" presStyleLbl="node0" presStyleIdx="3" presStyleCnt="5" custScaleX="211999">
        <dgm:presLayoutVars>
          <dgm:chPref val="3"/>
        </dgm:presLayoutVars>
      </dgm:prSet>
      <dgm:spPr/>
    </dgm:pt>
    <dgm:pt modelId="{3F2BDC0F-F881-4824-B96F-2A5B3D769802}" type="pres">
      <dgm:prSet presAssocID="{5FE6F922-19B3-4030-B139-E7D851FC52C8}" presName="rootConnector1" presStyleLbl="node1" presStyleIdx="0" presStyleCnt="0"/>
      <dgm:spPr/>
    </dgm:pt>
    <dgm:pt modelId="{74ADF6F1-50D7-4347-96C0-46A912A101A3}" type="pres">
      <dgm:prSet presAssocID="{5FE6F922-19B3-4030-B139-E7D851FC52C8}" presName="hierChild2" presStyleCnt="0"/>
      <dgm:spPr/>
    </dgm:pt>
    <dgm:pt modelId="{928C630B-7F7D-4F53-AE0C-39DD97F6B93E}" type="pres">
      <dgm:prSet presAssocID="{263FD1C9-CFA8-4C95-8389-27AAFE138CD3}" presName="Name64" presStyleLbl="parChTrans1D2" presStyleIdx="0" presStyleCnt="4"/>
      <dgm:spPr/>
    </dgm:pt>
    <dgm:pt modelId="{2C9333F0-10DA-41DC-8273-FE3AF1E43DC3}" type="pres">
      <dgm:prSet presAssocID="{95787A54-A753-4CB4-A9D0-EB3EA01CF068}" presName="hierRoot2" presStyleCnt="0">
        <dgm:presLayoutVars>
          <dgm:hierBranch val="init"/>
        </dgm:presLayoutVars>
      </dgm:prSet>
      <dgm:spPr/>
    </dgm:pt>
    <dgm:pt modelId="{1288714C-F7A7-4723-B840-416D3DE4E7AF}" type="pres">
      <dgm:prSet presAssocID="{95787A54-A753-4CB4-A9D0-EB3EA01CF068}" presName="rootComposite" presStyleCnt="0"/>
      <dgm:spPr/>
    </dgm:pt>
    <dgm:pt modelId="{92997AEE-8F1D-4EC5-9AED-1A28CFC2F6B6}" type="pres">
      <dgm:prSet presAssocID="{95787A54-A753-4CB4-A9D0-EB3EA01CF068}" presName="rootText" presStyleLbl="node2" presStyleIdx="0" presStyleCnt="4" custScaleY="148581" custLinFactNeighborX="64000" custLinFactNeighborY="-1652">
        <dgm:presLayoutVars>
          <dgm:chPref val="3"/>
        </dgm:presLayoutVars>
      </dgm:prSet>
      <dgm:spPr/>
    </dgm:pt>
    <dgm:pt modelId="{A19EBDCF-79B3-4184-AC7C-49C981E8D30C}" type="pres">
      <dgm:prSet presAssocID="{95787A54-A753-4CB4-A9D0-EB3EA01CF068}" presName="rootConnector" presStyleLbl="node2" presStyleIdx="0" presStyleCnt="4"/>
      <dgm:spPr/>
    </dgm:pt>
    <dgm:pt modelId="{026CEF4F-A440-49A6-B9C0-753EECECBC3D}" type="pres">
      <dgm:prSet presAssocID="{95787A54-A753-4CB4-A9D0-EB3EA01CF068}" presName="hierChild4" presStyleCnt="0"/>
      <dgm:spPr/>
    </dgm:pt>
    <dgm:pt modelId="{EB730F45-B9AB-4B6D-B7EA-F73DB53A4F5A}" type="pres">
      <dgm:prSet presAssocID="{95787A54-A753-4CB4-A9D0-EB3EA01CF068}" presName="hierChild5" presStyleCnt="0"/>
      <dgm:spPr/>
    </dgm:pt>
    <dgm:pt modelId="{51739FE8-371F-4AA8-B513-3D80EF26CD53}" type="pres">
      <dgm:prSet presAssocID="{0B187583-779C-4DE4-8566-42E335A437EA}" presName="Name64" presStyleLbl="parChTrans1D2" presStyleIdx="1" presStyleCnt="4"/>
      <dgm:spPr/>
    </dgm:pt>
    <dgm:pt modelId="{CB2E0BA4-26EB-4375-BDA8-79C82241627A}" type="pres">
      <dgm:prSet presAssocID="{AC8EB2D1-A6C9-4B6E-B404-1CC8240A8B2A}" presName="hierRoot2" presStyleCnt="0">
        <dgm:presLayoutVars>
          <dgm:hierBranch val="init"/>
        </dgm:presLayoutVars>
      </dgm:prSet>
      <dgm:spPr/>
    </dgm:pt>
    <dgm:pt modelId="{42AABEE5-FDC7-4BFF-A9C0-168B7F44E2E6}" type="pres">
      <dgm:prSet presAssocID="{AC8EB2D1-A6C9-4B6E-B404-1CC8240A8B2A}" presName="rootComposite" presStyleCnt="0"/>
      <dgm:spPr/>
    </dgm:pt>
    <dgm:pt modelId="{F17A70DD-0DF3-4BE9-B532-5EE6506C25FE}" type="pres">
      <dgm:prSet presAssocID="{AC8EB2D1-A6C9-4B6E-B404-1CC8240A8B2A}" presName="rootText" presStyleLbl="node2" presStyleIdx="1" presStyleCnt="4" custScaleY="199600" custLinFactNeighborX="64028" custLinFactNeighborY="-5707">
        <dgm:presLayoutVars>
          <dgm:chPref val="3"/>
        </dgm:presLayoutVars>
      </dgm:prSet>
      <dgm:spPr/>
    </dgm:pt>
    <dgm:pt modelId="{82D2B6A0-B435-4EA5-9F3F-246FFCC48576}" type="pres">
      <dgm:prSet presAssocID="{AC8EB2D1-A6C9-4B6E-B404-1CC8240A8B2A}" presName="rootConnector" presStyleLbl="node2" presStyleIdx="1" presStyleCnt="4"/>
      <dgm:spPr/>
    </dgm:pt>
    <dgm:pt modelId="{22AAC958-ED47-44DB-A29C-417D461B62B8}" type="pres">
      <dgm:prSet presAssocID="{AC8EB2D1-A6C9-4B6E-B404-1CC8240A8B2A}" presName="hierChild4" presStyleCnt="0"/>
      <dgm:spPr/>
    </dgm:pt>
    <dgm:pt modelId="{2A9099CF-C343-40BA-A7F3-52706C4B72A4}" type="pres">
      <dgm:prSet presAssocID="{AC8EB2D1-A6C9-4B6E-B404-1CC8240A8B2A}" presName="hierChild5" presStyleCnt="0"/>
      <dgm:spPr/>
    </dgm:pt>
    <dgm:pt modelId="{C5D436DA-E47E-4BEE-97AD-665E52ED0CED}" type="pres">
      <dgm:prSet presAssocID="{8104B8A9-D576-4ED9-9291-FBE622D6AE68}" presName="Name64" presStyleLbl="parChTrans1D2" presStyleIdx="2" presStyleCnt="4"/>
      <dgm:spPr/>
    </dgm:pt>
    <dgm:pt modelId="{7D36A2D9-639D-4930-A374-13F10A6CD343}" type="pres">
      <dgm:prSet presAssocID="{1BBB59BE-AD08-4EB3-9D78-D3F53441D6BE}" presName="hierRoot2" presStyleCnt="0">
        <dgm:presLayoutVars>
          <dgm:hierBranch val="init"/>
        </dgm:presLayoutVars>
      </dgm:prSet>
      <dgm:spPr/>
    </dgm:pt>
    <dgm:pt modelId="{65BDEB9E-11E3-4355-8284-CD537A7978E4}" type="pres">
      <dgm:prSet presAssocID="{1BBB59BE-AD08-4EB3-9D78-D3F53441D6BE}" presName="rootComposite" presStyleCnt="0"/>
      <dgm:spPr/>
    </dgm:pt>
    <dgm:pt modelId="{9E780D57-DA08-4C5A-A0AE-FD8AEB93ACA1}" type="pres">
      <dgm:prSet presAssocID="{1BBB59BE-AD08-4EB3-9D78-D3F53441D6BE}" presName="rootText" presStyleLbl="node2" presStyleIdx="2" presStyleCnt="4" custScaleY="140631" custLinFactNeighborX="64504" custLinFactNeighborY="1699">
        <dgm:presLayoutVars>
          <dgm:chPref val="3"/>
        </dgm:presLayoutVars>
      </dgm:prSet>
      <dgm:spPr/>
    </dgm:pt>
    <dgm:pt modelId="{10E41FB8-4653-4E72-B371-2168EE9A5980}" type="pres">
      <dgm:prSet presAssocID="{1BBB59BE-AD08-4EB3-9D78-D3F53441D6BE}" presName="rootConnector" presStyleLbl="node2" presStyleIdx="2" presStyleCnt="4"/>
      <dgm:spPr/>
    </dgm:pt>
    <dgm:pt modelId="{A7C5AE79-3591-4376-808E-2741E1EA3A10}" type="pres">
      <dgm:prSet presAssocID="{1BBB59BE-AD08-4EB3-9D78-D3F53441D6BE}" presName="hierChild4" presStyleCnt="0"/>
      <dgm:spPr/>
    </dgm:pt>
    <dgm:pt modelId="{56B1974E-5998-4EDD-B42C-E8DD87949A50}" type="pres">
      <dgm:prSet presAssocID="{1BBB59BE-AD08-4EB3-9D78-D3F53441D6BE}" presName="hierChild5" presStyleCnt="0"/>
      <dgm:spPr/>
    </dgm:pt>
    <dgm:pt modelId="{4A7F9EF7-48C7-4335-981A-8CE78298E54D}" type="pres">
      <dgm:prSet presAssocID="{5F70E290-F892-415B-B8BD-7020C69BA530}" presName="Name64" presStyleLbl="parChTrans1D2" presStyleIdx="3" presStyleCnt="4"/>
      <dgm:spPr/>
    </dgm:pt>
    <dgm:pt modelId="{FBE213AE-F167-4760-8984-1B2B80BB40CA}" type="pres">
      <dgm:prSet presAssocID="{10C4F8FB-3058-4ECB-BB64-A1D69A6071C4}" presName="hierRoot2" presStyleCnt="0">
        <dgm:presLayoutVars>
          <dgm:hierBranch val="init"/>
        </dgm:presLayoutVars>
      </dgm:prSet>
      <dgm:spPr/>
    </dgm:pt>
    <dgm:pt modelId="{90C58C83-D2C7-4121-9466-6E2260876C0D}" type="pres">
      <dgm:prSet presAssocID="{10C4F8FB-3058-4ECB-BB64-A1D69A6071C4}" presName="rootComposite" presStyleCnt="0"/>
      <dgm:spPr/>
    </dgm:pt>
    <dgm:pt modelId="{884F4411-427B-420D-93EB-CBFE1180FFA7}" type="pres">
      <dgm:prSet presAssocID="{10C4F8FB-3058-4ECB-BB64-A1D69A6071C4}" presName="rootText" presStyleLbl="node2" presStyleIdx="3" presStyleCnt="4" custScaleY="146425" custLinFactNeighborX="64503" custLinFactNeighborY="-9914">
        <dgm:presLayoutVars>
          <dgm:chPref val="3"/>
        </dgm:presLayoutVars>
      </dgm:prSet>
      <dgm:spPr/>
    </dgm:pt>
    <dgm:pt modelId="{1F02F72E-5E2D-46FE-964C-5BA9E6B84DE0}" type="pres">
      <dgm:prSet presAssocID="{10C4F8FB-3058-4ECB-BB64-A1D69A6071C4}" presName="rootConnector" presStyleLbl="node2" presStyleIdx="3" presStyleCnt="4"/>
      <dgm:spPr/>
    </dgm:pt>
    <dgm:pt modelId="{0312FF6F-6BA8-433F-BF20-C6E1EB1EC6C4}" type="pres">
      <dgm:prSet presAssocID="{10C4F8FB-3058-4ECB-BB64-A1D69A6071C4}" presName="hierChild4" presStyleCnt="0"/>
      <dgm:spPr/>
    </dgm:pt>
    <dgm:pt modelId="{B0D5878B-5E50-4369-BD67-FA97A6317997}" type="pres">
      <dgm:prSet presAssocID="{10C4F8FB-3058-4ECB-BB64-A1D69A6071C4}" presName="hierChild5" presStyleCnt="0"/>
      <dgm:spPr/>
    </dgm:pt>
    <dgm:pt modelId="{F885795A-6F1C-4101-BA0D-A06A0594AE8F}" type="pres">
      <dgm:prSet presAssocID="{5FE6F922-19B3-4030-B139-E7D851FC52C8}" presName="hierChild3" presStyleCnt="0"/>
      <dgm:spPr/>
    </dgm:pt>
    <dgm:pt modelId="{9364E473-63BA-4186-A0FD-6E2C5D4197CE}" type="pres">
      <dgm:prSet presAssocID="{EDA84A54-86A7-4D77-9929-9522210AFC55}" presName="hierRoot1" presStyleCnt="0">
        <dgm:presLayoutVars>
          <dgm:hierBranch val="init"/>
        </dgm:presLayoutVars>
      </dgm:prSet>
      <dgm:spPr/>
    </dgm:pt>
    <dgm:pt modelId="{9D6ECC2C-E9C3-4409-ACFD-906469730624}" type="pres">
      <dgm:prSet presAssocID="{EDA84A54-86A7-4D77-9929-9522210AFC55}" presName="rootComposite1" presStyleCnt="0"/>
      <dgm:spPr/>
    </dgm:pt>
    <dgm:pt modelId="{DBA29AE1-CB40-4032-882E-292210A90F3E}" type="pres">
      <dgm:prSet presAssocID="{EDA84A54-86A7-4D77-9929-9522210AFC55}" presName="rootText1" presStyleLbl="node0" presStyleIdx="4" presStyleCnt="5" custScaleX="212238">
        <dgm:presLayoutVars>
          <dgm:chPref val="3"/>
        </dgm:presLayoutVars>
      </dgm:prSet>
      <dgm:spPr/>
    </dgm:pt>
    <dgm:pt modelId="{11C7F2DF-0B2F-4EF3-AD40-73A47822B4D3}" type="pres">
      <dgm:prSet presAssocID="{EDA84A54-86A7-4D77-9929-9522210AFC55}" presName="rootConnector1" presStyleLbl="node1" presStyleIdx="0" presStyleCnt="0"/>
      <dgm:spPr/>
    </dgm:pt>
    <dgm:pt modelId="{07872C21-A04E-4086-8C29-094D3A2D5F12}" type="pres">
      <dgm:prSet presAssocID="{EDA84A54-86A7-4D77-9929-9522210AFC55}" presName="hierChild2" presStyleCnt="0"/>
      <dgm:spPr/>
    </dgm:pt>
    <dgm:pt modelId="{C908FF6F-FF2D-4D78-97DB-0E085E4137CD}" type="pres">
      <dgm:prSet presAssocID="{EDA84A54-86A7-4D77-9929-9522210AFC55}" presName="hierChild3" presStyleCnt="0"/>
      <dgm:spPr/>
    </dgm:pt>
  </dgm:ptLst>
  <dgm:cxnLst>
    <dgm:cxn modelId="{9E059903-6187-4FC2-8E42-8E2267E93229}" type="presOf" srcId="{1BBB59BE-AD08-4EB3-9D78-D3F53441D6BE}" destId="{9E780D57-DA08-4C5A-A0AE-FD8AEB93ACA1}" srcOrd="0" destOrd="0" presId="urn:microsoft.com/office/officeart/2009/3/layout/HorizontalOrganizationChart"/>
    <dgm:cxn modelId="{0C06E408-89FA-40BE-AAC7-0C93A7012D0D}" srcId="{1F46CAD9-4141-4F1B-904A-87C820C2BFB9}" destId="{D60D96FF-B552-4A79-B518-3284EB4F1889}" srcOrd="0" destOrd="0" parTransId="{E9047202-20B6-4C44-8138-45D230FEA6D6}" sibTransId="{C70AA77B-1A40-4A91-A3F2-1223BABF25EA}"/>
    <dgm:cxn modelId="{38E4D30C-9AB7-4420-88C9-9170E73C0E3B}" type="presOf" srcId="{AC8EB2D1-A6C9-4B6E-B404-1CC8240A8B2A}" destId="{F17A70DD-0DF3-4BE9-B532-5EE6506C25FE}" srcOrd="0" destOrd="0" presId="urn:microsoft.com/office/officeart/2009/3/layout/HorizontalOrganizationChart"/>
    <dgm:cxn modelId="{9301130E-7A3B-4F3D-B4C6-FC634D3A5E89}" srcId="{5FE6F922-19B3-4030-B139-E7D851FC52C8}" destId="{1BBB59BE-AD08-4EB3-9D78-D3F53441D6BE}" srcOrd="2" destOrd="0" parTransId="{8104B8A9-D576-4ED9-9291-FBE622D6AE68}" sibTransId="{43B60FDB-8ED7-4E54-A3E7-1E39A0C2A6C5}"/>
    <dgm:cxn modelId="{1122710F-9D4E-492A-BAE7-DCD77E1664C0}" type="presOf" srcId="{95787A54-A753-4CB4-A9D0-EB3EA01CF068}" destId="{A19EBDCF-79B3-4184-AC7C-49C981E8D30C}" srcOrd="1" destOrd="0" presId="urn:microsoft.com/office/officeart/2009/3/layout/HorizontalOrganizationChart"/>
    <dgm:cxn modelId="{6E30CD0F-607A-47F2-8B2D-6579EEFBC4A8}" srcId="{1F46CAD9-4141-4F1B-904A-87C820C2BFB9}" destId="{ABAAEC3C-B1FE-42D7-A9FE-D45C3660A085}" srcOrd="2" destOrd="0" parTransId="{4239F9FD-3D42-4226-AD7B-654CE517A021}" sibTransId="{6E26657A-7A90-4259-839A-0A8DD55014B3}"/>
    <dgm:cxn modelId="{DAF3A05C-E141-43E6-9564-72160E657EB6}" type="presOf" srcId="{5FE6F922-19B3-4030-B139-E7D851FC52C8}" destId="{999185C9-DA68-459E-8942-9438AA179E4A}" srcOrd="0" destOrd="0" presId="urn:microsoft.com/office/officeart/2009/3/layout/HorizontalOrganizationChart"/>
    <dgm:cxn modelId="{42753A5D-8E05-4EB8-B0DC-20FA0FC696CA}" type="presOf" srcId="{270F2DEB-E732-4F82-9DB2-0F10DB8F263A}" destId="{701F85EC-9A0A-4BB6-AEAD-08E5B781DD51}" srcOrd="1" destOrd="0" presId="urn:microsoft.com/office/officeart/2009/3/layout/HorizontalOrganizationChart"/>
    <dgm:cxn modelId="{4BE7BB62-02D5-4B66-B822-A4020E37D238}" type="presOf" srcId="{10C4F8FB-3058-4ECB-BB64-A1D69A6071C4}" destId="{884F4411-427B-420D-93EB-CBFE1180FFA7}" srcOrd="0" destOrd="0" presId="urn:microsoft.com/office/officeart/2009/3/layout/HorizontalOrganizationChart"/>
    <dgm:cxn modelId="{21338049-2FFF-4E61-BE39-09DC9F95150C}" type="presOf" srcId="{10C4F8FB-3058-4ECB-BB64-A1D69A6071C4}" destId="{1F02F72E-5E2D-46FE-964C-5BA9E6B84DE0}" srcOrd="1" destOrd="0" presId="urn:microsoft.com/office/officeart/2009/3/layout/HorizontalOrganizationChart"/>
    <dgm:cxn modelId="{EC8F726A-BDA4-4C61-A4AC-8649669EF291}" type="presOf" srcId="{5FE6F922-19B3-4030-B139-E7D851FC52C8}" destId="{3F2BDC0F-F881-4824-B96F-2A5B3D769802}" srcOrd="1" destOrd="0" presId="urn:microsoft.com/office/officeart/2009/3/layout/HorizontalOrganizationChart"/>
    <dgm:cxn modelId="{62B6786E-01E6-410E-9314-B901038EAD25}" type="presOf" srcId="{1F46CAD9-4141-4F1B-904A-87C820C2BFB9}" destId="{E1D1A11C-85A5-4945-9EE2-D64F75E4A509}" srcOrd="0" destOrd="0" presId="urn:microsoft.com/office/officeart/2009/3/layout/HorizontalOrganizationChart"/>
    <dgm:cxn modelId="{B2F7BE71-E3C6-446E-8D65-E5170E96C901}" type="presOf" srcId="{EDA84A54-86A7-4D77-9929-9522210AFC55}" destId="{11C7F2DF-0B2F-4EF3-AD40-73A47822B4D3}" srcOrd="1" destOrd="0" presId="urn:microsoft.com/office/officeart/2009/3/layout/HorizontalOrganizationChart"/>
    <dgm:cxn modelId="{F6CC607F-284D-4688-B18B-50D06AC8D953}" type="presOf" srcId="{8104B8A9-D576-4ED9-9291-FBE622D6AE68}" destId="{C5D436DA-E47E-4BEE-97AD-665E52ED0CED}" srcOrd="0" destOrd="0" presId="urn:microsoft.com/office/officeart/2009/3/layout/HorizontalOrganizationChart"/>
    <dgm:cxn modelId="{6F827885-5895-47FC-9879-8D605A58D055}" type="presOf" srcId="{5F70E290-F892-415B-B8BD-7020C69BA530}" destId="{4A7F9EF7-48C7-4335-981A-8CE78298E54D}" srcOrd="0" destOrd="0" presId="urn:microsoft.com/office/officeart/2009/3/layout/HorizontalOrganizationChart"/>
    <dgm:cxn modelId="{2E0FC08B-0A04-48FB-9DF8-22B73E3186EC}" srcId="{5FE6F922-19B3-4030-B139-E7D851FC52C8}" destId="{AC8EB2D1-A6C9-4B6E-B404-1CC8240A8B2A}" srcOrd="1" destOrd="0" parTransId="{0B187583-779C-4DE4-8566-42E335A437EA}" sibTransId="{4A71155A-BF8C-489F-B9CB-AE70C5263E35}"/>
    <dgm:cxn modelId="{2C4EA299-7D16-4FEF-B2B6-7DB09C97EE7C}" type="presOf" srcId="{0B187583-779C-4DE4-8566-42E335A437EA}" destId="{51739FE8-371F-4AA8-B513-3D80EF26CD53}" srcOrd="0" destOrd="0" presId="urn:microsoft.com/office/officeart/2009/3/layout/HorizontalOrganizationChart"/>
    <dgm:cxn modelId="{BD9C38A9-1475-49E3-A083-038FE059E01F}" type="presOf" srcId="{ABAAEC3C-B1FE-42D7-A9FE-D45C3660A085}" destId="{61AF5D36-1B76-4281-81D7-98691B360457}" srcOrd="0" destOrd="0" presId="urn:microsoft.com/office/officeart/2009/3/layout/HorizontalOrganizationChart"/>
    <dgm:cxn modelId="{DFEA68B3-069E-4846-996E-C71AE3B89DE1}" srcId="{1F46CAD9-4141-4F1B-904A-87C820C2BFB9}" destId="{EDA84A54-86A7-4D77-9929-9522210AFC55}" srcOrd="4" destOrd="0" parTransId="{F3E93009-F538-4080-92CF-3E82429B5E2B}" sibTransId="{A0ABF21A-46C8-4B62-81A3-8C07DD221FF9}"/>
    <dgm:cxn modelId="{0B3FBCB8-B12F-4538-B267-CF644221B17C}" type="presOf" srcId="{263FD1C9-CFA8-4C95-8389-27AAFE138CD3}" destId="{928C630B-7F7D-4F53-AE0C-39DD97F6B93E}" srcOrd="0" destOrd="0" presId="urn:microsoft.com/office/officeart/2009/3/layout/HorizontalOrganizationChart"/>
    <dgm:cxn modelId="{D1E96CBA-EB73-4128-90A5-00428E86E595}" type="presOf" srcId="{270F2DEB-E732-4F82-9DB2-0F10DB8F263A}" destId="{7844FFC3-4117-4A42-8B48-D1354CD0350E}" srcOrd="0" destOrd="0" presId="urn:microsoft.com/office/officeart/2009/3/layout/HorizontalOrganizationChart"/>
    <dgm:cxn modelId="{916F2EBB-2FD0-45D1-9BF7-B2FC0FE4AE94}" type="presOf" srcId="{EDA84A54-86A7-4D77-9929-9522210AFC55}" destId="{DBA29AE1-CB40-4032-882E-292210A90F3E}" srcOrd="0" destOrd="0" presId="urn:microsoft.com/office/officeart/2009/3/layout/HorizontalOrganizationChart"/>
    <dgm:cxn modelId="{4707CCCC-E02C-4905-9CD7-0BE6D45E6E0F}" srcId="{1F46CAD9-4141-4F1B-904A-87C820C2BFB9}" destId="{5FE6F922-19B3-4030-B139-E7D851FC52C8}" srcOrd="3" destOrd="0" parTransId="{C360264F-B6F1-497E-BEA8-90CFFE541767}" sibTransId="{5951FF25-EDDC-406D-A624-D1FE9C2E8456}"/>
    <dgm:cxn modelId="{78AC1DCD-2103-48F1-8207-AD47167834AE}" srcId="{1F46CAD9-4141-4F1B-904A-87C820C2BFB9}" destId="{270F2DEB-E732-4F82-9DB2-0F10DB8F263A}" srcOrd="1" destOrd="0" parTransId="{FA4F1DE9-546D-42DA-A424-10F0B08AA01E}" sibTransId="{647CC5C0-A4CE-45EF-AD06-FDB4B3B964F5}"/>
    <dgm:cxn modelId="{2D9BCDD0-29E0-49FA-A48E-3F4512BC9624}" srcId="{5FE6F922-19B3-4030-B139-E7D851FC52C8}" destId="{10C4F8FB-3058-4ECB-BB64-A1D69A6071C4}" srcOrd="3" destOrd="0" parTransId="{5F70E290-F892-415B-B8BD-7020C69BA530}" sibTransId="{D6663FF0-915E-41BD-8BCF-71F9FD34EAAB}"/>
    <dgm:cxn modelId="{72CB29D9-ED25-490C-B4DF-1190ACE5C3C4}" type="presOf" srcId="{D60D96FF-B552-4A79-B518-3284EB4F1889}" destId="{A86ADDBF-4EE1-4FF7-8E03-AF5178DA3E9D}" srcOrd="1" destOrd="0" presId="urn:microsoft.com/office/officeart/2009/3/layout/HorizontalOrganizationChart"/>
    <dgm:cxn modelId="{9CF926DB-4F9E-4C50-AB61-D4428976D565}" type="presOf" srcId="{ABAAEC3C-B1FE-42D7-A9FE-D45C3660A085}" destId="{9CF6C175-BB95-4A0D-BB22-F541BB04AD81}" srcOrd="1" destOrd="0" presId="urn:microsoft.com/office/officeart/2009/3/layout/HorizontalOrganizationChart"/>
    <dgm:cxn modelId="{E3F5A0E3-D887-4D32-84F6-F0B44311A61A}" type="presOf" srcId="{95787A54-A753-4CB4-A9D0-EB3EA01CF068}" destId="{92997AEE-8F1D-4EC5-9AED-1A28CFC2F6B6}" srcOrd="0" destOrd="0" presId="urn:microsoft.com/office/officeart/2009/3/layout/HorizontalOrganizationChart"/>
    <dgm:cxn modelId="{326FA6E4-66DD-4E2A-B98E-DD18DFA50655}" type="presOf" srcId="{1BBB59BE-AD08-4EB3-9D78-D3F53441D6BE}" destId="{10E41FB8-4653-4E72-B371-2168EE9A5980}" srcOrd="1" destOrd="0" presId="urn:microsoft.com/office/officeart/2009/3/layout/HorizontalOrganizationChart"/>
    <dgm:cxn modelId="{916829EF-C925-4157-806A-B1AE971C1BFE}" type="presOf" srcId="{D60D96FF-B552-4A79-B518-3284EB4F1889}" destId="{9DE8769A-A991-4AEE-8D9B-1CB0B8C1E950}" srcOrd="0" destOrd="0" presId="urn:microsoft.com/office/officeart/2009/3/layout/HorizontalOrganizationChart"/>
    <dgm:cxn modelId="{7289F9F1-78C6-43D8-B9AE-0B0F2FBC7839}" srcId="{5FE6F922-19B3-4030-B139-E7D851FC52C8}" destId="{95787A54-A753-4CB4-A9D0-EB3EA01CF068}" srcOrd="0" destOrd="0" parTransId="{263FD1C9-CFA8-4C95-8389-27AAFE138CD3}" sibTransId="{631A4613-26BD-46AB-91A9-553CC92990A8}"/>
    <dgm:cxn modelId="{2DFA34FD-EEDC-46B9-94DC-8C95C619733D}" type="presOf" srcId="{AC8EB2D1-A6C9-4B6E-B404-1CC8240A8B2A}" destId="{82D2B6A0-B435-4EA5-9F3F-246FFCC48576}" srcOrd="1" destOrd="0" presId="urn:microsoft.com/office/officeart/2009/3/layout/HorizontalOrganizationChart"/>
    <dgm:cxn modelId="{931DD8F4-7A9E-40E4-A99C-4B4BEA080043}" type="presParOf" srcId="{E1D1A11C-85A5-4945-9EE2-D64F75E4A509}" destId="{4F7E5BDC-C1D5-4C7D-AED1-CCD38B986C7E}" srcOrd="0" destOrd="0" presId="urn:microsoft.com/office/officeart/2009/3/layout/HorizontalOrganizationChart"/>
    <dgm:cxn modelId="{B30676B0-62AB-412C-B0DD-175663DDC568}" type="presParOf" srcId="{4F7E5BDC-C1D5-4C7D-AED1-CCD38B986C7E}" destId="{DE627448-A015-49B6-AFD2-9BBC395F2F86}" srcOrd="0" destOrd="0" presId="urn:microsoft.com/office/officeart/2009/3/layout/HorizontalOrganizationChart"/>
    <dgm:cxn modelId="{9D4A1922-39A6-46E7-9944-3181B6D1EEF2}" type="presParOf" srcId="{DE627448-A015-49B6-AFD2-9BBC395F2F86}" destId="{9DE8769A-A991-4AEE-8D9B-1CB0B8C1E950}" srcOrd="0" destOrd="0" presId="urn:microsoft.com/office/officeart/2009/3/layout/HorizontalOrganizationChart"/>
    <dgm:cxn modelId="{7DFBD6D7-6CF4-414E-BEBE-D6E0932B1328}" type="presParOf" srcId="{DE627448-A015-49B6-AFD2-9BBC395F2F86}" destId="{A86ADDBF-4EE1-4FF7-8E03-AF5178DA3E9D}" srcOrd="1" destOrd="0" presId="urn:microsoft.com/office/officeart/2009/3/layout/HorizontalOrganizationChart"/>
    <dgm:cxn modelId="{93B5D9EB-DF58-4347-A499-DFE4CD1C53AC}" type="presParOf" srcId="{4F7E5BDC-C1D5-4C7D-AED1-CCD38B986C7E}" destId="{B0DDDB1A-F8A5-484F-A79F-626EAAD6F7CB}" srcOrd="1" destOrd="0" presId="urn:microsoft.com/office/officeart/2009/3/layout/HorizontalOrganizationChart"/>
    <dgm:cxn modelId="{36158DC5-B71A-4C02-8475-5D046D6EBC98}" type="presParOf" srcId="{4F7E5BDC-C1D5-4C7D-AED1-CCD38B986C7E}" destId="{5A074660-B767-425A-9C75-61899A15076A}" srcOrd="2" destOrd="0" presId="urn:microsoft.com/office/officeart/2009/3/layout/HorizontalOrganizationChart"/>
    <dgm:cxn modelId="{A2B6097E-7A9B-4550-8DFA-5FDD2BF49E78}" type="presParOf" srcId="{E1D1A11C-85A5-4945-9EE2-D64F75E4A509}" destId="{29BFAE31-8930-4D24-AC24-7A2BDCAA5DF5}" srcOrd="1" destOrd="0" presId="urn:microsoft.com/office/officeart/2009/3/layout/HorizontalOrganizationChart"/>
    <dgm:cxn modelId="{E4F4C161-35D0-4C29-A88B-98FB723EE55D}" type="presParOf" srcId="{29BFAE31-8930-4D24-AC24-7A2BDCAA5DF5}" destId="{A0E1B6EA-8C18-4922-9EE3-71D7C3974FCD}" srcOrd="0" destOrd="0" presId="urn:microsoft.com/office/officeart/2009/3/layout/HorizontalOrganizationChart"/>
    <dgm:cxn modelId="{2244AB79-075D-40CC-B60F-A330FF4ADD27}" type="presParOf" srcId="{A0E1B6EA-8C18-4922-9EE3-71D7C3974FCD}" destId="{7844FFC3-4117-4A42-8B48-D1354CD0350E}" srcOrd="0" destOrd="0" presId="urn:microsoft.com/office/officeart/2009/3/layout/HorizontalOrganizationChart"/>
    <dgm:cxn modelId="{A6EEA0A0-D5AF-44A1-A2D4-6AE9D499A5B4}" type="presParOf" srcId="{A0E1B6EA-8C18-4922-9EE3-71D7C3974FCD}" destId="{701F85EC-9A0A-4BB6-AEAD-08E5B781DD51}" srcOrd="1" destOrd="0" presId="urn:microsoft.com/office/officeart/2009/3/layout/HorizontalOrganizationChart"/>
    <dgm:cxn modelId="{DCCF5361-1D29-48F9-BB51-172A44954DD7}" type="presParOf" srcId="{29BFAE31-8930-4D24-AC24-7A2BDCAA5DF5}" destId="{C4057C6E-B5AA-452E-ACEE-59ABF3448110}" srcOrd="1" destOrd="0" presId="urn:microsoft.com/office/officeart/2009/3/layout/HorizontalOrganizationChart"/>
    <dgm:cxn modelId="{C7221F0F-EE5F-4728-A411-C6E875873A8C}" type="presParOf" srcId="{29BFAE31-8930-4D24-AC24-7A2BDCAA5DF5}" destId="{D1C87F19-C31F-4388-BF15-85816F67148A}" srcOrd="2" destOrd="0" presId="urn:microsoft.com/office/officeart/2009/3/layout/HorizontalOrganizationChart"/>
    <dgm:cxn modelId="{6E7B8517-8BEE-491D-A68D-A2DE11767D4F}" type="presParOf" srcId="{E1D1A11C-85A5-4945-9EE2-D64F75E4A509}" destId="{148DF529-6808-4A59-AF35-248550CF593C}" srcOrd="2" destOrd="0" presId="urn:microsoft.com/office/officeart/2009/3/layout/HorizontalOrganizationChart"/>
    <dgm:cxn modelId="{50D252D6-0CEB-4AE9-926F-9B0427C86281}" type="presParOf" srcId="{148DF529-6808-4A59-AF35-248550CF593C}" destId="{A4C77DD0-5548-4BF6-AEDC-284BB7D5D7EC}" srcOrd="0" destOrd="0" presId="urn:microsoft.com/office/officeart/2009/3/layout/HorizontalOrganizationChart"/>
    <dgm:cxn modelId="{0348FC8F-4466-48CB-8FD0-0A319C29128F}" type="presParOf" srcId="{A4C77DD0-5548-4BF6-AEDC-284BB7D5D7EC}" destId="{61AF5D36-1B76-4281-81D7-98691B360457}" srcOrd="0" destOrd="0" presId="urn:microsoft.com/office/officeart/2009/3/layout/HorizontalOrganizationChart"/>
    <dgm:cxn modelId="{8A4D4815-65F4-4913-9048-F8FEBC7D9A8C}" type="presParOf" srcId="{A4C77DD0-5548-4BF6-AEDC-284BB7D5D7EC}" destId="{9CF6C175-BB95-4A0D-BB22-F541BB04AD81}" srcOrd="1" destOrd="0" presId="urn:microsoft.com/office/officeart/2009/3/layout/HorizontalOrganizationChart"/>
    <dgm:cxn modelId="{18D27347-E60D-401E-AA0B-492701E27A0F}" type="presParOf" srcId="{148DF529-6808-4A59-AF35-248550CF593C}" destId="{AE0362DE-AFC0-4015-A0F5-8BA3B7D93C2D}" srcOrd="1" destOrd="0" presId="urn:microsoft.com/office/officeart/2009/3/layout/HorizontalOrganizationChart"/>
    <dgm:cxn modelId="{EF194081-EB21-42FC-A772-C9659056D2D8}" type="presParOf" srcId="{148DF529-6808-4A59-AF35-248550CF593C}" destId="{7A48C336-048E-4760-B57D-6462819D065E}" srcOrd="2" destOrd="0" presId="urn:microsoft.com/office/officeart/2009/3/layout/HorizontalOrganizationChart"/>
    <dgm:cxn modelId="{CC514CF3-E111-4700-ADD9-E3F0758342A8}" type="presParOf" srcId="{E1D1A11C-85A5-4945-9EE2-D64F75E4A509}" destId="{167F66D7-4740-406F-BF28-960360A27D9E}" srcOrd="3" destOrd="0" presId="urn:microsoft.com/office/officeart/2009/3/layout/HorizontalOrganizationChart"/>
    <dgm:cxn modelId="{A8A94C29-90D6-4E9D-A9C3-A0770605B31E}" type="presParOf" srcId="{167F66D7-4740-406F-BF28-960360A27D9E}" destId="{2A3147E2-FCF5-4734-82CB-A8998CE8EEF9}" srcOrd="0" destOrd="0" presId="urn:microsoft.com/office/officeart/2009/3/layout/HorizontalOrganizationChart"/>
    <dgm:cxn modelId="{F226861C-3AF3-487C-8AED-1A6D78AEE32E}" type="presParOf" srcId="{2A3147E2-FCF5-4734-82CB-A8998CE8EEF9}" destId="{999185C9-DA68-459E-8942-9438AA179E4A}" srcOrd="0" destOrd="0" presId="urn:microsoft.com/office/officeart/2009/3/layout/HorizontalOrganizationChart"/>
    <dgm:cxn modelId="{B15245E4-95B4-474F-8FF2-93D3D83C66A1}" type="presParOf" srcId="{2A3147E2-FCF5-4734-82CB-A8998CE8EEF9}" destId="{3F2BDC0F-F881-4824-B96F-2A5B3D769802}" srcOrd="1" destOrd="0" presId="urn:microsoft.com/office/officeart/2009/3/layout/HorizontalOrganizationChart"/>
    <dgm:cxn modelId="{130D51CB-D280-4FE9-A6ED-7E8B4FDDC80E}" type="presParOf" srcId="{167F66D7-4740-406F-BF28-960360A27D9E}" destId="{74ADF6F1-50D7-4347-96C0-46A912A101A3}" srcOrd="1" destOrd="0" presId="urn:microsoft.com/office/officeart/2009/3/layout/HorizontalOrganizationChart"/>
    <dgm:cxn modelId="{6730CF7D-0EC8-4BB4-823A-18CEE2AE102E}" type="presParOf" srcId="{74ADF6F1-50D7-4347-96C0-46A912A101A3}" destId="{928C630B-7F7D-4F53-AE0C-39DD97F6B93E}" srcOrd="0" destOrd="0" presId="urn:microsoft.com/office/officeart/2009/3/layout/HorizontalOrganizationChart"/>
    <dgm:cxn modelId="{0D845E40-0DB8-4209-99D1-4E2230E1A8DC}" type="presParOf" srcId="{74ADF6F1-50D7-4347-96C0-46A912A101A3}" destId="{2C9333F0-10DA-41DC-8273-FE3AF1E43DC3}" srcOrd="1" destOrd="0" presId="urn:microsoft.com/office/officeart/2009/3/layout/HorizontalOrganizationChart"/>
    <dgm:cxn modelId="{FE4DD967-FADD-4585-9EFD-CC0057E9C64A}" type="presParOf" srcId="{2C9333F0-10DA-41DC-8273-FE3AF1E43DC3}" destId="{1288714C-F7A7-4723-B840-416D3DE4E7AF}" srcOrd="0" destOrd="0" presId="urn:microsoft.com/office/officeart/2009/3/layout/HorizontalOrganizationChart"/>
    <dgm:cxn modelId="{496A0614-8CB8-4801-9884-D5C18074DF9B}" type="presParOf" srcId="{1288714C-F7A7-4723-B840-416D3DE4E7AF}" destId="{92997AEE-8F1D-4EC5-9AED-1A28CFC2F6B6}" srcOrd="0" destOrd="0" presId="urn:microsoft.com/office/officeart/2009/3/layout/HorizontalOrganizationChart"/>
    <dgm:cxn modelId="{B4856E10-183E-42A3-AA64-80F344FD738E}" type="presParOf" srcId="{1288714C-F7A7-4723-B840-416D3DE4E7AF}" destId="{A19EBDCF-79B3-4184-AC7C-49C981E8D30C}" srcOrd="1" destOrd="0" presId="urn:microsoft.com/office/officeart/2009/3/layout/HorizontalOrganizationChart"/>
    <dgm:cxn modelId="{2AB671F1-E0B8-4BD1-AF87-0478FBDC7D36}" type="presParOf" srcId="{2C9333F0-10DA-41DC-8273-FE3AF1E43DC3}" destId="{026CEF4F-A440-49A6-B9C0-753EECECBC3D}" srcOrd="1" destOrd="0" presId="urn:microsoft.com/office/officeart/2009/3/layout/HorizontalOrganizationChart"/>
    <dgm:cxn modelId="{FBA40BA0-4B92-4618-B6B6-9BFC93E68629}" type="presParOf" srcId="{2C9333F0-10DA-41DC-8273-FE3AF1E43DC3}" destId="{EB730F45-B9AB-4B6D-B7EA-F73DB53A4F5A}" srcOrd="2" destOrd="0" presId="urn:microsoft.com/office/officeart/2009/3/layout/HorizontalOrganizationChart"/>
    <dgm:cxn modelId="{3EB1AB4A-C694-4A3E-84F2-D909DE850C85}" type="presParOf" srcId="{74ADF6F1-50D7-4347-96C0-46A912A101A3}" destId="{51739FE8-371F-4AA8-B513-3D80EF26CD53}" srcOrd="2" destOrd="0" presId="urn:microsoft.com/office/officeart/2009/3/layout/HorizontalOrganizationChart"/>
    <dgm:cxn modelId="{3ACB339B-9F1F-4950-BB05-05B8D2042AF2}" type="presParOf" srcId="{74ADF6F1-50D7-4347-96C0-46A912A101A3}" destId="{CB2E0BA4-26EB-4375-BDA8-79C82241627A}" srcOrd="3" destOrd="0" presId="urn:microsoft.com/office/officeart/2009/3/layout/HorizontalOrganizationChart"/>
    <dgm:cxn modelId="{AB79EB2A-557B-4E76-B6EF-67CDE88B07AE}" type="presParOf" srcId="{CB2E0BA4-26EB-4375-BDA8-79C82241627A}" destId="{42AABEE5-FDC7-4BFF-A9C0-168B7F44E2E6}" srcOrd="0" destOrd="0" presId="urn:microsoft.com/office/officeart/2009/3/layout/HorizontalOrganizationChart"/>
    <dgm:cxn modelId="{71288071-8C64-4FF0-8D80-B2D3ED81F660}" type="presParOf" srcId="{42AABEE5-FDC7-4BFF-A9C0-168B7F44E2E6}" destId="{F17A70DD-0DF3-4BE9-B532-5EE6506C25FE}" srcOrd="0" destOrd="0" presId="urn:microsoft.com/office/officeart/2009/3/layout/HorizontalOrganizationChart"/>
    <dgm:cxn modelId="{5C97FDD2-A7CE-45DD-B42C-9A76A3673DE5}" type="presParOf" srcId="{42AABEE5-FDC7-4BFF-A9C0-168B7F44E2E6}" destId="{82D2B6A0-B435-4EA5-9F3F-246FFCC48576}" srcOrd="1" destOrd="0" presId="urn:microsoft.com/office/officeart/2009/3/layout/HorizontalOrganizationChart"/>
    <dgm:cxn modelId="{EEBF4052-95E6-4801-A240-FD22C6D0D5AC}" type="presParOf" srcId="{CB2E0BA4-26EB-4375-BDA8-79C82241627A}" destId="{22AAC958-ED47-44DB-A29C-417D461B62B8}" srcOrd="1" destOrd="0" presId="urn:microsoft.com/office/officeart/2009/3/layout/HorizontalOrganizationChart"/>
    <dgm:cxn modelId="{A30200C7-9947-4E50-87F0-8A73C4D82DE4}" type="presParOf" srcId="{CB2E0BA4-26EB-4375-BDA8-79C82241627A}" destId="{2A9099CF-C343-40BA-A7F3-52706C4B72A4}" srcOrd="2" destOrd="0" presId="urn:microsoft.com/office/officeart/2009/3/layout/HorizontalOrganizationChart"/>
    <dgm:cxn modelId="{46AC0BBA-3E4D-40DF-B908-836920B528BE}" type="presParOf" srcId="{74ADF6F1-50D7-4347-96C0-46A912A101A3}" destId="{C5D436DA-E47E-4BEE-97AD-665E52ED0CED}" srcOrd="4" destOrd="0" presId="urn:microsoft.com/office/officeart/2009/3/layout/HorizontalOrganizationChart"/>
    <dgm:cxn modelId="{A2331525-E46A-4995-B7FE-AB23A1ED3CF2}" type="presParOf" srcId="{74ADF6F1-50D7-4347-96C0-46A912A101A3}" destId="{7D36A2D9-639D-4930-A374-13F10A6CD343}" srcOrd="5" destOrd="0" presId="urn:microsoft.com/office/officeart/2009/3/layout/HorizontalOrganizationChart"/>
    <dgm:cxn modelId="{BACA8524-13D7-464A-A848-C2AE630E2065}" type="presParOf" srcId="{7D36A2D9-639D-4930-A374-13F10A6CD343}" destId="{65BDEB9E-11E3-4355-8284-CD537A7978E4}" srcOrd="0" destOrd="0" presId="urn:microsoft.com/office/officeart/2009/3/layout/HorizontalOrganizationChart"/>
    <dgm:cxn modelId="{749D2D6A-745D-4E3F-850B-122A5B64BE0A}" type="presParOf" srcId="{65BDEB9E-11E3-4355-8284-CD537A7978E4}" destId="{9E780D57-DA08-4C5A-A0AE-FD8AEB93ACA1}" srcOrd="0" destOrd="0" presId="urn:microsoft.com/office/officeart/2009/3/layout/HorizontalOrganizationChart"/>
    <dgm:cxn modelId="{84B9AF3A-AA2D-422F-9606-D5DE3B771F1A}" type="presParOf" srcId="{65BDEB9E-11E3-4355-8284-CD537A7978E4}" destId="{10E41FB8-4653-4E72-B371-2168EE9A5980}" srcOrd="1" destOrd="0" presId="urn:microsoft.com/office/officeart/2009/3/layout/HorizontalOrganizationChart"/>
    <dgm:cxn modelId="{383BEA7B-E828-4B57-80A9-49F5C79FBA77}" type="presParOf" srcId="{7D36A2D9-639D-4930-A374-13F10A6CD343}" destId="{A7C5AE79-3591-4376-808E-2741E1EA3A10}" srcOrd="1" destOrd="0" presId="urn:microsoft.com/office/officeart/2009/3/layout/HorizontalOrganizationChart"/>
    <dgm:cxn modelId="{5F295FA2-4F91-41B3-8175-B748E7C2F9FF}" type="presParOf" srcId="{7D36A2D9-639D-4930-A374-13F10A6CD343}" destId="{56B1974E-5998-4EDD-B42C-E8DD87949A50}" srcOrd="2" destOrd="0" presId="urn:microsoft.com/office/officeart/2009/3/layout/HorizontalOrganizationChart"/>
    <dgm:cxn modelId="{09725A3C-620B-4118-8999-0D0F98F8729B}" type="presParOf" srcId="{74ADF6F1-50D7-4347-96C0-46A912A101A3}" destId="{4A7F9EF7-48C7-4335-981A-8CE78298E54D}" srcOrd="6" destOrd="0" presId="urn:microsoft.com/office/officeart/2009/3/layout/HorizontalOrganizationChart"/>
    <dgm:cxn modelId="{1ED7F69E-E3DF-4C30-A834-D14240567889}" type="presParOf" srcId="{74ADF6F1-50D7-4347-96C0-46A912A101A3}" destId="{FBE213AE-F167-4760-8984-1B2B80BB40CA}" srcOrd="7" destOrd="0" presId="urn:microsoft.com/office/officeart/2009/3/layout/HorizontalOrganizationChart"/>
    <dgm:cxn modelId="{1CF6C58F-395C-4747-9DFE-166C0A13A847}" type="presParOf" srcId="{FBE213AE-F167-4760-8984-1B2B80BB40CA}" destId="{90C58C83-D2C7-4121-9466-6E2260876C0D}" srcOrd="0" destOrd="0" presId="urn:microsoft.com/office/officeart/2009/3/layout/HorizontalOrganizationChart"/>
    <dgm:cxn modelId="{C5247BF6-0034-4BD4-8DFE-298B3B304B5B}" type="presParOf" srcId="{90C58C83-D2C7-4121-9466-6E2260876C0D}" destId="{884F4411-427B-420D-93EB-CBFE1180FFA7}" srcOrd="0" destOrd="0" presId="urn:microsoft.com/office/officeart/2009/3/layout/HorizontalOrganizationChart"/>
    <dgm:cxn modelId="{47FACE9A-694D-44AC-A606-E93AD5FA7E1E}" type="presParOf" srcId="{90C58C83-D2C7-4121-9466-6E2260876C0D}" destId="{1F02F72E-5E2D-46FE-964C-5BA9E6B84DE0}" srcOrd="1" destOrd="0" presId="urn:microsoft.com/office/officeart/2009/3/layout/HorizontalOrganizationChart"/>
    <dgm:cxn modelId="{E6039E1A-3918-4E60-8280-EE6237C1D5BA}" type="presParOf" srcId="{FBE213AE-F167-4760-8984-1B2B80BB40CA}" destId="{0312FF6F-6BA8-433F-BF20-C6E1EB1EC6C4}" srcOrd="1" destOrd="0" presId="urn:microsoft.com/office/officeart/2009/3/layout/HorizontalOrganizationChart"/>
    <dgm:cxn modelId="{01D23F3E-FC8B-4E88-806E-FD182BE9B205}" type="presParOf" srcId="{FBE213AE-F167-4760-8984-1B2B80BB40CA}" destId="{B0D5878B-5E50-4369-BD67-FA97A6317997}" srcOrd="2" destOrd="0" presId="urn:microsoft.com/office/officeart/2009/3/layout/HorizontalOrganizationChart"/>
    <dgm:cxn modelId="{958061DD-A15A-4BE1-8097-916E8CCF150F}" type="presParOf" srcId="{167F66D7-4740-406F-BF28-960360A27D9E}" destId="{F885795A-6F1C-4101-BA0D-A06A0594AE8F}" srcOrd="2" destOrd="0" presId="urn:microsoft.com/office/officeart/2009/3/layout/HorizontalOrganizationChart"/>
    <dgm:cxn modelId="{D4D20174-6B39-4687-B088-1AF2C6F01DB9}" type="presParOf" srcId="{E1D1A11C-85A5-4945-9EE2-D64F75E4A509}" destId="{9364E473-63BA-4186-A0FD-6E2C5D4197CE}" srcOrd="4" destOrd="0" presId="urn:microsoft.com/office/officeart/2009/3/layout/HorizontalOrganizationChart"/>
    <dgm:cxn modelId="{9D271579-6A8B-436B-ABDB-1F9B00071CD5}" type="presParOf" srcId="{9364E473-63BA-4186-A0FD-6E2C5D4197CE}" destId="{9D6ECC2C-E9C3-4409-ACFD-906469730624}" srcOrd="0" destOrd="0" presId="urn:microsoft.com/office/officeart/2009/3/layout/HorizontalOrganizationChart"/>
    <dgm:cxn modelId="{8E881C35-F6BF-4328-99FB-F7F225C7FC53}" type="presParOf" srcId="{9D6ECC2C-E9C3-4409-ACFD-906469730624}" destId="{DBA29AE1-CB40-4032-882E-292210A90F3E}" srcOrd="0" destOrd="0" presId="urn:microsoft.com/office/officeart/2009/3/layout/HorizontalOrganizationChart"/>
    <dgm:cxn modelId="{E6E78E8C-BFA4-4BB7-A7FE-2685089A1C76}" type="presParOf" srcId="{9D6ECC2C-E9C3-4409-ACFD-906469730624}" destId="{11C7F2DF-0B2F-4EF3-AD40-73A47822B4D3}" srcOrd="1" destOrd="0" presId="urn:microsoft.com/office/officeart/2009/3/layout/HorizontalOrganizationChart"/>
    <dgm:cxn modelId="{A5F71D0D-F71E-4389-A22F-2C4BF9FFC2D6}" type="presParOf" srcId="{9364E473-63BA-4186-A0FD-6E2C5D4197CE}" destId="{07872C21-A04E-4086-8C29-094D3A2D5F12}" srcOrd="1" destOrd="0" presId="urn:microsoft.com/office/officeart/2009/3/layout/HorizontalOrganizationChart"/>
    <dgm:cxn modelId="{CCAC2D2F-D315-4197-BE48-88B8B09F434D}" type="presParOf" srcId="{9364E473-63BA-4186-A0FD-6E2C5D4197CE}" destId="{C908FF6F-FF2D-4D78-97DB-0E085E4137CD}"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5CDCF77-9C04-43EE-BE5A-64646D0BA689}" type="doc">
      <dgm:prSet loTypeId="urn:microsoft.com/office/officeart/2016/7/layout/VerticalSolidActionList" loCatId="List" qsTypeId="urn:microsoft.com/office/officeart/2005/8/quickstyle/simple2" qsCatId="simple" csTypeId="urn:microsoft.com/office/officeart/2005/8/colors/accent1_2" csCatId="accent1" phldr="1"/>
      <dgm:spPr/>
      <dgm:t>
        <a:bodyPr/>
        <a:lstStyle/>
        <a:p>
          <a:endParaRPr lang="en-US"/>
        </a:p>
      </dgm:t>
    </dgm:pt>
    <dgm:pt modelId="{EA1443A2-5F10-44C9-B326-6C66306FA348}">
      <dgm:prSet/>
      <dgm:spPr/>
      <dgm:t>
        <a:bodyPr/>
        <a:lstStyle/>
        <a:p>
          <a:r>
            <a:rPr lang="en-US" dirty="0"/>
            <a:t>Red Zone</a:t>
          </a:r>
        </a:p>
      </dgm:t>
    </dgm:pt>
    <dgm:pt modelId="{6898AB60-5F6F-4E75-899E-A71CEAF4BC7E}" type="parTrans" cxnId="{2BC632B4-B815-4BC2-B5F7-0B2701E984F8}">
      <dgm:prSet/>
      <dgm:spPr/>
      <dgm:t>
        <a:bodyPr/>
        <a:lstStyle/>
        <a:p>
          <a:endParaRPr lang="en-US"/>
        </a:p>
      </dgm:t>
    </dgm:pt>
    <dgm:pt modelId="{FA57FCAC-37DD-49B9-9D94-B051D136CC89}" type="sibTrans" cxnId="{2BC632B4-B815-4BC2-B5F7-0B2701E984F8}">
      <dgm:prSet/>
      <dgm:spPr/>
      <dgm:t>
        <a:bodyPr/>
        <a:lstStyle/>
        <a:p>
          <a:endParaRPr lang="en-US"/>
        </a:p>
      </dgm:t>
    </dgm:pt>
    <dgm:pt modelId="{F160F41F-02F9-48F9-B2C7-D3150DF907FA}">
      <dgm:prSet/>
      <dgm:spPr/>
      <dgm:t>
        <a:bodyPr/>
        <a:lstStyle/>
        <a:p>
          <a:r>
            <a:rPr lang="en-US"/>
            <a:t>Walk quickly through the Redzone but avoid pulling the dog or having tension on the leash. </a:t>
          </a:r>
        </a:p>
      </dgm:t>
    </dgm:pt>
    <dgm:pt modelId="{ACAAACF8-ABB6-4491-910C-2C156127C435}" type="parTrans" cxnId="{6815C555-3A5E-4846-B2F2-0100421379C4}">
      <dgm:prSet/>
      <dgm:spPr/>
      <dgm:t>
        <a:bodyPr/>
        <a:lstStyle/>
        <a:p>
          <a:endParaRPr lang="en-US"/>
        </a:p>
      </dgm:t>
    </dgm:pt>
    <dgm:pt modelId="{F26012A2-8434-4EF2-A7B6-AF26E3E27F6F}" type="sibTrans" cxnId="{6815C555-3A5E-4846-B2F2-0100421379C4}">
      <dgm:prSet/>
      <dgm:spPr/>
      <dgm:t>
        <a:bodyPr/>
        <a:lstStyle/>
        <a:p>
          <a:endParaRPr lang="en-US"/>
        </a:p>
      </dgm:t>
    </dgm:pt>
    <dgm:pt modelId="{6E44CBBC-375A-44D8-A0E2-F42D9550BEC8}">
      <dgm:prSet/>
      <dgm:spPr/>
      <dgm:t>
        <a:bodyPr/>
        <a:lstStyle/>
        <a:p>
          <a:r>
            <a:rPr lang="en-US" dirty="0"/>
            <a:t>Encouragement</a:t>
          </a:r>
        </a:p>
      </dgm:t>
    </dgm:pt>
    <dgm:pt modelId="{D15C756A-0FB2-49E2-B9B1-5C2336B224D9}" type="parTrans" cxnId="{0AA4D973-8031-40E4-B2E9-C7FA90653EDD}">
      <dgm:prSet/>
      <dgm:spPr/>
      <dgm:t>
        <a:bodyPr/>
        <a:lstStyle/>
        <a:p>
          <a:endParaRPr lang="en-US"/>
        </a:p>
      </dgm:t>
    </dgm:pt>
    <dgm:pt modelId="{30898A89-2087-464E-BEBB-E53480E993A2}" type="sibTrans" cxnId="{0AA4D973-8031-40E4-B2E9-C7FA90653EDD}">
      <dgm:prSet/>
      <dgm:spPr/>
      <dgm:t>
        <a:bodyPr/>
        <a:lstStyle/>
        <a:p>
          <a:endParaRPr lang="en-US"/>
        </a:p>
      </dgm:t>
    </dgm:pt>
    <dgm:pt modelId="{2F699E76-D168-4447-9E31-66EA1E99EAEA}">
      <dgm:prSet/>
      <dgm:spPr/>
      <dgm:t>
        <a:bodyPr/>
        <a:lstStyle/>
        <a:p>
          <a:r>
            <a:rPr lang="en-US"/>
            <a:t>Use treats to encourage the dog to continue through the walk</a:t>
          </a:r>
        </a:p>
      </dgm:t>
    </dgm:pt>
    <dgm:pt modelId="{D083E697-3A9A-422B-821F-8A676BBAF4A2}" type="parTrans" cxnId="{00F9294F-53EC-42D4-8053-DE93E3F507C9}">
      <dgm:prSet/>
      <dgm:spPr/>
      <dgm:t>
        <a:bodyPr/>
        <a:lstStyle/>
        <a:p>
          <a:endParaRPr lang="en-US"/>
        </a:p>
      </dgm:t>
    </dgm:pt>
    <dgm:pt modelId="{F588FF1E-DF67-4E56-9F05-6731283805F3}" type="sibTrans" cxnId="{00F9294F-53EC-42D4-8053-DE93E3F507C9}">
      <dgm:prSet/>
      <dgm:spPr/>
      <dgm:t>
        <a:bodyPr/>
        <a:lstStyle/>
        <a:p>
          <a:endParaRPr lang="en-US"/>
        </a:p>
      </dgm:t>
    </dgm:pt>
    <dgm:pt modelId="{911B4CAE-2525-4ED8-A939-AC7517C703A6}">
      <dgm:prSet/>
      <dgm:spPr/>
      <dgm:t>
        <a:bodyPr/>
        <a:lstStyle/>
        <a:p>
          <a:r>
            <a:rPr lang="en-US" dirty="0"/>
            <a:t>Rewarding</a:t>
          </a:r>
        </a:p>
      </dgm:t>
    </dgm:pt>
    <dgm:pt modelId="{9D826400-5120-4EF2-845D-C7F67C3A3981}" type="parTrans" cxnId="{16EF5FF3-A6FB-4251-BD9E-1394F59365EF}">
      <dgm:prSet/>
      <dgm:spPr/>
      <dgm:t>
        <a:bodyPr/>
        <a:lstStyle/>
        <a:p>
          <a:endParaRPr lang="en-US"/>
        </a:p>
      </dgm:t>
    </dgm:pt>
    <dgm:pt modelId="{F63D8CC9-A05E-4376-A420-90ED4893D6BE}" type="sibTrans" cxnId="{16EF5FF3-A6FB-4251-BD9E-1394F59365EF}">
      <dgm:prSet/>
      <dgm:spPr/>
      <dgm:t>
        <a:bodyPr/>
        <a:lstStyle/>
        <a:p>
          <a:endParaRPr lang="en-US"/>
        </a:p>
      </dgm:t>
    </dgm:pt>
    <dgm:pt modelId="{E687FA8E-D811-40CE-BAEC-13AEA43F7753}">
      <dgm:prSet/>
      <dgm:spPr/>
      <dgm:t>
        <a:bodyPr/>
        <a:lstStyle/>
        <a:p>
          <a:r>
            <a:rPr lang="en-US" dirty="0"/>
            <a:t>Use treats to reward the dog for being brave</a:t>
          </a:r>
        </a:p>
      </dgm:t>
    </dgm:pt>
    <dgm:pt modelId="{268104DB-F6B5-4D04-8C34-A3D11DEE3B48}" type="parTrans" cxnId="{52C3CB7B-F711-4BDE-ADAB-F58F4534C10C}">
      <dgm:prSet/>
      <dgm:spPr/>
      <dgm:t>
        <a:bodyPr/>
        <a:lstStyle/>
        <a:p>
          <a:endParaRPr lang="en-US"/>
        </a:p>
      </dgm:t>
    </dgm:pt>
    <dgm:pt modelId="{620820CA-812E-42C0-A0F8-5EDC2A7FA50E}" type="sibTrans" cxnId="{52C3CB7B-F711-4BDE-ADAB-F58F4534C10C}">
      <dgm:prSet/>
      <dgm:spPr/>
      <dgm:t>
        <a:bodyPr/>
        <a:lstStyle/>
        <a:p>
          <a:endParaRPr lang="en-US"/>
        </a:p>
      </dgm:t>
    </dgm:pt>
    <dgm:pt modelId="{4251D8C9-C863-4597-86DA-13E34D4B4A30}">
      <dgm:prSet/>
      <dgm:spPr/>
      <dgm:t>
        <a:bodyPr/>
        <a:lstStyle/>
        <a:p>
          <a:r>
            <a:rPr lang="en-US" dirty="0"/>
            <a:t>If they’re hesitant when other dogs are nearby, keep your distance and say “yes” and give a treat when they look at the dog.</a:t>
          </a:r>
        </a:p>
      </dgm:t>
    </dgm:pt>
    <dgm:pt modelId="{138617DA-A9E3-44A1-B308-BB51C381A12E}" type="parTrans" cxnId="{D32448F5-CD6A-4094-BA6B-D087FFDC3B21}">
      <dgm:prSet/>
      <dgm:spPr/>
      <dgm:t>
        <a:bodyPr/>
        <a:lstStyle/>
        <a:p>
          <a:endParaRPr lang="en-US"/>
        </a:p>
      </dgm:t>
    </dgm:pt>
    <dgm:pt modelId="{2D491BFA-A13E-4DEB-91DA-78231EEB524A}" type="sibTrans" cxnId="{D32448F5-CD6A-4094-BA6B-D087FFDC3B21}">
      <dgm:prSet/>
      <dgm:spPr/>
      <dgm:t>
        <a:bodyPr/>
        <a:lstStyle/>
        <a:p>
          <a:endParaRPr lang="en-US"/>
        </a:p>
      </dgm:t>
    </dgm:pt>
    <dgm:pt modelId="{A25F2799-E21C-4DF0-8899-B64B66F2A4E1}">
      <dgm:prSet/>
      <dgm:spPr/>
      <dgm:t>
        <a:bodyPr/>
        <a:lstStyle/>
        <a:p>
          <a:r>
            <a:rPr lang="en-US" dirty="0"/>
            <a:t>Frequently rewarding will help them gain confidence</a:t>
          </a:r>
        </a:p>
      </dgm:t>
    </dgm:pt>
    <dgm:pt modelId="{166FAAFF-9CB9-4764-9FA2-477607F7647C}" type="parTrans" cxnId="{B35E9F61-445E-4D7C-A9EC-129FD949F7A2}">
      <dgm:prSet/>
      <dgm:spPr/>
      <dgm:t>
        <a:bodyPr/>
        <a:lstStyle/>
        <a:p>
          <a:endParaRPr lang="en-US"/>
        </a:p>
      </dgm:t>
    </dgm:pt>
    <dgm:pt modelId="{900A5159-6B19-426E-9EB8-09AA79A2947A}" type="sibTrans" cxnId="{B35E9F61-445E-4D7C-A9EC-129FD949F7A2}">
      <dgm:prSet/>
      <dgm:spPr/>
      <dgm:t>
        <a:bodyPr/>
        <a:lstStyle/>
        <a:p>
          <a:endParaRPr lang="en-US"/>
        </a:p>
      </dgm:t>
    </dgm:pt>
    <dgm:pt modelId="{0B617DC9-B4EF-43C9-9279-8839D75DBA1C}">
      <dgm:prSet/>
      <dgm:spPr/>
      <dgm:t>
        <a:bodyPr/>
        <a:lstStyle/>
        <a:p>
          <a:r>
            <a:rPr lang="en-US" dirty="0"/>
            <a:t>Confidence Building</a:t>
          </a:r>
        </a:p>
      </dgm:t>
    </dgm:pt>
    <dgm:pt modelId="{C5283916-EED3-4D25-9EF7-D4EF54F196F1}" type="parTrans" cxnId="{901A6AC3-87C8-4C16-A9F2-B4859CE57D0D}">
      <dgm:prSet/>
      <dgm:spPr/>
      <dgm:t>
        <a:bodyPr/>
        <a:lstStyle/>
        <a:p>
          <a:endParaRPr lang="en-US"/>
        </a:p>
      </dgm:t>
    </dgm:pt>
    <dgm:pt modelId="{8839548E-6010-4027-A9CD-30AA925C1633}" type="sibTrans" cxnId="{901A6AC3-87C8-4C16-A9F2-B4859CE57D0D}">
      <dgm:prSet/>
      <dgm:spPr/>
      <dgm:t>
        <a:bodyPr/>
        <a:lstStyle/>
        <a:p>
          <a:endParaRPr lang="en-US"/>
        </a:p>
      </dgm:t>
    </dgm:pt>
    <dgm:pt modelId="{1F40DD78-7F96-48C7-B771-0D4A16345F29}">
      <dgm:prSet/>
      <dgm:spPr/>
      <dgm:t>
        <a:bodyPr/>
        <a:lstStyle/>
        <a:p>
          <a:r>
            <a:rPr lang="en-US" dirty="0"/>
            <a:t>Practice teaching their name and give treats when they respond by looking at you. </a:t>
          </a:r>
        </a:p>
      </dgm:t>
    </dgm:pt>
    <dgm:pt modelId="{296EC6CD-91DA-4A8A-940C-591224189854}" type="parTrans" cxnId="{EE002782-8DFB-4A69-BAA6-AF89310C55ED}">
      <dgm:prSet/>
      <dgm:spPr/>
      <dgm:t>
        <a:bodyPr/>
        <a:lstStyle/>
        <a:p>
          <a:endParaRPr lang="en-US"/>
        </a:p>
      </dgm:t>
    </dgm:pt>
    <dgm:pt modelId="{BCAF5218-389D-43E9-8D92-EC5EDBC35636}" type="sibTrans" cxnId="{EE002782-8DFB-4A69-BAA6-AF89310C55ED}">
      <dgm:prSet/>
      <dgm:spPr/>
      <dgm:t>
        <a:bodyPr/>
        <a:lstStyle/>
        <a:p>
          <a:endParaRPr lang="en-US"/>
        </a:p>
      </dgm:t>
    </dgm:pt>
    <dgm:pt modelId="{F86E6B25-42BA-4270-9E0A-30047B7ACE6E}">
      <dgm:prSet/>
      <dgm:spPr/>
      <dgm:t>
        <a:bodyPr/>
        <a:lstStyle/>
        <a:p>
          <a:r>
            <a:rPr lang="en-US"/>
            <a:t>Radio</a:t>
          </a:r>
        </a:p>
      </dgm:t>
    </dgm:pt>
    <dgm:pt modelId="{E155434E-87BA-4099-A3C3-2B1BF1B585DE}" type="parTrans" cxnId="{0FE08342-FB4C-4EC8-BF63-BAD087F7A851}">
      <dgm:prSet/>
      <dgm:spPr/>
      <dgm:t>
        <a:bodyPr/>
        <a:lstStyle/>
        <a:p>
          <a:endParaRPr lang="en-US"/>
        </a:p>
      </dgm:t>
    </dgm:pt>
    <dgm:pt modelId="{48D45761-566C-42BE-BB9F-CF2376E2C227}" type="sibTrans" cxnId="{0FE08342-FB4C-4EC8-BF63-BAD087F7A851}">
      <dgm:prSet/>
      <dgm:spPr/>
      <dgm:t>
        <a:bodyPr/>
        <a:lstStyle/>
        <a:p>
          <a:endParaRPr lang="en-US"/>
        </a:p>
      </dgm:t>
    </dgm:pt>
    <dgm:pt modelId="{12CBEDC1-D0EA-4F42-846D-5485F57C0F53}">
      <dgm:prSet/>
      <dgm:spPr/>
      <dgm:t>
        <a:bodyPr/>
        <a:lstStyle/>
        <a:p>
          <a:r>
            <a:rPr lang="en-US" dirty="0"/>
            <a:t>If they are showing high levels of fear during the walk or if they lay down and refuse to continue, radio for assistance. </a:t>
          </a:r>
        </a:p>
      </dgm:t>
    </dgm:pt>
    <dgm:pt modelId="{DC0432A7-99B5-476A-9D2F-8F519DAEBC6F}" type="parTrans" cxnId="{7A63D719-51B9-4094-88ED-7A32F56C4CC2}">
      <dgm:prSet/>
      <dgm:spPr/>
      <dgm:t>
        <a:bodyPr/>
        <a:lstStyle/>
        <a:p>
          <a:endParaRPr lang="en-US"/>
        </a:p>
      </dgm:t>
    </dgm:pt>
    <dgm:pt modelId="{18DB884B-EFA2-43F9-91C7-B6F0EB87A05C}" type="sibTrans" cxnId="{7A63D719-51B9-4094-88ED-7A32F56C4CC2}">
      <dgm:prSet/>
      <dgm:spPr/>
      <dgm:t>
        <a:bodyPr/>
        <a:lstStyle/>
        <a:p>
          <a:endParaRPr lang="en-US"/>
        </a:p>
      </dgm:t>
    </dgm:pt>
    <dgm:pt modelId="{20C3402A-2BBB-43F2-A62B-84D3D147A6A2}" type="pres">
      <dgm:prSet presAssocID="{55CDCF77-9C04-43EE-BE5A-64646D0BA689}" presName="Name0" presStyleCnt="0">
        <dgm:presLayoutVars>
          <dgm:dir/>
          <dgm:animLvl val="lvl"/>
          <dgm:resizeHandles val="exact"/>
        </dgm:presLayoutVars>
      </dgm:prSet>
      <dgm:spPr/>
    </dgm:pt>
    <dgm:pt modelId="{AB1C0523-E0C0-4649-ACB1-807EDBDDA13C}" type="pres">
      <dgm:prSet presAssocID="{EA1443A2-5F10-44C9-B326-6C66306FA348}" presName="linNode" presStyleCnt="0"/>
      <dgm:spPr/>
    </dgm:pt>
    <dgm:pt modelId="{F391DFBA-31D1-449D-B091-81847B0A174C}" type="pres">
      <dgm:prSet presAssocID="{EA1443A2-5F10-44C9-B326-6C66306FA348}" presName="parentText" presStyleLbl="alignNode1" presStyleIdx="0" presStyleCnt="5">
        <dgm:presLayoutVars>
          <dgm:chMax val="1"/>
          <dgm:bulletEnabled/>
        </dgm:presLayoutVars>
      </dgm:prSet>
      <dgm:spPr/>
    </dgm:pt>
    <dgm:pt modelId="{F4AF8ABF-15A7-47A8-915F-5614B73AD2EB}" type="pres">
      <dgm:prSet presAssocID="{EA1443A2-5F10-44C9-B326-6C66306FA348}" presName="descendantText" presStyleLbl="alignAccFollowNode1" presStyleIdx="0" presStyleCnt="5">
        <dgm:presLayoutVars>
          <dgm:bulletEnabled/>
        </dgm:presLayoutVars>
      </dgm:prSet>
      <dgm:spPr/>
    </dgm:pt>
    <dgm:pt modelId="{EEBB8A5A-9F1C-4F74-8C17-B6A189E9D8AC}" type="pres">
      <dgm:prSet presAssocID="{FA57FCAC-37DD-49B9-9D94-B051D136CC89}" presName="sp" presStyleCnt="0"/>
      <dgm:spPr/>
    </dgm:pt>
    <dgm:pt modelId="{2E96C094-8471-41BE-AE76-A64A5583E2D7}" type="pres">
      <dgm:prSet presAssocID="{6E44CBBC-375A-44D8-A0E2-F42D9550BEC8}" presName="linNode" presStyleCnt="0"/>
      <dgm:spPr/>
    </dgm:pt>
    <dgm:pt modelId="{E79B5310-9F5F-472A-9A25-22FBE61918F9}" type="pres">
      <dgm:prSet presAssocID="{6E44CBBC-375A-44D8-A0E2-F42D9550BEC8}" presName="parentText" presStyleLbl="alignNode1" presStyleIdx="1" presStyleCnt="5">
        <dgm:presLayoutVars>
          <dgm:chMax val="1"/>
          <dgm:bulletEnabled/>
        </dgm:presLayoutVars>
      </dgm:prSet>
      <dgm:spPr/>
    </dgm:pt>
    <dgm:pt modelId="{79C10F79-D5B2-4894-9047-67AFAFDF6DD6}" type="pres">
      <dgm:prSet presAssocID="{6E44CBBC-375A-44D8-A0E2-F42D9550BEC8}" presName="descendantText" presStyleLbl="alignAccFollowNode1" presStyleIdx="1" presStyleCnt="5">
        <dgm:presLayoutVars>
          <dgm:bulletEnabled/>
        </dgm:presLayoutVars>
      </dgm:prSet>
      <dgm:spPr/>
    </dgm:pt>
    <dgm:pt modelId="{A09D703E-AA1F-4062-8336-DA84D4E20CFA}" type="pres">
      <dgm:prSet presAssocID="{30898A89-2087-464E-BEBB-E53480E993A2}" presName="sp" presStyleCnt="0"/>
      <dgm:spPr/>
    </dgm:pt>
    <dgm:pt modelId="{478F7425-4B9B-470C-904A-B1812633E45C}" type="pres">
      <dgm:prSet presAssocID="{911B4CAE-2525-4ED8-A939-AC7517C703A6}" presName="linNode" presStyleCnt="0"/>
      <dgm:spPr/>
    </dgm:pt>
    <dgm:pt modelId="{7A960BC3-2EA1-40B0-98A6-DD6FBB02A305}" type="pres">
      <dgm:prSet presAssocID="{911B4CAE-2525-4ED8-A939-AC7517C703A6}" presName="parentText" presStyleLbl="alignNode1" presStyleIdx="2" presStyleCnt="5">
        <dgm:presLayoutVars>
          <dgm:chMax val="1"/>
          <dgm:bulletEnabled/>
        </dgm:presLayoutVars>
      </dgm:prSet>
      <dgm:spPr/>
    </dgm:pt>
    <dgm:pt modelId="{F72D9BA6-FA22-4803-B68E-EBF078B363B2}" type="pres">
      <dgm:prSet presAssocID="{911B4CAE-2525-4ED8-A939-AC7517C703A6}" presName="descendantText" presStyleLbl="alignAccFollowNode1" presStyleIdx="2" presStyleCnt="5">
        <dgm:presLayoutVars>
          <dgm:bulletEnabled/>
        </dgm:presLayoutVars>
      </dgm:prSet>
      <dgm:spPr/>
    </dgm:pt>
    <dgm:pt modelId="{C12693D9-8FD7-4761-BA95-2D880E7B3F4A}" type="pres">
      <dgm:prSet presAssocID="{F63D8CC9-A05E-4376-A420-90ED4893D6BE}" presName="sp" presStyleCnt="0"/>
      <dgm:spPr/>
    </dgm:pt>
    <dgm:pt modelId="{F44EF38C-08C4-410C-B4AE-F74D8625050A}" type="pres">
      <dgm:prSet presAssocID="{0B617DC9-B4EF-43C9-9279-8839D75DBA1C}" presName="linNode" presStyleCnt="0"/>
      <dgm:spPr/>
    </dgm:pt>
    <dgm:pt modelId="{4F659961-CFB2-482F-831F-14B52E7A3DAE}" type="pres">
      <dgm:prSet presAssocID="{0B617DC9-B4EF-43C9-9279-8839D75DBA1C}" presName="parentText" presStyleLbl="alignNode1" presStyleIdx="3" presStyleCnt="5">
        <dgm:presLayoutVars>
          <dgm:chMax val="1"/>
          <dgm:bulletEnabled/>
        </dgm:presLayoutVars>
      </dgm:prSet>
      <dgm:spPr/>
    </dgm:pt>
    <dgm:pt modelId="{0904BFB5-3E84-4513-B826-C7A2EAD06EA4}" type="pres">
      <dgm:prSet presAssocID="{0B617DC9-B4EF-43C9-9279-8839D75DBA1C}" presName="descendantText" presStyleLbl="alignAccFollowNode1" presStyleIdx="3" presStyleCnt="5">
        <dgm:presLayoutVars>
          <dgm:bulletEnabled/>
        </dgm:presLayoutVars>
      </dgm:prSet>
      <dgm:spPr/>
    </dgm:pt>
    <dgm:pt modelId="{898F3CC8-DA9F-4993-8F45-00650BD0B014}" type="pres">
      <dgm:prSet presAssocID="{8839548E-6010-4027-A9CD-30AA925C1633}" presName="sp" presStyleCnt="0"/>
      <dgm:spPr/>
    </dgm:pt>
    <dgm:pt modelId="{28E12AF3-6793-468C-908E-E56F5E2EA3FA}" type="pres">
      <dgm:prSet presAssocID="{F86E6B25-42BA-4270-9E0A-30047B7ACE6E}" presName="linNode" presStyleCnt="0"/>
      <dgm:spPr/>
    </dgm:pt>
    <dgm:pt modelId="{7F3E80BB-EC20-4093-9058-BE0D3F974D42}" type="pres">
      <dgm:prSet presAssocID="{F86E6B25-42BA-4270-9E0A-30047B7ACE6E}" presName="parentText" presStyleLbl="alignNode1" presStyleIdx="4" presStyleCnt="5">
        <dgm:presLayoutVars>
          <dgm:chMax val="1"/>
          <dgm:bulletEnabled/>
        </dgm:presLayoutVars>
      </dgm:prSet>
      <dgm:spPr/>
    </dgm:pt>
    <dgm:pt modelId="{CC1AD2FF-E980-4476-A091-6879F1F388ED}" type="pres">
      <dgm:prSet presAssocID="{F86E6B25-42BA-4270-9E0A-30047B7ACE6E}" presName="descendantText" presStyleLbl="alignAccFollowNode1" presStyleIdx="4" presStyleCnt="5">
        <dgm:presLayoutVars>
          <dgm:bulletEnabled/>
        </dgm:presLayoutVars>
      </dgm:prSet>
      <dgm:spPr/>
    </dgm:pt>
  </dgm:ptLst>
  <dgm:cxnLst>
    <dgm:cxn modelId="{7A63D719-51B9-4094-88ED-7A32F56C4CC2}" srcId="{F86E6B25-42BA-4270-9E0A-30047B7ACE6E}" destId="{12CBEDC1-D0EA-4F42-846D-5485F57C0F53}" srcOrd="0" destOrd="0" parTransId="{DC0432A7-99B5-476A-9D2F-8F519DAEBC6F}" sibTransId="{18DB884B-EFA2-43F9-91C7-B6F0EB87A05C}"/>
    <dgm:cxn modelId="{05690B23-FAA2-41DC-A419-3DA9E8AA534D}" type="presOf" srcId="{0B617DC9-B4EF-43C9-9279-8839D75DBA1C}" destId="{4F659961-CFB2-482F-831F-14B52E7A3DAE}" srcOrd="0" destOrd="0" presId="urn:microsoft.com/office/officeart/2016/7/layout/VerticalSolidActionList"/>
    <dgm:cxn modelId="{ADDA8536-94D7-4AC0-A818-2F2DA5520848}" type="presOf" srcId="{1F40DD78-7F96-48C7-B771-0D4A16345F29}" destId="{0904BFB5-3E84-4513-B826-C7A2EAD06EA4}" srcOrd="0" destOrd="0" presId="urn:microsoft.com/office/officeart/2016/7/layout/VerticalSolidActionList"/>
    <dgm:cxn modelId="{A42DB660-F066-4115-BD0E-F0A83F4D77F9}" type="presOf" srcId="{55CDCF77-9C04-43EE-BE5A-64646D0BA689}" destId="{20C3402A-2BBB-43F2-A62B-84D3D147A6A2}" srcOrd="0" destOrd="0" presId="urn:microsoft.com/office/officeart/2016/7/layout/VerticalSolidActionList"/>
    <dgm:cxn modelId="{B35E9F61-445E-4D7C-A9EC-129FD949F7A2}" srcId="{E687FA8E-D811-40CE-BAEC-13AEA43F7753}" destId="{A25F2799-E21C-4DF0-8899-B64B66F2A4E1}" srcOrd="1" destOrd="0" parTransId="{166FAAFF-9CB9-4764-9FA2-477607F7647C}" sibTransId="{900A5159-6B19-426E-9EB8-09AA79A2947A}"/>
    <dgm:cxn modelId="{D458CF41-8FD1-4CFD-8971-6FDF751E832B}" type="presOf" srcId="{F160F41F-02F9-48F9-B2C7-D3150DF907FA}" destId="{F4AF8ABF-15A7-47A8-915F-5614B73AD2EB}" srcOrd="0" destOrd="0" presId="urn:microsoft.com/office/officeart/2016/7/layout/VerticalSolidActionList"/>
    <dgm:cxn modelId="{0FE08342-FB4C-4EC8-BF63-BAD087F7A851}" srcId="{55CDCF77-9C04-43EE-BE5A-64646D0BA689}" destId="{F86E6B25-42BA-4270-9E0A-30047B7ACE6E}" srcOrd="4" destOrd="0" parTransId="{E155434E-87BA-4099-A3C3-2B1BF1B585DE}" sibTransId="{48D45761-566C-42BE-BB9F-CF2376E2C227}"/>
    <dgm:cxn modelId="{83D23448-BDDF-4B91-942E-5C0BCC1584F4}" type="presOf" srcId="{6E44CBBC-375A-44D8-A0E2-F42D9550BEC8}" destId="{E79B5310-9F5F-472A-9A25-22FBE61918F9}" srcOrd="0" destOrd="0" presId="urn:microsoft.com/office/officeart/2016/7/layout/VerticalSolidActionList"/>
    <dgm:cxn modelId="{00F9294F-53EC-42D4-8053-DE93E3F507C9}" srcId="{6E44CBBC-375A-44D8-A0E2-F42D9550BEC8}" destId="{2F699E76-D168-4447-9E31-66EA1E99EAEA}" srcOrd="0" destOrd="0" parTransId="{D083E697-3A9A-422B-821F-8A676BBAF4A2}" sibTransId="{F588FF1E-DF67-4E56-9F05-6731283805F3}"/>
    <dgm:cxn modelId="{3363586F-12F4-470D-A179-D453DB5D3AF8}" type="presOf" srcId="{4251D8C9-C863-4597-86DA-13E34D4B4A30}" destId="{F72D9BA6-FA22-4803-B68E-EBF078B363B2}" srcOrd="0" destOrd="1" presId="urn:microsoft.com/office/officeart/2016/7/layout/VerticalSolidActionList"/>
    <dgm:cxn modelId="{0AA4D973-8031-40E4-B2E9-C7FA90653EDD}" srcId="{55CDCF77-9C04-43EE-BE5A-64646D0BA689}" destId="{6E44CBBC-375A-44D8-A0E2-F42D9550BEC8}" srcOrd="1" destOrd="0" parTransId="{D15C756A-0FB2-49E2-B9B1-5C2336B224D9}" sibTransId="{30898A89-2087-464E-BEBB-E53480E993A2}"/>
    <dgm:cxn modelId="{6815C555-3A5E-4846-B2F2-0100421379C4}" srcId="{EA1443A2-5F10-44C9-B326-6C66306FA348}" destId="{F160F41F-02F9-48F9-B2C7-D3150DF907FA}" srcOrd="0" destOrd="0" parTransId="{ACAAACF8-ABB6-4491-910C-2C156127C435}" sibTransId="{F26012A2-8434-4EF2-A7B6-AF26E3E27F6F}"/>
    <dgm:cxn modelId="{C4E7BE7A-02BF-4D7B-B71E-65BFBC1D4C9E}" type="presOf" srcId="{12CBEDC1-D0EA-4F42-846D-5485F57C0F53}" destId="{CC1AD2FF-E980-4476-A091-6879F1F388ED}" srcOrd="0" destOrd="0" presId="urn:microsoft.com/office/officeart/2016/7/layout/VerticalSolidActionList"/>
    <dgm:cxn modelId="{52C3CB7B-F711-4BDE-ADAB-F58F4534C10C}" srcId="{911B4CAE-2525-4ED8-A939-AC7517C703A6}" destId="{E687FA8E-D811-40CE-BAEC-13AEA43F7753}" srcOrd="0" destOrd="0" parTransId="{268104DB-F6B5-4D04-8C34-A3D11DEE3B48}" sibTransId="{620820CA-812E-42C0-A0F8-5EDC2A7FA50E}"/>
    <dgm:cxn modelId="{EE002782-8DFB-4A69-BAA6-AF89310C55ED}" srcId="{0B617DC9-B4EF-43C9-9279-8839D75DBA1C}" destId="{1F40DD78-7F96-48C7-B771-0D4A16345F29}" srcOrd="0" destOrd="0" parTransId="{296EC6CD-91DA-4A8A-940C-591224189854}" sibTransId="{BCAF5218-389D-43E9-8D92-EC5EDBC35636}"/>
    <dgm:cxn modelId="{3208F493-FEAA-4085-A006-B2DFC5A25FCF}" type="presOf" srcId="{911B4CAE-2525-4ED8-A939-AC7517C703A6}" destId="{7A960BC3-2EA1-40B0-98A6-DD6FBB02A305}" srcOrd="0" destOrd="0" presId="urn:microsoft.com/office/officeart/2016/7/layout/VerticalSolidActionList"/>
    <dgm:cxn modelId="{1D7780A2-52BD-4144-829B-E1BE3BABE7C2}" type="presOf" srcId="{F86E6B25-42BA-4270-9E0A-30047B7ACE6E}" destId="{7F3E80BB-EC20-4093-9058-BE0D3F974D42}" srcOrd="0" destOrd="0" presId="urn:microsoft.com/office/officeart/2016/7/layout/VerticalSolidActionList"/>
    <dgm:cxn modelId="{2B6B4CAF-3332-4414-838E-3165466A08AF}" type="presOf" srcId="{2F699E76-D168-4447-9E31-66EA1E99EAEA}" destId="{79C10F79-D5B2-4894-9047-67AFAFDF6DD6}" srcOrd="0" destOrd="0" presId="urn:microsoft.com/office/officeart/2016/7/layout/VerticalSolidActionList"/>
    <dgm:cxn modelId="{2BC632B4-B815-4BC2-B5F7-0B2701E984F8}" srcId="{55CDCF77-9C04-43EE-BE5A-64646D0BA689}" destId="{EA1443A2-5F10-44C9-B326-6C66306FA348}" srcOrd="0" destOrd="0" parTransId="{6898AB60-5F6F-4E75-899E-A71CEAF4BC7E}" sibTransId="{FA57FCAC-37DD-49B9-9D94-B051D136CC89}"/>
    <dgm:cxn modelId="{FB6617B6-A46C-403F-901F-2BFDCD2623A8}" type="presOf" srcId="{E687FA8E-D811-40CE-BAEC-13AEA43F7753}" destId="{F72D9BA6-FA22-4803-B68E-EBF078B363B2}" srcOrd="0" destOrd="0" presId="urn:microsoft.com/office/officeart/2016/7/layout/VerticalSolidActionList"/>
    <dgm:cxn modelId="{901A6AC3-87C8-4C16-A9F2-B4859CE57D0D}" srcId="{55CDCF77-9C04-43EE-BE5A-64646D0BA689}" destId="{0B617DC9-B4EF-43C9-9279-8839D75DBA1C}" srcOrd="3" destOrd="0" parTransId="{C5283916-EED3-4D25-9EF7-D4EF54F196F1}" sibTransId="{8839548E-6010-4027-A9CD-30AA925C1633}"/>
    <dgm:cxn modelId="{751BC6D1-98B5-4FB5-AC2E-40F279E50778}" type="presOf" srcId="{EA1443A2-5F10-44C9-B326-6C66306FA348}" destId="{F391DFBA-31D1-449D-B091-81847B0A174C}" srcOrd="0" destOrd="0" presId="urn:microsoft.com/office/officeart/2016/7/layout/VerticalSolidActionList"/>
    <dgm:cxn modelId="{489848D6-BE10-4922-B00E-0826B5AF479C}" type="presOf" srcId="{A25F2799-E21C-4DF0-8899-B64B66F2A4E1}" destId="{F72D9BA6-FA22-4803-B68E-EBF078B363B2}" srcOrd="0" destOrd="2" presId="urn:microsoft.com/office/officeart/2016/7/layout/VerticalSolidActionList"/>
    <dgm:cxn modelId="{16EF5FF3-A6FB-4251-BD9E-1394F59365EF}" srcId="{55CDCF77-9C04-43EE-BE5A-64646D0BA689}" destId="{911B4CAE-2525-4ED8-A939-AC7517C703A6}" srcOrd="2" destOrd="0" parTransId="{9D826400-5120-4EF2-845D-C7F67C3A3981}" sibTransId="{F63D8CC9-A05E-4376-A420-90ED4893D6BE}"/>
    <dgm:cxn modelId="{D32448F5-CD6A-4094-BA6B-D087FFDC3B21}" srcId="{E687FA8E-D811-40CE-BAEC-13AEA43F7753}" destId="{4251D8C9-C863-4597-86DA-13E34D4B4A30}" srcOrd="0" destOrd="0" parTransId="{138617DA-A9E3-44A1-B308-BB51C381A12E}" sibTransId="{2D491BFA-A13E-4DEB-91DA-78231EEB524A}"/>
    <dgm:cxn modelId="{7A4F17FF-D98A-4780-AAB9-6959F36C1479}" type="presParOf" srcId="{20C3402A-2BBB-43F2-A62B-84D3D147A6A2}" destId="{AB1C0523-E0C0-4649-ACB1-807EDBDDA13C}" srcOrd="0" destOrd="0" presId="urn:microsoft.com/office/officeart/2016/7/layout/VerticalSolidActionList"/>
    <dgm:cxn modelId="{5B725250-43B1-4C99-94C3-9426D0BD44B3}" type="presParOf" srcId="{AB1C0523-E0C0-4649-ACB1-807EDBDDA13C}" destId="{F391DFBA-31D1-449D-B091-81847B0A174C}" srcOrd="0" destOrd="0" presId="urn:microsoft.com/office/officeart/2016/7/layout/VerticalSolidActionList"/>
    <dgm:cxn modelId="{EEF499A9-A0C1-4D9E-8E39-AA0F554CE345}" type="presParOf" srcId="{AB1C0523-E0C0-4649-ACB1-807EDBDDA13C}" destId="{F4AF8ABF-15A7-47A8-915F-5614B73AD2EB}" srcOrd="1" destOrd="0" presId="urn:microsoft.com/office/officeart/2016/7/layout/VerticalSolidActionList"/>
    <dgm:cxn modelId="{36E90C27-C770-44F6-A303-65886799D2B8}" type="presParOf" srcId="{20C3402A-2BBB-43F2-A62B-84D3D147A6A2}" destId="{EEBB8A5A-9F1C-4F74-8C17-B6A189E9D8AC}" srcOrd="1" destOrd="0" presId="urn:microsoft.com/office/officeart/2016/7/layout/VerticalSolidActionList"/>
    <dgm:cxn modelId="{138CB2CD-8C65-44AA-9ECC-AC2DC1CDED46}" type="presParOf" srcId="{20C3402A-2BBB-43F2-A62B-84D3D147A6A2}" destId="{2E96C094-8471-41BE-AE76-A64A5583E2D7}" srcOrd="2" destOrd="0" presId="urn:microsoft.com/office/officeart/2016/7/layout/VerticalSolidActionList"/>
    <dgm:cxn modelId="{A09CB897-4FE8-487F-B2A9-F3040B3C6E6E}" type="presParOf" srcId="{2E96C094-8471-41BE-AE76-A64A5583E2D7}" destId="{E79B5310-9F5F-472A-9A25-22FBE61918F9}" srcOrd="0" destOrd="0" presId="urn:microsoft.com/office/officeart/2016/7/layout/VerticalSolidActionList"/>
    <dgm:cxn modelId="{BC91AD8C-4FA3-49F1-82EE-12D020720DEA}" type="presParOf" srcId="{2E96C094-8471-41BE-AE76-A64A5583E2D7}" destId="{79C10F79-D5B2-4894-9047-67AFAFDF6DD6}" srcOrd="1" destOrd="0" presId="urn:microsoft.com/office/officeart/2016/7/layout/VerticalSolidActionList"/>
    <dgm:cxn modelId="{2F27CA3B-DA1A-4622-A8BC-39BFB4C3E672}" type="presParOf" srcId="{20C3402A-2BBB-43F2-A62B-84D3D147A6A2}" destId="{A09D703E-AA1F-4062-8336-DA84D4E20CFA}" srcOrd="3" destOrd="0" presId="urn:microsoft.com/office/officeart/2016/7/layout/VerticalSolidActionList"/>
    <dgm:cxn modelId="{92AC99CA-D14B-4784-859A-264A84FBB112}" type="presParOf" srcId="{20C3402A-2BBB-43F2-A62B-84D3D147A6A2}" destId="{478F7425-4B9B-470C-904A-B1812633E45C}" srcOrd="4" destOrd="0" presId="urn:microsoft.com/office/officeart/2016/7/layout/VerticalSolidActionList"/>
    <dgm:cxn modelId="{8598213B-43F1-4A60-B3A9-3C556516E5BB}" type="presParOf" srcId="{478F7425-4B9B-470C-904A-B1812633E45C}" destId="{7A960BC3-2EA1-40B0-98A6-DD6FBB02A305}" srcOrd="0" destOrd="0" presId="urn:microsoft.com/office/officeart/2016/7/layout/VerticalSolidActionList"/>
    <dgm:cxn modelId="{E25E519D-0F69-4217-AAE3-0671AC804C6E}" type="presParOf" srcId="{478F7425-4B9B-470C-904A-B1812633E45C}" destId="{F72D9BA6-FA22-4803-B68E-EBF078B363B2}" srcOrd="1" destOrd="0" presId="urn:microsoft.com/office/officeart/2016/7/layout/VerticalSolidActionList"/>
    <dgm:cxn modelId="{F063156E-D949-43DB-AFF2-BB2202AE0DC7}" type="presParOf" srcId="{20C3402A-2BBB-43F2-A62B-84D3D147A6A2}" destId="{C12693D9-8FD7-4761-BA95-2D880E7B3F4A}" srcOrd="5" destOrd="0" presId="urn:microsoft.com/office/officeart/2016/7/layout/VerticalSolidActionList"/>
    <dgm:cxn modelId="{1336C584-5DC5-4E5D-A947-00EEBDCE1996}" type="presParOf" srcId="{20C3402A-2BBB-43F2-A62B-84D3D147A6A2}" destId="{F44EF38C-08C4-410C-B4AE-F74D8625050A}" srcOrd="6" destOrd="0" presId="urn:microsoft.com/office/officeart/2016/7/layout/VerticalSolidActionList"/>
    <dgm:cxn modelId="{D48E2DDF-6B79-4DDF-ABA6-69AAEBA4E9EB}" type="presParOf" srcId="{F44EF38C-08C4-410C-B4AE-F74D8625050A}" destId="{4F659961-CFB2-482F-831F-14B52E7A3DAE}" srcOrd="0" destOrd="0" presId="urn:microsoft.com/office/officeart/2016/7/layout/VerticalSolidActionList"/>
    <dgm:cxn modelId="{81C311B8-BDAF-473B-891C-ED717B2CC65C}" type="presParOf" srcId="{F44EF38C-08C4-410C-B4AE-F74D8625050A}" destId="{0904BFB5-3E84-4513-B826-C7A2EAD06EA4}" srcOrd="1" destOrd="0" presId="urn:microsoft.com/office/officeart/2016/7/layout/VerticalSolidActionList"/>
    <dgm:cxn modelId="{65779716-59D1-48B8-A5CC-F0A15413ABC4}" type="presParOf" srcId="{20C3402A-2BBB-43F2-A62B-84D3D147A6A2}" destId="{898F3CC8-DA9F-4993-8F45-00650BD0B014}" srcOrd="7" destOrd="0" presId="urn:microsoft.com/office/officeart/2016/7/layout/VerticalSolidActionList"/>
    <dgm:cxn modelId="{0B04AE73-AEB8-427B-96AF-3DE9CAE3D004}" type="presParOf" srcId="{20C3402A-2BBB-43F2-A62B-84D3D147A6A2}" destId="{28E12AF3-6793-468C-908E-E56F5E2EA3FA}" srcOrd="8" destOrd="0" presId="urn:microsoft.com/office/officeart/2016/7/layout/VerticalSolidActionList"/>
    <dgm:cxn modelId="{1041DF9A-B209-4303-B9D9-87DDCF4DDB98}" type="presParOf" srcId="{28E12AF3-6793-468C-908E-E56F5E2EA3FA}" destId="{7F3E80BB-EC20-4093-9058-BE0D3F974D42}" srcOrd="0" destOrd="0" presId="urn:microsoft.com/office/officeart/2016/7/layout/VerticalSolidActionList"/>
    <dgm:cxn modelId="{1B254A11-EF4A-49E7-BB3B-F4C299A6C28F}" type="presParOf" srcId="{28E12AF3-6793-468C-908E-E56F5E2EA3FA}" destId="{CC1AD2FF-E980-4476-A091-6879F1F388ED}" srcOrd="1" destOrd="0" presId="urn:microsoft.com/office/officeart/2016/7/layout/VerticalSolid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DA2EABC-C4F8-4A56-8223-80C82DD5934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8A6EF54-5957-458F-89FF-F877EEDD4863}">
      <dgm:prSet/>
      <dgm:spPr/>
      <dgm:t>
        <a:bodyPr/>
        <a:lstStyle/>
        <a:p>
          <a:r>
            <a:rPr lang="en-US" dirty="0"/>
            <a:t>After returning to their kennel, kneel sideways by the door, averting eye contact and remain in a non-threatening position. </a:t>
          </a:r>
        </a:p>
      </dgm:t>
    </dgm:pt>
    <dgm:pt modelId="{C7CCC0C6-9E23-48B2-A475-BB2E3B009F56}" type="parTrans" cxnId="{64E540C0-A414-47C5-A866-5F8693363243}">
      <dgm:prSet/>
      <dgm:spPr/>
      <dgm:t>
        <a:bodyPr/>
        <a:lstStyle/>
        <a:p>
          <a:endParaRPr lang="en-US"/>
        </a:p>
      </dgm:t>
    </dgm:pt>
    <dgm:pt modelId="{331F1261-317F-450E-BE87-99BE3F8E6891}" type="sibTrans" cxnId="{64E540C0-A414-47C5-A866-5F8693363243}">
      <dgm:prSet/>
      <dgm:spPr/>
      <dgm:t>
        <a:bodyPr/>
        <a:lstStyle/>
        <a:p>
          <a:endParaRPr lang="en-US"/>
        </a:p>
      </dgm:t>
    </dgm:pt>
    <dgm:pt modelId="{64B8C4A9-F05E-4B3F-BB86-778AFBF6E6CA}">
      <dgm:prSet/>
      <dgm:spPr/>
      <dgm:t>
        <a:bodyPr/>
        <a:lstStyle/>
        <a:p>
          <a:r>
            <a:rPr lang="en-US" dirty="0"/>
            <a:t>Slowly offer a treat and light petting (if interested) then slowly unclip the leash and treat again. Toss treats to the back of the kennel and exit. </a:t>
          </a:r>
        </a:p>
      </dgm:t>
    </dgm:pt>
    <dgm:pt modelId="{6A70B61D-92E4-480C-B7A4-645CFC78D602}" type="parTrans" cxnId="{F504705A-0BB5-4141-806D-D2DD3122C074}">
      <dgm:prSet/>
      <dgm:spPr/>
      <dgm:t>
        <a:bodyPr/>
        <a:lstStyle/>
        <a:p>
          <a:endParaRPr lang="en-US"/>
        </a:p>
      </dgm:t>
    </dgm:pt>
    <dgm:pt modelId="{BA675972-DB4A-4864-A6CB-59852E86A793}" type="sibTrans" cxnId="{F504705A-0BB5-4141-806D-D2DD3122C074}">
      <dgm:prSet/>
      <dgm:spPr/>
      <dgm:t>
        <a:bodyPr/>
        <a:lstStyle/>
        <a:p>
          <a:endParaRPr lang="en-US"/>
        </a:p>
      </dgm:t>
    </dgm:pt>
    <dgm:pt modelId="{80C4ECBB-C89D-4690-B4C3-6A807718D327}">
      <dgm:prSet/>
      <dgm:spPr/>
      <dgm:t>
        <a:bodyPr/>
        <a:lstStyle/>
        <a:p>
          <a:r>
            <a:rPr lang="en-US"/>
            <a:t>If they are showing fear, anxiety, or stress:</a:t>
          </a:r>
        </a:p>
      </dgm:t>
    </dgm:pt>
    <dgm:pt modelId="{9A6FF042-1DCE-46EA-8DA3-C07A5AB009A0}" type="parTrans" cxnId="{723F188E-2A48-428A-8CBF-CC26ACDB5C33}">
      <dgm:prSet/>
      <dgm:spPr/>
      <dgm:t>
        <a:bodyPr/>
        <a:lstStyle/>
        <a:p>
          <a:endParaRPr lang="en-US"/>
        </a:p>
      </dgm:t>
    </dgm:pt>
    <dgm:pt modelId="{D3B3FFF4-8CFB-48DB-9A07-7F6BE39283BA}" type="sibTrans" cxnId="{723F188E-2A48-428A-8CBF-CC26ACDB5C33}">
      <dgm:prSet/>
      <dgm:spPr/>
      <dgm:t>
        <a:bodyPr/>
        <a:lstStyle/>
        <a:p>
          <a:endParaRPr lang="en-US"/>
        </a:p>
      </dgm:t>
    </dgm:pt>
    <dgm:pt modelId="{1E4A4776-1944-4142-B95B-850A80A81068}">
      <dgm:prSet custT="1"/>
      <dgm:spPr/>
      <dgm:t>
        <a:bodyPr/>
        <a:lstStyle/>
        <a:p>
          <a:r>
            <a:rPr lang="en-US" sz="1100"/>
            <a:t>Be patient and refrain from reaching towards them.</a:t>
          </a:r>
          <a:endParaRPr lang="en-US" sz="1100" dirty="0"/>
        </a:p>
      </dgm:t>
    </dgm:pt>
    <dgm:pt modelId="{C2619C5F-9798-47A2-8293-B15DDD4C97D9}" type="parTrans" cxnId="{5FF046E9-E62E-4B82-89E4-E8F4EF06A831}">
      <dgm:prSet/>
      <dgm:spPr/>
      <dgm:t>
        <a:bodyPr/>
        <a:lstStyle/>
        <a:p>
          <a:endParaRPr lang="en-US"/>
        </a:p>
      </dgm:t>
    </dgm:pt>
    <dgm:pt modelId="{C56B36E1-6235-4C39-9EF2-FB0B86FB83E9}" type="sibTrans" cxnId="{5FF046E9-E62E-4B82-89E4-E8F4EF06A831}">
      <dgm:prSet/>
      <dgm:spPr/>
      <dgm:t>
        <a:bodyPr/>
        <a:lstStyle/>
        <a:p>
          <a:endParaRPr lang="en-US"/>
        </a:p>
      </dgm:t>
    </dgm:pt>
    <dgm:pt modelId="{860E8458-B8C1-4A9A-A3A5-88EFABBD55A7}">
      <dgm:prSet custT="1"/>
      <dgm:spPr/>
      <dgm:t>
        <a:bodyPr/>
        <a:lstStyle/>
        <a:p>
          <a:r>
            <a:rPr lang="en-US" sz="1100"/>
            <a:t>Toss treats nearby and offer soft, encouraging words.</a:t>
          </a:r>
          <a:endParaRPr lang="en-US" sz="1100" dirty="0"/>
        </a:p>
      </dgm:t>
    </dgm:pt>
    <dgm:pt modelId="{5CBFC2BD-488F-4983-8C9D-0B543276734B}" type="parTrans" cxnId="{3F4153C9-C776-4B0F-8CAC-F0D4EDE13CC0}">
      <dgm:prSet/>
      <dgm:spPr/>
      <dgm:t>
        <a:bodyPr/>
        <a:lstStyle/>
        <a:p>
          <a:endParaRPr lang="en-US"/>
        </a:p>
      </dgm:t>
    </dgm:pt>
    <dgm:pt modelId="{E84DED90-FBB5-4C35-9DB2-5E63E888E9B6}" type="sibTrans" cxnId="{3F4153C9-C776-4B0F-8CAC-F0D4EDE13CC0}">
      <dgm:prSet/>
      <dgm:spPr/>
      <dgm:t>
        <a:bodyPr/>
        <a:lstStyle/>
        <a:p>
          <a:endParaRPr lang="en-US"/>
        </a:p>
      </dgm:t>
    </dgm:pt>
    <dgm:pt modelId="{9D6AE900-EDCF-4007-BDF1-9F5E5AB47C78}">
      <dgm:prSet custT="1"/>
      <dgm:spPr/>
      <dgm:t>
        <a:bodyPr/>
        <a:lstStyle/>
        <a:p>
          <a:r>
            <a:rPr lang="en-US" sz="1100"/>
            <a:t>Practice reaching towards them and treating a few times before attempting to unclip.</a:t>
          </a:r>
          <a:endParaRPr lang="en-US" sz="1100" dirty="0"/>
        </a:p>
      </dgm:t>
    </dgm:pt>
    <dgm:pt modelId="{F0C4741A-EACB-4A41-BB69-33DF71485008}" type="parTrans" cxnId="{A7376CA4-9D49-4576-A74E-606FD6AA729D}">
      <dgm:prSet/>
      <dgm:spPr/>
      <dgm:t>
        <a:bodyPr/>
        <a:lstStyle/>
        <a:p>
          <a:endParaRPr lang="en-US"/>
        </a:p>
      </dgm:t>
    </dgm:pt>
    <dgm:pt modelId="{C272D980-4458-40BC-AFC0-90C494204A8B}" type="sibTrans" cxnId="{A7376CA4-9D49-4576-A74E-606FD6AA729D}">
      <dgm:prSet/>
      <dgm:spPr/>
      <dgm:t>
        <a:bodyPr/>
        <a:lstStyle/>
        <a:p>
          <a:endParaRPr lang="en-US"/>
        </a:p>
      </dgm:t>
    </dgm:pt>
    <dgm:pt modelId="{22825485-7551-4963-9F35-709F277140D6}">
      <dgm:prSet custT="1"/>
      <dgm:spPr/>
      <dgm:t>
        <a:bodyPr/>
        <a:lstStyle/>
        <a:p>
          <a:r>
            <a:rPr lang="en-US" sz="1100"/>
            <a:t>If they are still showing high levels of FAS: leave the leash attached, toss treats, and exit the kennel. Then, note it on the behavior alert board and in the walker notes binder. </a:t>
          </a:r>
          <a:endParaRPr lang="en-US" sz="1100" dirty="0"/>
        </a:p>
      </dgm:t>
    </dgm:pt>
    <dgm:pt modelId="{12F5B65E-905B-4491-935D-1F87D3FB4C64}" type="parTrans" cxnId="{00DBBBA9-28B7-47AE-A758-CFFED73CF789}">
      <dgm:prSet/>
      <dgm:spPr/>
      <dgm:t>
        <a:bodyPr/>
        <a:lstStyle/>
        <a:p>
          <a:endParaRPr lang="en-US"/>
        </a:p>
      </dgm:t>
    </dgm:pt>
    <dgm:pt modelId="{D93F1691-FEA5-4C56-81A8-AA9E497AB86B}" type="sibTrans" cxnId="{00DBBBA9-28B7-47AE-A758-CFFED73CF789}">
      <dgm:prSet/>
      <dgm:spPr/>
      <dgm:t>
        <a:bodyPr/>
        <a:lstStyle/>
        <a:p>
          <a:endParaRPr lang="en-US"/>
        </a:p>
      </dgm:t>
    </dgm:pt>
    <dgm:pt modelId="{68478CE6-A09C-4E52-B628-9A81AEAE1A10}">
      <dgm:prSet/>
      <dgm:spPr/>
      <dgm:t>
        <a:bodyPr/>
        <a:lstStyle/>
        <a:p>
          <a:r>
            <a:rPr lang="en-US"/>
            <a:t>Optional but encouraged:</a:t>
          </a:r>
        </a:p>
      </dgm:t>
    </dgm:pt>
    <dgm:pt modelId="{B3A7C879-3F21-4576-B8B5-3C6E17F84A7B}" type="parTrans" cxnId="{8D67D1EC-3385-4688-BDC1-13ABED6EA78C}">
      <dgm:prSet/>
      <dgm:spPr/>
      <dgm:t>
        <a:bodyPr/>
        <a:lstStyle/>
        <a:p>
          <a:endParaRPr lang="en-US"/>
        </a:p>
      </dgm:t>
    </dgm:pt>
    <dgm:pt modelId="{1FAFF542-AFC1-4C40-BCE3-A86B44F39DBE}" type="sibTrans" cxnId="{8D67D1EC-3385-4688-BDC1-13ABED6EA78C}">
      <dgm:prSet/>
      <dgm:spPr/>
      <dgm:t>
        <a:bodyPr/>
        <a:lstStyle/>
        <a:p>
          <a:endParaRPr lang="en-US"/>
        </a:p>
      </dgm:t>
    </dgm:pt>
    <dgm:pt modelId="{9A31ECC2-ED4B-458D-98C3-2E779DBBFE58}">
      <dgm:prSet/>
      <dgm:spPr/>
      <dgm:t>
        <a:bodyPr/>
        <a:lstStyle/>
        <a:p>
          <a:r>
            <a:rPr lang="en-US" dirty="0"/>
            <a:t>Dogs can have an increase in cortisol after returning to their kennel, causing additional stress.</a:t>
          </a:r>
        </a:p>
      </dgm:t>
    </dgm:pt>
    <dgm:pt modelId="{E5349E9C-A56B-491F-BB0E-6801DED41D3E}" type="parTrans" cxnId="{07316BCF-535C-4B70-B4D4-A9548CE5DACB}">
      <dgm:prSet/>
      <dgm:spPr/>
      <dgm:t>
        <a:bodyPr/>
        <a:lstStyle/>
        <a:p>
          <a:endParaRPr lang="en-US"/>
        </a:p>
      </dgm:t>
    </dgm:pt>
    <dgm:pt modelId="{78E55800-467B-4CEE-B4AE-F3926F280B68}" type="sibTrans" cxnId="{07316BCF-535C-4B70-B4D4-A9548CE5DACB}">
      <dgm:prSet/>
      <dgm:spPr/>
      <dgm:t>
        <a:bodyPr/>
        <a:lstStyle/>
        <a:p>
          <a:endParaRPr lang="en-US"/>
        </a:p>
      </dgm:t>
    </dgm:pt>
    <dgm:pt modelId="{0A84AE86-3B02-4E1F-A638-CE70B916602B}">
      <dgm:prSet/>
      <dgm:spPr/>
      <dgm:t>
        <a:bodyPr/>
        <a:lstStyle/>
        <a:p>
          <a:r>
            <a:rPr lang="en-US" dirty="0"/>
            <a:t>Volunteers are encouraged to make dogs an enrichment item in the dog kitchen or toss them a new toy after interactions! </a:t>
          </a:r>
        </a:p>
      </dgm:t>
    </dgm:pt>
    <dgm:pt modelId="{E8AF5D65-D03C-43FD-9B1E-F0FF5FAAA850}" type="parTrans" cxnId="{1E315209-A70B-4457-825D-AC108A7EC44D}">
      <dgm:prSet/>
      <dgm:spPr/>
      <dgm:t>
        <a:bodyPr/>
        <a:lstStyle/>
        <a:p>
          <a:endParaRPr lang="en-US"/>
        </a:p>
      </dgm:t>
    </dgm:pt>
    <dgm:pt modelId="{20A71B7B-5F6E-436C-9C1D-90D6ADC79582}" type="sibTrans" cxnId="{1E315209-A70B-4457-825D-AC108A7EC44D}">
      <dgm:prSet/>
      <dgm:spPr/>
      <dgm:t>
        <a:bodyPr/>
        <a:lstStyle/>
        <a:p>
          <a:endParaRPr lang="en-US"/>
        </a:p>
      </dgm:t>
    </dgm:pt>
    <dgm:pt modelId="{682E8411-9BD4-4FBC-A028-2870BD2FB50E}" type="pres">
      <dgm:prSet presAssocID="{9DA2EABC-C4F8-4A56-8223-80C82DD5934B}" presName="Name0" presStyleCnt="0">
        <dgm:presLayoutVars>
          <dgm:dir/>
          <dgm:animLvl val="lvl"/>
          <dgm:resizeHandles val="exact"/>
        </dgm:presLayoutVars>
      </dgm:prSet>
      <dgm:spPr/>
    </dgm:pt>
    <dgm:pt modelId="{5790744F-5BC0-43FB-B68C-C69DD68BCBB4}" type="pres">
      <dgm:prSet presAssocID="{18A6EF54-5957-458F-89FF-F877EEDD4863}" presName="linNode" presStyleCnt="0"/>
      <dgm:spPr/>
    </dgm:pt>
    <dgm:pt modelId="{E510E5BE-2EA0-45B3-9D8C-4365603AF578}" type="pres">
      <dgm:prSet presAssocID="{18A6EF54-5957-458F-89FF-F877EEDD4863}" presName="parentText" presStyleLbl="node1" presStyleIdx="0" presStyleCnt="4" custScaleX="277778">
        <dgm:presLayoutVars>
          <dgm:chMax val="1"/>
          <dgm:bulletEnabled val="1"/>
        </dgm:presLayoutVars>
      </dgm:prSet>
      <dgm:spPr/>
    </dgm:pt>
    <dgm:pt modelId="{AD030718-86CD-4B3C-8512-290769FA2958}" type="pres">
      <dgm:prSet presAssocID="{331F1261-317F-450E-BE87-99BE3F8E6891}" presName="sp" presStyleCnt="0"/>
      <dgm:spPr/>
    </dgm:pt>
    <dgm:pt modelId="{F3C07295-3E2C-48A8-9179-AE5CB687DF9D}" type="pres">
      <dgm:prSet presAssocID="{64B8C4A9-F05E-4B3F-BB86-778AFBF6E6CA}" presName="linNode" presStyleCnt="0"/>
      <dgm:spPr/>
    </dgm:pt>
    <dgm:pt modelId="{50C9A7EC-5160-449A-B316-3602B68CE7F0}" type="pres">
      <dgm:prSet presAssocID="{64B8C4A9-F05E-4B3F-BB86-778AFBF6E6CA}" presName="parentText" presStyleLbl="node1" presStyleIdx="1" presStyleCnt="4" custScaleX="277778">
        <dgm:presLayoutVars>
          <dgm:chMax val="1"/>
          <dgm:bulletEnabled val="1"/>
        </dgm:presLayoutVars>
      </dgm:prSet>
      <dgm:spPr/>
    </dgm:pt>
    <dgm:pt modelId="{041CF84E-BB24-4272-9056-E6AA50780D0D}" type="pres">
      <dgm:prSet presAssocID="{BA675972-DB4A-4864-A6CB-59852E86A793}" presName="sp" presStyleCnt="0"/>
      <dgm:spPr/>
    </dgm:pt>
    <dgm:pt modelId="{4C698F80-9A4C-4EA7-84AD-254034AC4E98}" type="pres">
      <dgm:prSet presAssocID="{80C4ECBB-C89D-4690-B4C3-6A807718D327}" presName="linNode" presStyleCnt="0"/>
      <dgm:spPr/>
    </dgm:pt>
    <dgm:pt modelId="{31845B66-8556-4D88-B4F2-A41145513C18}" type="pres">
      <dgm:prSet presAssocID="{80C4ECBB-C89D-4690-B4C3-6A807718D327}" presName="parentText" presStyleLbl="node1" presStyleIdx="2" presStyleCnt="4">
        <dgm:presLayoutVars>
          <dgm:chMax val="1"/>
          <dgm:bulletEnabled val="1"/>
        </dgm:presLayoutVars>
      </dgm:prSet>
      <dgm:spPr/>
    </dgm:pt>
    <dgm:pt modelId="{D25B32CE-0308-4DEF-9091-62A027AF3993}" type="pres">
      <dgm:prSet presAssocID="{80C4ECBB-C89D-4690-B4C3-6A807718D327}" presName="descendantText" presStyleLbl="alignAccFollowNode1" presStyleIdx="0" presStyleCnt="2">
        <dgm:presLayoutVars>
          <dgm:bulletEnabled val="1"/>
        </dgm:presLayoutVars>
      </dgm:prSet>
      <dgm:spPr/>
    </dgm:pt>
    <dgm:pt modelId="{F4AC6D7C-9361-476F-8B91-61BF451136A7}" type="pres">
      <dgm:prSet presAssocID="{D3B3FFF4-8CFB-48DB-9A07-7F6BE39283BA}" presName="sp" presStyleCnt="0"/>
      <dgm:spPr/>
    </dgm:pt>
    <dgm:pt modelId="{A47EB1AE-0241-4D6F-9925-8D97F20923C2}" type="pres">
      <dgm:prSet presAssocID="{68478CE6-A09C-4E52-B628-9A81AEAE1A10}" presName="linNode" presStyleCnt="0"/>
      <dgm:spPr/>
    </dgm:pt>
    <dgm:pt modelId="{4209B6DA-A6FE-46DE-A317-4ADE762DF52E}" type="pres">
      <dgm:prSet presAssocID="{68478CE6-A09C-4E52-B628-9A81AEAE1A10}" presName="parentText" presStyleLbl="node1" presStyleIdx="3" presStyleCnt="4">
        <dgm:presLayoutVars>
          <dgm:chMax val="1"/>
          <dgm:bulletEnabled val="1"/>
        </dgm:presLayoutVars>
      </dgm:prSet>
      <dgm:spPr/>
    </dgm:pt>
    <dgm:pt modelId="{E0BFF822-A1B9-49C9-ADF2-193D5CAF8250}" type="pres">
      <dgm:prSet presAssocID="{68478CE6-A09C-4E52-B628-9A81AEAE1A10}" presName="descendantText" presStyleLbl="alignAccFollowNode1" presStyleIdx="1" presStyleCnt="2">
        <dgm:presLayoutVars>
          <dgm:bulletEnabled val="1"/>
        </dgm:presLayoutVars>
      </dgm:prSet>
      <dgm:spPr/>
    </dgm:pt>
  </dgm:ptLst>
  <dgm:cxnLst>
    <dgm:cxn modelId="{170E2102-B694-452D-945B-13068833B0D3}" type="presOf" srcId="{1E4A4776-1944-4142-B95B-850A80A81068}" destId="{D25B32CE-0308-4DEF-9091-62A027AF3993}" srcOrd="0" destOrd="0" presId="urn:microsoft.com/office/officeart/2005/8/layout/vList5"/>
    <dgm:cxn modelId="{1E315209-A70B-4457-825D-AC108A7EC44D}" srcId="{68478CE6-A09C-4E52-B628-9A81AEAE1A10}" destId="{0A84AE86-3B02-4E1F-A638-CE70B916602B}" srcOrd="1" destOrd="0" parTransId="{E8AF5D65-D03C-43FD-9B1E-F0FF5FAAA850}" sibTransId="{20A71B7B-5F6E-436C-9C1D-90D6ADC79582}"/>
    <dgm:cxn modelId="{4B55FA10-2A13-459E-B372-0AC0AC49FCAC}" type="presOf" srcId="{64B8C4A9-F05E-4B3F-BB86-778AFBF6E6CA}" destId="{50C9A7EC-5160-449A-B316-3602B68CE7F0}" srcOrd="0" destOrd="0" presId="urn:microsoft.com/office/officeart/2005/8/layout/vList5"/>
    <dgm:cxn modelId="{0B322912-8C05-480B-8AD1-2DF0A4679872}" type="presOf" srcId="{9A31ECC2-ED4B-458D-98C3-2E779DBBFE58}" destId="{E0BFF822-A1B9-49C9-ADF2-193D5CAF8250}" srcOrd="0" destOrd="0" presId="urn:microsoft.com/office/officeart/2005/8/layout/vList5"/>
    <dgm:cxn modelId="{A95C945C-FB75-4C63-AB78-DE6E84A0C79B}" type="presOf" srcId="{860E8458-B8C1-4A9A-A3A5-88EFABBD55A7}" destId="{D25B32CE-0308-4DEF-9091-62A027AF3993}" srcOrd="0" destOrd="1" presId="urn:microsoft.com/office/officeart/2005/8/layout/vList5"/>
    <dgm:cxn modelId="{384C3371-5158-4082-9656-A086D9D16F2F}" type="presOf" srcId="{80C4ECBB-C89D-4690-B4C3-6A807718D327}" destId="{31845B66-8556-4D88-B4F2-A41145513C18}" srcOrd="0" destOrd="0" presId="urn:microsoft.com/office/officeart/2005/8/layout/vList5"/>
    <dgm:cxn modelId="{F504705A-0BB5-4141-806D-D2DD3122C074}" srcId="{9DA2EABC-C4F8-4A56-8223-80C82DD5934B}" destId="{64B8C4A9-F05E-4B3F-BB86-778AFBF6E6CA}" srcOrd="1" destOrd="0" parTransId="{6A70B61D-92E4-480C-B7A4-645CFC78D602}" sibTransId="{BA675972-DB4A-4864-A6CB-59852E86A793}"/>
    <dgm:cxn modelId="{1634AD83-A7AF-4E33-A90F-EC5EEFE84EAB}" type="presOf" srcId="{68478CE6-A09C-4E52-B628-9A81AEAE1A10}" destId="{4209B6DA-A6FE-46DE-A317-4ADE762DF52E}" srcOrd="0" destOrd="0" presId="urn:microsoft.com/office/officeart/2005/8/layout/vList5"/>
    <dgm:cxn modelId="{723F188E-2A48-428A-8CBF-CC26ACDB5C33}" srcId="{9DA2EABC-C4F8-4A56-8223-80C82DD5934B}" destId="{80C4ECBB-C89D-4690-B4C3-6A807718D327}" srcOrd="2" destOrd="0" parTransId="{9A6FF042-1DCE-46EA-8DA3-C07A5AB009A0}" sibTransId="{D3B3FFF4-8CFB-48DB-9A07-7F6BE39283BA}"/>
    <dgm:cxn modelId="{A7376CA4-9D49-4576-A74E-606FD6AA729D}" srcId="{80C4ECBB-C89D-4690-B4C3-6A807718D327}" destId="{9D6AE900-EDCF-4007-BDF1-9F5E5AB47C78}" srcOrd="2" destOrd="0" parTransId="{F0C4741A-EACB-4A41-BB69-33DF71485008}" sibTransId="{C272D980-4458-40BC-AFC0-90C494204A8B}"/>
    <dgm:cxn modelId="{33CE65A5-242C-43E9-9168-231A551A130B}" type="presOf" srcId="{9D6AE900-EDCF-4007-BDF1-9F5E5AB47C78}" destId="{D25B32CE-0308-4DEF-9091-62A027AF3993}" srcOrd="0" destOrd="2" presId="urn:microsoft.com/office/officeart/2005/8/layout/vList5"/>
    <dgm:cxn modelId="{00DBBBA9-28B7-47AE-A758-CFFED73CF789}" srcId="{80C4ECBB-C89D-4690-B4C3-6A807718D327}" destId="{22825485-7551-4963-9F35-709F277140D6}" srcOrd="3" destOrd="0" parTransId="{12F5B65E-905B-4491-935D-1F87D3FB4C64}" sibTransId="{D93F1691-FEA5-4C56-81A8-AA9E497AB86B}"/>
    <dgm:cxn modelId="{4DA766BA-B8F3-49BC-928B-A3122062111D}" type="presOf" srcId="{22825485-7551-4963-9F35-709F277140D6}" destId="{D25B32CE-0308-4DEF-9091-62A027AF3993}" srcOrd="0" destOrd="3" presId="urn:microsoft.com/office/officeart/2005/8/layout/vList5"/>
    <dgm:cxn modelId="{64E540C0-A414-47C5-A866-5F8693363243}" srcId="{9DA2EABC-C4F8-4A56-8223-80C82DD5934B}" destId="{18A6EF54-5957-458F-89FF-F877EEDD4863}" srcOrd="0" destOrd="0" parTransId="{C7CCC0C6-9E23-48B2-A475-BB2E3B009F56}" sibTransId="{331F1261-317F-450E-BE87-99BE3F8E6891}"/>
    <dgm:cxn modelId="{3F4153C9-C776-4B0F-8CAC-F0D4EDE13CC0}" srcId="{80C4ECBB-C89D-4690-B4C3-6A807718D327}" destId="{860E8458-B8C1-4A9A-A3A5-88EFABBD55A7}" srcOrd="1" destOrd="0" parTransId="{5CBFC2BD-488F-4983-8C9D-0B543276734B}" sibTransId="{E84DED90-FBB5-4C35-9DB2-5E63E888E9B6}"/>
    <dgm:cxn modelId="{07316BCF-535C-4B70-B4D4-A9548CE5DACB}" srcId="{68478CE6-A09C-4E52-B628-9A81AEAE1A10}" destId="{9A31ECC2-ED4B-458D-98C3-2E779DBBFE58}" srcOrd="0" destOrd="0" parTransId="{E5349E9C-A56B-491F-BB0E-6801DED41D3E}" sibTransId="{78E55800-467B-4CEE-B4AE-F3926F280B68}"/>
    <dgm:cxn modelId="{E29995D0-451F-4B4B-A5D8-094D8363BA79}" type="presOf" srcId="{18A6EF54-5957-458F-89FF-F877EEDD4863}" destId="{E510E5BE-2EA0-45B3-9D8C-4365603AF578}" srcOrd="0" destOrd="0" presId="urn:microsoft.com/office/officeart/2005/8/layout/vList5"/>
    <dgm:cxn modelId="{71FAD4DC-3052-416D-BDE6-A1CB265DCCBE}" type="presOf" srcId="{0A84AE86-3B02-4E1F-A638-CE70B916602B}" destId="{E0BFF822-A1B9-49C9-ADF2-193D5CAF8250}" srcOrd="0" destOrd="1" presId="urn:microsoft.com/office/officeart/2005/8/layout/vList5"/>
    <dgm:cxn modelId="{900178E2-F03C-4E32-8664-F3430B0D3B70}" type="presOf" srcId="{9DA2EABC-C4F8-4A56-8223-80C82DD5934B}" destId="{682E8411-9BD4-4FBC-A028-2870BD2FB50E}" srcOrd="0" destOrd="0" presId="urn:microsoft.com/office/officeart/2005/8/layout/vList5"/>
    <dgm:cxn modelId="{5FF046E9-E62E-4B82-89E4-E8F4EF06A831}" srcId="{80C4ECBB-C89D-4690-B4C3-6A807718D327}" destId="{1E4A4776-1944-4142-B95B-850A80A81068}" srcOrd="0" destOrd="0" parTransId="{C2619C5F-9798-47A2-8293-B15DDD4C97D9}" sibTransId="{C56B36E1-6235-4C39-9EF2-FB0B86FB83E9}"/>
    <dgm:cxn modelId="{8D67D1EC-3385-4688-BDC1-13ABED6EA78C}" srcId="{9DA2EABC-C4F8-4A56-8223-80C82DD5934B}" destId="{68478CE6-A09C-4E52-B628-9A81AEAE1A10}" srcOrd="3" destOrd="0" parTransId="{B3A7C879-3F21-4576-B8B5-3C6E17F84A7B}" sibTransId="{1FAFF542-AFC1-4C40-BCE3-A86B44F39DBE}"/>
    <dgm:cxn modelId="{DFAA410A-9595-4334-A3FC-2D468F9D9079}" type="presParOf" srcId="{682E8411-9BD4-4FBC-A028-2870BD2FB50E}" destId="{5790744F-5BC0-43FB-B68C-C69DD68BCBB4}" srcOrd="0" destOrd="0" presId="urn:microsoft.com/office/officeart/2005/8/layout/vList5"/>
    <dgm:cxn modelId="{B28FAA7D-D3E8-4AE3-877E-0D5CF9BAB67E}" type="presParOf" srcId="{5790744F-5BC0-43FB-B68C-C69DD68BCBB4}" destId="{E510E5BE-2EA0-45B3-9D8C-4365603AF578}" srcOrd="0" destOrd="0" presId="urn:microsoft.com/office/officeart/2005/8/layout/vList5"/>
    <dgm:cxn modelId="{56CC0D8F-C615-436E-9C52-D11EEA81EA58}" type="presParOf" srcId="{682E8411-9BD4-4FBC-A028-2870BD2FB50E}" destId="{AD030718-86CD-4B3C-8512-290769FA2958}" srcOrd="1" destOrd="0" presId="urn:microsoft.com/office/officeart/2005/8/layout/vList5"/>
    <dgm:cxn modelId="{673B0862-67ED-40BD-B656-88225762492F}" type="presParOf" srcId="{682E8411-9BD4-4FBC-A028-2870BD2FB50E}" destId="{F3C07295-3E2C-48A8-9179-AE5CB687DF9D}" srcOrd="2" destOrd="0" presId="urn:microsoft.com/office/officeart/2005/8/layout/vList5"/>
    <dgm:cxn modelId="{AA9A79BD-51F8-421D-A0B2-7F237A794B9C}" type="presParOf" srcId="{F3C07295-3E2C-48A8-9179-AE5CB687DF9D}" destId="{50C9A7EC-5160-449A-B316-3602B68CE7F0}" srcOrd="0" destOrd="0" presId="urn:microsoft.com/office/officeart/2005/8/layout/vList5"/>
    <dgm:cxn modelId="{86510821-E32A-4CE9-8C8D-B111929CE607}" type="presParOf" srcId="{682E8411-9BD4-4FBC-A028-2870BD2FB50E}" destId="{041CF84E-BB24-4272-9056-E6AA50780D0D}" srcOrd="3" destOrd="0" presId="urn:microsoft.com/office/officeart/2005/8/layout/vList5"/>
    <dgm:cxn modelId="{BBE5B53E-0E83-4287-8D50-33D8F8F13A42}" type="presParOf" srcId="{682E8411-9BD4-4FBC-A028-2870BD2FB50E}" destId="{4C698F80-9A4C-4EA7-84AD-254034AC4E98}" srcOrd="4" destOrd="0" presId="urn:microsoft.com/office/officeart/2005/8/layout/vList5"/>
    <dgm:cxn modelId="{0AF2EBE9-C538-4085-AC6C-0D7078F1AFAB}" type="presParOf" srcId="{4C698F80-9A4C-4EA7-84AD-254034AC4E98}" destId="{31845B66-8556-4D88-B4F2-A41145513C18}" srcOrd="0" destOrd="0" presId="urn:microsoft.com/office/officeart/2005/8/layout/vList5"/>
    <dgm:cxn modelId="{D782CDA1-806B-4D4E-8172-97B52F04BA8F}" type="presParOf" srcId="{4C698F80-9A4C-4EA7-84AD-254034AC4E98}" destId="{D25B32CE-0308-4DEF-9091-62A027AF3993}" srcOrd="1" destOrd="0" presId="urn:microsoft.com/office/officeart/2005/8/layout/vList5"/>
    <dgm:cxn modelId="{65ED86DE-F063-4A19-BDD7-037E9C21BFC2}" type="presParOf" srcId="{682E8411-9BD4-4FBC-A028-2870BD2FB50E}" destId="{F4AC6D7C-9361-476F-8B91-61BF451136A7}" srcOrd="5" destOrd="0" presId="urn:microsoft.com/office/officeart/2005/8/layout/vList5"/>
    <dgm:cxn modelId="{4F04D0B1-B10E-4175-B1E0-A78A27D223EE}" type="presParOf" srcId="{682E8411-9BD4-4FBC-A028-2870BD2FB50E}" destId="{A47EB1AE-0241-4D6F-9925-8D97F20923C2}" srcOrd="6" destOrd="0" presId="urn:microsoft.com/office/officeart/2005/8/layout/vList5"/>
    <dgm:cxn modelId="{BE974EFF-18A7-422A-9AAE-DB37838D4CEA}" type="presParOf" srcId="{A47EB1AE-0241-4D6F-9925-8D97F20923C2}" destId="{4209B6DA-A6FE-46DE-A317-4ADE762DF52E}" srcOrd="0" destOrd="0" presId="urn:microsoft.com/office/officeart/2005/8/layout/vList5"/>
    <dgm:cxn modelId="{B1E4A688-834D-4EB0-BE0B-C3CF6E408353}" type="presParOf" srcId="{A47EB1AE-0241-4D6F-9925-8D97F20923C2}" destId="{E0BFF822-A1B9-49C9-ADF2-193D5CAF825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008C447-3084-476C-B351-733048403F10}" type="doc">
      <dgm:prSet loTypeId="urn:microsoft.com/office/officeart/2005/8/layout/vList5" loCatId="list" qsTypeId="urn:microsoft.com/office/officeart/2005/8/quickstyle/simple2" qsCatId="simple" csTypeId="urn:microsoft.com/office/officeart/2005/8/colors/accent2_2" csCatId="accent2" phldr="1"/>
      <dgm:spPr/>
      <dgm:t>
        <a:bodyPr/>
        <a:lstStyle/>
        <a:p>
          <a:endParaRPr lang="en-US"/>
        </a:p>
      </dgm:t>
    </dgm:pt>
    <dgm:pt modelId="{00FACDD0-70FF-4ECE-A72B-047D8CF14BCF}">
      <dgm:prSet/>
      <dgm:spPr/>
      <dgm:t>
        <a:bodyPr/>
        <a:lstStyle/>
        <a:p>
          <a:r>
            <a:rPr lang="en-US" b="1"/>
            <a:t>Play yard</a:t>
          </a:r>
          <a:endParaRPr lang="en-US"/>
        </a:p>
      </dgm:t>
    </dgm:pt>
    <dgm:pt modelId="{F924A576-085D-4163-8337-99057B7E7CC1}" type="parTrans" cxnId="{D25722FC-8E98-4537-B6E2-49777E50C525}">
      <dgm:prSet/>
      <dgm:spPr/>
      <dgm:t>
        <a:bodyPr/>
        <a:lstStyle/>
        <a:p>
          <a:endParaRPr lang="en-US"/>
        </a:p>
      </dgm:t>
    </dgm:pt>
    <dgm:pt modelId="{E8762CBC-5255-4975-864C-50E0D0F62159}" type="sibTrans" cxnId="{D25722FC-8E98-4537-B6E2-49777E50C525}">
      <dgm:prSet/>
      <dgm:spPr/>
      <dgm:t>
        <a:bodyPr/>
        <a:lstStyle/>
        <a:p>
          <a:endParaRPr lang="en-US"/>
        </a:p>
      </dgm:t>
    </dgm:pt>
    <dgm:pt modelId="{392A9EF6-677C-4C0A-96DB-6187F5C3B32C}">
      <dgm:prSet/>
      <dgm:spPr/>
      <dgm:t>
        <a:bodyPr/>
        <a:lstStyle/>
        <a:p>
          <a:r>
            <a:rPr lang="en-US" b="1" dirty="0"/>
            <a:t>Watch for overarousal and encourage decompression breaks to practice basic cues and search for treats. </a:t>
          </a:r>
          <a:endParaRPr lang="en-US" dirty="0"/>
        </a:p>
      </dgm:t>
    </dgm:pt>
    <dgm:pt modelId="{EDC00192-EF11-4907-A28F-FC857023250F}" type="parTrans" cxnId="{5F8BD493-78F0-4CFA-BA54-12927626AFA3}">
      <dgm:prSet/>
      <dgm:spPr/>
      <dgm:t>
        <a:bodyPr/>
        <a:lstStyle/>
        <a:p>
          <a:endParaRPr lang="en-US"/>
        </a:p>
      </dgm:t>
    </dgm:pt>
    <dgm:pt modelId="{9B699852-4CA2-44C2-833F-A61D3414F9C1}" type="sibTrans" cxnId="{5F8BD493-78F0-4CFA-BA54-12927626AFA3}">
      <dgm:prSet/>
      <dgm:spPr/>
      <dgm:t>
        <a:bodyPr/>
        <a:lstStyle/>
        <a:p>
          <a:endParaRPr lang="en-US"/>
        </a:p>
      </dgm:t>
    </dgm:pt>
    <dgm:pt modelId="{40081E4A-8709-4652-8C8B-79C675E7A160}">
      <dgm:prSet/>
      <dgm:spPr/>
      <dgm:t>
        <a:bodyPr/>
        <a:lstStyle/>
        <a:p>
          <a:r>
            <a:rPr lang="en-US" b="1"/>
            <a:t>Toss a treat scatter around the yard after play</a:t>
          </a:r>
          <a:endParaRPr lang="en-US"/>
        </a:p>
      </dgm:t>
    </dgm:pt>
    <dgm:pt modelId="{AD3CB375-7B6D-470E-878D-41AC9CA513F4}" type="parTrans" cxnId="{20BA4F43-5085-49C6-A2BD-5D4ED81C65F0}">
      <dgm:prSet/>
      <dgm:spPr/>
      <dgm:t>
        <a:bodyPr/>
        <a:lstStyle/>
        <a:p>
          <a:endParaRPr lang="en-US"/>
        </a:p>
      </dgm:t>
    </dgm:pt>
    <dgm:pt modelId="{7BFD4052-9CDF-49BF-AE89-A358FECB7A01}" type="sibTrans" cxnId="{20BA4F43-5085-49C6-A2BD-5D4ED81C65F0}">
      <dgm:prSet/>
      <dgm:spPr/>
      <dgm:t>
        <a:bodyPr/>
        <a:lstStyle/>
        <a:p>
          <a:endParaRPr lang="en-US"/>
        </a:p>
      </dgm:t>
    </dgm:pt>
    <dgm:pt modelId="{584AFB42-0555-4865-A0AC-1B0097E75BF1}">
      <dgm:prSet/>
      <dgm:spPr/>
      <dgm:t>
        <a:bodyPr/>
        <a:lstStyle/>
        <a:p>
          <a:r>
            <a:rPr lang="en-US" b="1"/>
            <a:t>Calm decompression lap on the trail before returning to kennel</a:t>
          </a:r>
          <a:endParaRPr lang="en-US"/>
        </a:p>
      </dgm:t>
    </dgm:pt>
    <dgm:pt modelId="{F45F7C21-675E-4648-B93E-BFF677463A09}" type="parTrans" cxnId="{AD7525E4-5486-4313-B9C8-6B4CE1DF7A92}">
      <dgm:prSet/>
      <dgm:spPr/>
      <dgm:t>
        <a:bodyPr/>
        <a:lstStyle/>
        <a:p>
          <a:endParaRPr lang="en-US"/>
        </a:p>
      </dgm:t>
    </dgm:pt>
    <dgm:pt modelId="{54A6BF06-95C8-4CAF-96A0-6CEAA3C5FE2E}" type="sibTrans" cxnId="{AD7525E4-5486-4313-B9C8-6B4CE1DF7A92}">
      <dgm:prSet/>
      <dgm:spPr/>
      <dgm:t>
        <a:bodyPr/>
        <a:lstStyle/>
        <a:p>
          <a:endParaRPr lang="en-US"/>
        </a:p>
      </dgm:t>
    </dgm:pt>
    <dgm:pt modelId="{BEA1B5C7-E042-423A-AA47-CFA7BA619C6E}">
      <dgm:prSet/>
      <dgm:spPr/>
      <dgm:t>
        <a:bodyPr/>
        <a:lstStyle/>
        <a:p>
          <a:r>
            <a:rPr lang="en-US" b="1"/>
            <a:t>Always give a new toy or enrichment item after play yard time</a:t>
          </a:r>
          <a:endParaRPr lang="en-US"/>
        </a:p>
      </dgm:t>
    </dgm:pt>
    <dgm:pt modelId="{D0DB77A5-0ED8-4492-ACB6-18F9394FF548}" type="parTrans" cxnId="{13F55ABA-B9EE-4168-A7EB-BC25F9B4E3B9}">
      <dgm:prSet/>
      <dgm:spPr/>
      <dgm:t>
        <a:bodyPr/>
        <a:lstStyle/>
        <a:p>
          <a:endParaRPr lang="en-US"/>
        </a:p>
      </dgm:t>
    </dgm:pt>
    <dgm:pt modelId="{629176C0-BEF2-4BBA-9EAF-FA3A312DD919}" type="sibTrans" cxnId="{13F55ABA-B9EE-4168-A7EB-BC25F9B4E3B9}">
      <dgm:prSet/>
      <dgm:spPr/>
      <dgm:t>
        <a:bodyPr/>
        <a:lstStyle/>
        <a:p>
          <a:endParaRPr lang="en-US"/>
        </a:p>
      </dgm:t>
    </dgm:pt>
    <dgm:pt modelId="{FB0C7A21-9FEF-4140-A39A-BFC4A36BB036}">
      <dgm:prSet/>
      <dgm:spPr/>
      <dgm:t>
        <a:bodyPr/>
        <a:lstStyle/>
        <a:p>
          <a:r>
            <a:rPr lang="en-US" b="1" dirty="0"/>
            <a:t>Front trail walk</a:t>
          </a:r>
          <a:endParaRPr lang="en-US" dirty="0"/>
        </a:p>
      </dgm:t>
    </dgm:pt>
    <dgm:pt modelId="{3315A258-4BAF-4FEB-8102-D2F9022531FA}" type="parTrans" cxnId="{01B60209-DF6C-4CE3-A420-E3C7269053E1}">
      <dgm:prSet/>
      <dgm:spPr/>
      <dgm:t>
        <a:bodyPr/>
        <a:lstStyle/>
        <a:p>
          <a:endParaRPr lang="en-US"/>
        </a:p>
      </dgm:t>
    </dgm:pt>
    <dgm:pt modelId="{386186A0-CB9D-4606-8B2E-ECD1686577C4}" type="sibTrans" cxnId="{01B60209-DF6C-4CE3-A420-E3C7269053E1}">
      <dgm:prSet/>
      <dgm:spPr/>
      <dgm:t>
        <a:bodyPr/>
        <a:lstStyle/>
        <a:p>
          <a:endParaRPr lang="en-US"/>
        </a:p>
      </dgm:t>
    </dgm:pt>
    <dgm:pt modelId="{6F9B6FF9-95FA-4176-BC01-F37A3EBA9E15}">
      <dgm:prSet/>
      <dgm:spPr/>
      <dgm:t>
        <a:bodyPr/>
        <a:lstStyle/>
        <a:p>
          <a:r>
            <a:rPr lang="en-US" b="1" dirty="0"/>
            <a:t>Beneficial for reactive dogs</a:t>
          </a:r>
          <a:endParaRPr lang="en-US" dirty="0"/>
        </a:p>
      </dgm:t>
    </dgm:pt>
    <dgm:pt modelId="{D8E54424-7BBA-44AD-A69C-15BF20412609}" type="parTrans" cxnId="{AA21D7C7-D9C1-4CAE-8D87-E35561B692C5}">
      <dgm:prSet/>
      <dgm:spPr/>
      <dgm:t>
        <a:bodyPr/>
        <a:lstStyle/>
        <a:p>
          <a:endParaRPr lang="en-US"/>
        </a:p>
      </dgm:t>
    </dgm:pt>
    <dgm:pt modelId="{F826FB37-0B90-4AEB-9990-3B194C450AD1}" type="sibTrans" cxnId="{AA21D7C7-D9C1-4CAE-8D87-E35561B692C5}">
      <dgm:prSet/>
      <dgm:spPr/>
      <dgm:t>
        <a:bodyPr/>
        <a:lstStyle/>
        <a:p>
          <a:endParaRPr lang="en-US"/>
        </a:p>
      </dgm:t>
    </dgm:pt>
    <dgm:pt modelId="{32B4FC73-87BE-4B4C-8E0E-E696346D69FC}">
      <dgm:prSet/>
      <dgm:spPr/>
      <dgm:t>
        <a:bodyPr/>
        <a:lstStyle/>
        <a:p>
          <a:r>
            <a:rPr lang="en-US" b="1"/>
            <a:t>Helps get out excessive energy and gives them different scent trails and scenery</a:t>
          </a:r>
          <a:endParaRPr lang="en-US"/>
        </a:p>
      </dgm:t>
    </dgm:pt>
    <dgm:pt modelId="{8EE61785-51EE-4796-8FD0-82E76D695DBF}" type="parTrans" cxnId="{83E6EF4B-3B43-44C0-92BE-BF3DB4A2E095}">
      <dgm:prSet/>
      <dgm:spPr/>
      <dgm:t>
        <a:bodyPr/>
        <a:lstStyle/>
        <a:p>
          <a:endParaRPr lang="en-US"/>
        </a:p>
      </dgm:t>
    </dgm:pt>
    <dgm:pt modelId="{38EC59BF-0D47-4D70-954E-78662B8A2F23}" type="sibTrans" cxnId="{83E6EF4B-3B43-44C0-92BE-BF3DB4A2E095}">
      <dgm:prSet/>
      <dgm:spPr/>
      <dgm:t>
        <a:bodyPr/>
        <a:lstStyle/>
        <a:p>
          <a:endParaRPr lang="en-US"/>
        </a:p>
      </dgm:t>
    </dgm:pt>
    <dgm:pt modelId="{466A5429-5402-4381-A130-1DC6EE923175}">
      <dgm:prSet/>
      <dgm:spPr/>
      <dgm:t>
        <a:bodyPr/>
        <a:lstStyle/>
        <a:p>
          <a:r>
            <a:rPr lang="en-US" b="1"/>
            <a:t>Decompression time</a:t>
          </a:r>
          <a:endParaRPr lang="en-US"/>
        </a:p>
      </dgm:t>
    </dgm:pt>
    <dgm:pt modelId="{5A253ED6-C093-4CF9-9EBE-04019C367B48}" type="parTrans" cxnId="{12F4CC54-C941-4B37-834F-781851B9C125}">
      <dgm:prSet/>
      <dgm:spPr/>
      <dgm:t>
        <a:bodyPr/>
        <a:lstStyle/>
        <a:p>
          <a:endParaRPr lang="en-US"/>
        </a:p>
      </dgm:t>
    </dgm:pt>
    <dgm:pt modelId="{193BABA5-8549-4119-91CD-2017E879DE3E}" type="sibTrans" cxnId="{12F4CC54-C941-4B37-834F-781851B9C125}">
      <dgm:prSet/>
      <dgm:spPr/>
      <dgm:t>
        <a:bodyPr/>
        <a:lstStyle/>
        <a:p>
          <a:endParaRPr lang="en-US"/>
        </a:p>
      </dgm:t>
    </dgm:pt>
    <dgm:pt modelId="{D45160C6-DFE8-46A9-B117-397493294F7B}">
      <dgm:prSet/>
      <dgm:spPr/>
      <dgm:t>
        <a:bodyPr/>
        <a:lstStyle/>
        <a:p>
          <a:r>
            <a:rPr lang="en-US" b="1"/>
            <a:t>Good for fearful and aroused dogs</a:t>
          </a:r>
          <a:endParaRPr lang="en-US"/>
        </a:p>
      </dgm:t>
    </dgm:pt>
    <dgm:pt modelId="{4D83311D-1A92-4EF6-A822-AC0322FF5B27}" type="parTrans" cxnId="{F0E931DC-44ED-4EAB-8D0D-FCEEA37CE38D}">
      <dgm:prSet/>
      <dgm:spPr/>
      <dgm:t>
        <a:bodyPr/>
        <a:lstStyle/>
        <a:p>
          <a:endParaRPr lang="en-US"/>
        </a:p>
      </dgm:t>
    </dgm:pt>
    <dgm:pt modelId="{E5BF9AC9-19E4-418E-9D07-14FDC30EA3FA}" type="sibTrans" cxnId="{F0E931DC-44ED-4EAB-8D0D-FCEEA37CE38D}">
      <dgm:prSet/>
      <dgm:spPr/>
      <dgm:t>
        <a:bodyPr/>
        <a:lstStyle/>
        <a:p>
          <a:endParaRPr lang="en-US"/>
        </a:p>
      </dgm:t>
    </dgm:pt>
    <dgm:pt modelId="{B8F2266F-5604-4635-B100-932B8278A704}">
      <dgm:prSet/>
      <dgm:spPr/>
      <dgm:t>
        <a:bodyPr/>
        <a:lstStyle/>
        <a:p>
          <a:r>
            <a:rPr lang="en-US" b="1"/>
            <a:t>Sit in the gazebo, play yard, on a bench, or in their kennel</a:t>
          </a:r>
          <a:endParaRPr lang="en-US"/>
        </a:p>
      </dgm:t>
    </dgm:pt>
    <dgm:pt modelId="{64FC66DA-3C93-42FE-8FA7-0F55AF9A4E7F}" type="parTrans" cxnId="{C1DEF93E-3B6A-46D9-A0F1-EC0C1BFB27B6}">
      <dgm:prSet/>
      <dgm:spPr/>
      <dgm:t>
        <a:bodyPr/>
        <a:lstStyle/>
        <a:p>
          <a:endParaRPr lang="en-US"/>
        </a:p>
      </dgm:t>
    </dgm:pt>
    <dgm:pt modelId="{F1395816-F481-47EF-A869-2DD4D329F4E7}" type="sibTrans" cxnId="{C1DEF93E-3B6A-46D9-A0F1-EC0C1BFB27B6}">
      <dgm:prSet/>
      <dgm:spPr/>
      <dgm:t>
        <a:bodyPr/>
        <a:lstStyle/>
        <a:p>
          <a:endParaRPr lang="en-US"/>
        </a:p>
      </dgm:t>
    </dgm:pt>
    <dgm:pt modelId="{20ADE78C-4B24-48A3-91BE-824FE69BCD10}">
      <dgm:prSet/>
      <dgm:spPr/>
      <dgm:t>
        <a:bodyPr/>
        <a:lstStyle/>
        <a:p>
          <a:r>
            <a:rPr lang="en-US" b="1"/>
            <a:t>Give calm attention and light petting </a:t>
          </a:r>
          <a:endParaRPr lang="en-US"/>
        </a:p>
      </dgm:t>
    </dgm:pt>
    <dgm:pt modelId="{EF8BC0EE-B8AB-406F-9EDC-F568DCC6CA5A}" type="parTrans" cxnId="{589B0115-6999-4707-934C-CDCE5EAC6EE3}">
      <dgm:prSet/>
      <dgm:spPr/>
      <dgm:t>
        <a:bodyPr/>
        <a:lstStyle/>
        <a:p>
          <a:endParaRPr lang="en-US"/>
        </a:p>
      </dgm:t>
    </dgm:pt>
    <dgm:pt modelId="{2F5E2E57-EE66-46FA-899E-74719890F493}" type="sibTrans" cxnId="{589B0115-6999-4707-934C-CDCE5EAC6EE3}">
      <dgm:prSet/>
      <dgm:spPr/>
      <dgm:t>
        <a:bodyPr/>
        <a:lstStyle/>
        <a:p>
          <a:endParaRPr lang="en-US"/>
        </a:p>
      </dgm:t>
    </dgm:pt>
    <dgm:pt modelId="{D10713E3-FF71-42FA-AFFE-BA7451FAB2E5}">
      <dgm:prSet/>
      <dgm:spPr/>
      <dgm:t>
        <a:bodyPr/>
        <a:lstStyle/>
        <a:p>
          <a:r>
            <a:rPr lang="en-US" b="1"/>
            <a:t>Opportunity to give treats for looking at stimuli like other dogs and not being reactive  </a:t>
          </a:r>
          <a:endParaRPr lang="en-US"/>
        </a:p>
      </dgm:t>
    </dgm:pt>
    <dgm:pt modelId="{A0BED632-C75C-45A3-A8D4-6E5E31212F11}" type="parTrans" cxnId="{01D1D2CC-710E-4E8A-824F-060D52E1BCF2}">
      <dgm:prSet/>
      <dgm:spPr/>
      <dgm:t>
        <a:bodyPr/>
        <a:lstStyle/>
        <a:p>
          <a:endParaRPr lang="en-US"/>
        </a:p>
      </dgm:t>
    </dgm:pt>
    <dgm:pt modelId="{D9F375D5-FEED-4BB8-8929-E892FDE33B7F}" type="sibTrans" cxnId="{01D1D2CC-710E-4E8A-824F-060D52E1BCF2}">
      <dgm:prSet/>
      <dgm:spPr/>
      <dgm:t>
        <a:bodyPr/>
        <a:lstStyle/>
        <a:p>
          <a:endParaRPr lang="en-US"/>
        </a:p>
      </dgm:t>
    </dgm:pt>
    <dgm:pt modelId="{84127C4A-583F-4457-ABF3-EE9204470D1B}">
      <dgm:prSet/>
      <dgm:spPr/>
      <dgm:t>
        <a:bodyPr/>
        <a:lstStyle/>
        <a:p>
          <a:r>
            <a:rPr lang="en-US" b="1"/>
            <a:t>Can also be done in the temp test room or ed center when available </a:t>
          </a:r>
          <a:endParaRPr lang="en-US"/>
        </a:p>
      </dgm:t>
    </dgm:pt>
    <dgm:pt modelId="{A9B74527-18B3-4AA5-8505-F9C8EE8E3F05}" type="parTrans" cxnId="{56FD3D3C-7335-479D-B046-4E1967FE29EB}">
      <dgm:prSet/>
      <dgm:spPr/>
      <dgm:t>
        <a:bodyPr/>
        <a:lstStyle/>
        <a:p>
          <a:endParaRPr lang="en-US"/>
        </a:p>
      </dgm:t>
    </dgm:pt>
    <dgm:pt modelId="{025B74BB-6AFE-4305-BF23-434DA0AE689E}" type="sibTrans" cxnId="{56FD3D3C-7335-479D-B046-4E1967FE29EB}">
      <dgm:prSet/>
      <dgm:spPr/>
      <dgm:t>
        <a:bodyPr/>
        <a:lstStyle/>
        <a:p>
          <a:endParaRPr lang="en-US"/>
        </a:p>
      </dgm:t>
    </dgm:pt>
    <dgm:pt modelId="{0E3D2E4D-7207-4D17-9C46-377AD636DFDF}" type="pres">
      <dgm:prSet presAssocID="{8008C447-3084-476C-B351-733048403F10}" presName="Name0" presStyleCnt="0">
        <dgm:presLayoutVars>
          <dgm:dir/>
          <dgm:animLvl val="lvl"/>
          <dgm:resizeHandles val="exact"/>
        </dgm:presLayoutVars>
      </dgm:prSet>
      <dgm:spPr/>
    </dgm:pt>
    <dgm:pt modelId="{86900E03-C32D-41F2-8A41-1D989BA2DF81}" type="pres">
      <dgm:prSet presAssocID="{00FACDD0-70FF-4ECE-A72B-047D8CF14BCF}" presName="linNode" presStyleCnt="0"/>
      <dgm:spPr/>
    </dgm:pt>
    <dgm:pt modelId="{6A4CB818-888E-4C9A-A392-9E54593DAD4A}" type="pres">
      <dgm:prSet presAssocID="{00FACDD0-70FF-4ECE-A72B-047D8CF14BCF}" presName="parentText" presStyleLbl="node1" presStyleIdx="0" presStyleCnt="3">
        <dgm:presLayoutVars>
          <dgm:chMax val="1"/>
          <dgm:bulletEnabled val="1"/>
        </dgm:presLayoutVars>
      </dgm:prSet>
      <dgm:spPr/>
    </dgm:pt>
    <dgm:pt modelId="{E6231F4A-ACF5-42FD-B735-FEAA0E06E37E}" type="pres">
      <dgm:prSet presAssocID="{00FACDD0-70FF-4ECE-A72B-047D8CF14BCF}" presName="descendantText" presStyleLbl="alignAccFollowNode1" presStyleIdx="0" presStyleCnt="3">
        <dgm:presLayoutVars>
          <dgm:bulletEnabled val="1"/>
        </dgm:presLayoutVars>
      </dgm:prSet>
      <dgm:spPr/>
    </dgm:pt>
    <dgm:pt modelId="{9E1057C4-54B3-47A5-A3FB-3B1F75527DBA}" type="pres">
      <dgm:prSet presAssocID="{E8762CBC-5255-4975-864C-50E0D0F62159}" presName="sp" presStyleCnt="0"/>
      <dgm:spPr/>
    </dgm:pt>
    <dgm:pt modelId="{33CE3EA9-CFEE-48F2-A102-4A7E28EAE713}" type="pres">
      <dgm:prSet presAssocID="{FB0C7A21-9FEF-4140-A39A-BFC4A36BB036}" presName="linNode" presStyleCnt="0"/>
      <dgm:spPr/>
    </dgm:pt>
    <dgm:pt modelId="{185FC77C-3DCA-4C42-ABB4-35B29C3C9A97}" type="pres">
      <dgm:prSet presAssocID="{FB0C7A21-9FEF-4140-A39A-BFC4A36BB036}" presName="parentText" presStyleLbl="node1" presStyleIdx="1" presStyleCnt="3">
        <dgm:presLayoutVars>
          <dgm:chMax val="1"/>
          <dgm:bulletEnabled val="1"/>
        </dgm:presLayoutVars>
      </dgm:prSet>
      <dgm:spPr/>
    </dgm:pt>
    <dgm:pt modelId="{3EAA19F3-B2B3-4A29-AABA-35BB14444BD3}" type="pres">
      <dgm:prSet presAssocID="{FB0C7A21-9FEF-4140-A39A-BFC4A36BB036}" presName="descendantText" presStyleLbl="alignAccFollowNode1" presStyleIdx="1" presStyleCnt="3">
        <dgm:presLayoutVars>
          <dgm:bulletEnabled val="1"/>
        </dgm:presLayoutVars>
      </dgm:prSet>
      <dgm:spPr/>
    </dgm:pt>
    <dgm:pt modelId="{909250C2-4AB6-42D6-9E83-2340BDBD4D11}" type="pres">
      <dgm:prSet presAssocID="{386186A0-CB9D-4606-8B2E-ECD1686577C4}" presName="sp" presStyleCnt="0"/>
      <dgm:spPr/>
    </dgm:pt>
    <dgm:pt modelId="{7A20DB92-4B7E-4C97-AF93-8B5E3FE4369D}" type="pres">
      <dgm:prSet presAssocID="{466A5429-5402-4381-A130-1DC6EE923175}" presName="linNode" presStyleCnt="0"/>
      <dgm:spPr/>
    </dgm:pt>
    <dgm:pt modelId="{24F39A79-C06A-4A62-9BB6-E554F99436E0}" type="pres">
      <dgm:prSet presAssocID="{466A5429-5402-4381-A130-1DC6EE923175}" presName="parentText" presStyleLbl="node1" presStyleIdx="2" presStyleCnt="3">
        <dgm:presLayoutVars>
          <dgm:chMax val="1"/>
          <dgm:bulletEnabled val="1"/>
        </dgm:presLayoutVars>
      </dgm:prSet>
      <dgm:spPr/>
    </dgm:pt>
    <dgm:pt modelId="{F75E6E42-477D-41A2-AADF-EB92E58C3989}" type="pres">
      <dgm:prSet presAssocID="{466A5429-5402-4381-A130-1DC6EE923175}" presName="descendantText" presStyleLbl="alignAccFollowNode1" presStyleIdx="2" presStyleCnt="3">
        <dgm:presLayoutVars>
          <dgm:bulletEnabled val="1"/>
        </dgm:presLayoutVars>
      </dgm:prSet>
      <dgm:spPr/>
    </dgm:pt>
  </dgm:ptLst>
  <dgm:cxnLst>
    <dgm:cxn modelId="{01B60209-DF6C-4CE3-A420-E3C7269053E1}" srcId="{8008C447-3084-476C-B351-733048403F10}" destId="{FB0C7A21-9FEF-4140-A39A-BFC4A36BB036}" srcOrd="1" destOrd="0" parTransId="{3315A258-4BAF-4FEB-8102-D2F9022531FA}" sibTransId="{386186A0-CB9D-4606-8B2E-ECD1686577C4}"/>
    <dgm:cxn modelId="{45FE0211-9215-48E2-8F5A-B0763DC54046}" type="presOf" srcId="{40081E4A-8709-4652-8C8B-79C675E7A160}" destId="{E6231F4A-ACF5-42FD-B735-FEAA0E06E37E}" srcOrd="0" destOrd="1" presId="urn:microsoft.com/office/officeart/2005/8/layout/vList5"/>
    <dgm:cxn modelId="{589B0115-6999-4707-934C-CDCE5EAC6EE3}" srcId="{466A5429-5402-4381-A130-1DC6EE923175}" destId="{20ADE78C-4B24-48A3-91BE-824FE69BCD10}" srcOrd="2" destOrd="0" parTransId="{EF8BC0EE-B8AB-406F-9EDC-F568DCC6CA5A}" sibTransId="{2F5E2E57-EE66-46FA-899E-74719890F493}"/>
    <dgm:cxn modelId="{9290AD31-B6BD-4D9C-A1D7-134ADA80ADFC}" type="presOf" srcId="{32B4FC73-87BE-4B4C-8E0E-E696346D69FC}" destId="{3EAA19F3-B2B3-4A29-AABA-35BB14444BD3}" srcOrd="0" destOrd="1" presId="urn:microsoft.com/office/officeart/2005/8/layout/vList5"/>
    <dgm:cxn modelId="{EB0CC434-A8D2-45C3-B51E-9057DA0C8FDA}" type="presOf" srcId="{466A5429-5402-4381-A130-1DC6EE923175}" destId="{24F39A79-C06A-4A62-9BB6-E554F99436E0}" srcOrd="0" destOrd="0" presId="urn:microsoft.com/office/officeart/2005/8/layout/vList5"/>
    <dgm:cxn modelId="{C6F37337-F3D8-4BC0-8D68-AE69958121D7}" type="presOf" srcId="{FB0C7A21-9FEF-4140-A39A-BFC4A36BB036}" destId="{185FC77C-3DCA-4C42-ABB4-35B29C3C9A97}" srcOrd="0" destOrd="0" presId="urn:microsoft.com/office/officeart/2005/8/layout/vList5"/>
    <dgm:cxn modelId="{AC5CAB39-7295-4A63-92EB-975B33CA20D4}" type="presOf" srcId="{20ADE78C-4B24-48A3-91BE-824FE69BCD10}" destId="{F75E6E42-477D-41A2-AADF-EB92E58C3989}" srcOrd="0" destOrd="2" presId="urn:microsoft.com/office/officeart/2005/8/layout/vList5"/>
    <dgm:cxn modelId="{56FD3D3C-7335-479D-B046-4E1967FE29EB}" srcId="{466A5429-5402-4381-A130-1DC6EE923175}" destId="{84127C4A-583F-4457-ABF3-EE9204470D1B}" srcOrd="4" destOrd="0" parTransId="{A9B74527-18B3-4AA5-8505-F9C8EE8E3F05}" sibTransId="{025B74BB-6AFE-4305-BF23-434DA0AE689E}"/>
    <dgm:cxn modelId="{C1DEF93E-3B6A-46D9-A0F1-EC0C1BFB27B6}" srcId="{466A5429-5402-4381-A130-1DC6EE923175}" destId="{B8F2266F-5604-4635-B100-932B8278A704}" srcOrd="1" destOrd="0" parTransId="{64FC66DA-3C93-42FE-8FA7-0F55AF9A4E7F}" sibTransId="{F1395816-F481-47EF-A869-2DD4D329F4E7}"/>
    <dgm:cxn modelId="{20BA4F43-5085-49C6-A2BD-5D4ED81C65F0}" srcId="{00FACDD0-70FF-4ECE-A72B-047D8CF14BCF}" destId="{40081E4A-8709-4652-8C8B-79C675E7A160}" srcOrd="1" destOrd="0" parTransId="{AD3CB375-7B6D-470E-878D-41AC9CA513F4}" sibTransId="{7BFD4052-9CDF-49BF-AE89-A358FECB7A01}"/>
    <dgm:cxn modelId="{83E6EF4B-3B43-44C0-92BE-BF3DB4A2E095}" srcId="{FB0C7A21-9FEF-4140-A39A-BFC4A36BB036}" destId="{32B4FC73-87BE-4B4C-8E0E-E696346D69FC}" srcOrd="1" destOrd="0" parTransId="{8EE61785-51EE-4796-8FD0-82E76D695DBF}" sibTransId="{38EC59BF-0D47-4D70-954E-78662B8A2F23}"/>
    <dgm:cxn modelId="{04B8086C-1FD4-4137-ACC0-68644BE7FF16}" type="presOf" srcId="{BEA1B5C7-E042-423A-AA47-CFA7BA619C6E}" destId="{E6231F4A-ACF5-42FD-B735-FEAA0E06E37E}" srcOrd="0" destOrd="3" presId="urn:microsoft.com/office/officeart/2005/8/layout/vList5"/>
    <dgm:cxn modelId="{9FED0E4E-C5E5-4CC3-B09D-E088EC8CC48C}" type="presOf" srcId="{84127C4A-583F-4457-ABF3-EE9204470D1B}" destId="{F75E6E42-477D-41A2-AADF-EB92E58C3989}" srcOrd="0" destOrd="4" presId="urn:microsoft.com/office/officeart/2005/8/layout/vList5"/>
    <dgm:cxn modelId="{12F4CC54-C941-4B37-834F-781851B9C125}" srcId="{8008C447-3084-476C-B351-733048403F10}" destId="{466A5429-5402-4381-A130-1DC6EE923175}" srcOrd="2" destOrd="0" parTransId="{5A253ED6-C093-4CF9-9EBE-04019C367B48}" sibTransId="{193BABA5-8549-4119-91CD-2017E879DE3E}"/>
    <dgm:cxn modelId="{02D27A55-5A4E-40DE-B29B-4FC4593F1FB9}" type="presOf" srcId="{00FACDD0-70FF-4ECE-A72B-047D8CF14BCF}" destId="{6A4CB818-888E-4C9A-A392-9E54593DAD4A}" srcOrd="0" destOrd="0" presId="urn:microsoft.com/office/officeart/2005/8/layout/vList5"/>
    <dgm:cxn modelId="{5F8BD493-78F0-4CFA-BA54-12927626AFA3}" srcId="{00FACDD0-70FF-4ECE-A72B-047D8CF14BCF}" destId="{392A9EF6-677C-4C0A-96DB-6187F5C3B32C}" srcOrd="0" destOrd="0" parTransId="{EDC00192-EF11-4907-A28F-FC857023250F}" sibTransId="{9B699852-4CA2-44C2-833F-A61D3414F9C1}"/>
    <dgm:cxn modelId="{B11ECCA6-6EC7-4C35-9C8C-389AB6CB0CED}" type="presOf" srcId="{6F9B6FF9-95FA-4176-BC01-F37A3EBA9E15}" destId="{3EAA19F3-B2B3-4A29-AABA-35BB14444BD3}" srcOrd="0" destOrd="0" presId="urn:microsoft.com/office/officeart/2005/8/layout/vList5"/>
    <dgm:cxn modelId="{F70728AF-8E42-43D8-8CCB-2E57CC8FB2A6}" type="presOf" srcId="{584AFB42-0555-4865-A0AC-1B0097E75BF1}" destId="{E6231F4A-ACF5-42FD-B735-FEAA0E06E37E}" srcOrd="0" destOrd="2" presId="urn:microsoft.com/office/officeart/2005/8/layout/vList5"/>
    <dgm:cxn modelId="{13F55ABA-B9EE-4168-A7EB-BC25F9B4E3B9}" srcId="{00FACDD0-70FF-4ECE-A72B-047D8CF14BCF}" destId="{BEA1B5C7-E042-423A-AA47-CFA7BA619C6E}" srcOrd="3" destOrd="0" parTransId="{D0DB77A5-0ED8-4492-ACB6-18F9394FF548}" sibTransId="{629176C0-BEF2-4BBA-9EAF-FA3A312DD919}"/>
    <dgm:cxn modelId="{BC87C4C4-6971-478D-8F90-FE8A671A3E49}" type="presOf" srcId="{B8F2266F-5604-4635-B100-932B8278A704}" destId="{F75E6E42-477D-41A2-AADF-EB92E58C3989}" srcOrd="0" destOrd="1" presId="urn:microsoft.com/office/officeart/2005/8/layout/vList5"/>
    <dgm:cxn modelId="{AA21D7C7-D9C1-4CAE-8D87-E35561B692C5}" srcId="{FB0C7A21-9FEF-4140-A39A-BFC4A36BB036}" destId="{6F9B6FF9-95FA-4176-BC01-F37A3EBA9E15}" srcOrd="0" destOrd="0" parTransId="{D8E54424-7BBA-44AD-A69C-15BF20412609}" sibTransId="{F826FB37-0B90-4AEB-9990-3B194C450AD1}"/>
    <dgm:cxn modelId="{2F7D28CA-FBE9-4A21-8DAA-1FEFEF7E9F52}" type="presOf" srcId="{D10713E3-FF71-42FA-AFFE-BA7451FAB2E5}" destId="{F75E6E42-477D-41A2-AADF-EB92E58C3989}" srcOrd="0" destOrd="3" presId="urn:microsoft.com/office/officeart/2005/8/layout/vList5"/>
    <dgm:cxn modelId="{01D1D2CC-710E-4E8A-824F-060D52E1BCF2}" srcId="{466A5429-5402-4381-A130-1DC6EE923175}" destId="{D10713E3-FF71-42FA-AFFE-BA7451FAB2E5}" srcOrd="3" destOrd="0" parTransId="{A0BED632-C75C-45A3-A8D4-6E5E31212F11}" sibTransId="{D9F375D5-FEED-4BB8-8929-E892FDE33B7F}"/>
    <dgm:cxn modelId="{544F4DCD-34A5-47FE-9CB3-B8AC536CCC7D}" type="presOf" srcId="{D45160C6-DFE8-46A9-B117-397493294F7B}" destId="{F75E6E42-477D-41A2-AADF-EB92E58C3989}" srcOrd="0" destOrd="0" presId="urn:microsoft.com/office/officeart/2005/8/layout/vList5"/>
    <dgm:cxn modelId="{62B790D2-473C-4DE8-B7F6-67D1FF6CF153}" type="presOf" srcId="{8008C447-3084-476C-B351-733048403F10}" destId="{0E3D2E4D-7207-4D17-9C46-377AD636DFDF}" srcOrd="0" destOrd="0" presId="urn:microsoft.com/office/officeart/2005/8/layout/vList5"/>
    <dgm:cxn modelId="{F0E931DC-44ED-4EAB-8D0D-FCEEA37CE38D}" srcId="{466A5429-5402-4381-A130-1DC6EE923175}" destId="{D45160C6-DFE8-46A9-B117-397493294F7B}" srcOrd="0" destOrd="0" parTransId="{4D83311D-1A92-4EF6-A822-AC0322FF5B27}" sibTransId="{E5BF9AC9-19E4-418E-9D07-14FDC30EA3FA}"/>
    <dgm:cxn modelId="{AD7525E4-5486-4313-B9C8-6B4CE1DF7A92}" srcId="{00FACDD0-70FF-4ECE-A72B-047D8CF14BCF}" destId="{584AFB42-0555-4865-A0AC-1B0097E75BF1}" srcOrd="2" destOrd="0" parTransId="{F45F7C21-675E-4648-B93E-BFF677463A09}" sibTransId="{54A6BF06-95C8-4CAF-96A0-6CEAA3C5FE2E}"/>
    <dgm:cxn modelId="{263932EF-AB35-40DD-B31D-79C1F5DDC420}" type="presOf" srcId="{392A9EF6-677C-4C0A-96DB-6187F5C3B32C}" destId="{E6231F4A-ACF5-42FD-B735-FEAA0E06E37E}" srcOrd="0" destOrd="0" presId="urn:microsoft.com/office/officeart/2005/8/layout/vList5"/>
    <dgm:cxn modelId="{D25722FC-8E98-4537-B6E2-49777E50C525}" srcId="{8008C447-3084-476C-B351-733048403F10}" destId="{00FACDD0-70FF-4ECE-A72B-047D8CF14BCF}" srcOrd="0" destOrd="0" parTransId="{F924A576-085D-4163-8337-99057B7E7CC1}" sibTransId="{E8762CBC-5255-4975-864C-50E0D0F62159}"/>
    <dgm:cxn modelId="{381E259E-4800-403E-9FCF-DDFFB6C1F6BF}" type="presParOf" srcId="{0E3D2E4D-7207-4D17-9C46-377AD636DFDF}" destId="{86900E03-C32D-41F2-8A41-1D989BA2DF81}" srcOrd="0" destOrd="0" presId="urn:microsoft.com/office/officeart/2005/8/layout/vList5"/>
    <dgm:cxn modelId="{CD62CA14-5FAE-4744-A4F7-753790EC33E3}" type="presParOf" srcId="{86900E03-C32D-41F2-8A41-1D989BA2DF81}" destId="{6A4CB818-888E-4C9A-A392-9E54593DAD4A}" srcOrd="0" destOrd="0" presId="urn:microsoft.com/office/officeart/2005/8/layout/vList5"/>
    <dgm:cxn modelId="{3AE33A6A-B6B9-41D6-B7F9-5C52A3DEC690}" type="presParOf" srcId="{86900E03-C32D-41F2-8A41-1D989BA2DF81}" destId="{E6231F4A-ACF5-42FD-B735-FEAA0E06E37E}" srcOrd="1" destOrd="0" presId="urn:microsoft.com/office/officeart/2005/8/layout/vList5"/>
    <dgm:cxn modelId="{CB41D0DD-A242-457D-889F-7B20A749952B}" type="presParOf" srcId="{0E3D2E4D-7207-4D17-9C46-377AD636DFDF}" destId="{9E1057C4-54B3-47A5-A3FB-3B1F75527DBA}" srcOrd="1" destOrd="0" presId="urn:microsoft.com/office/officeart/2005/8/layout/vList5"/>
    <dgm:cxn modelId="{F9F3F2D3-BBBE-4A92-B5F3-18C02124F199}" type="presParOf" srcId="{0E3D2E4D-7207-4D17-9C46-377AD636DFDF}" destId="{33CE3EA9-CFEE-48F2-A102-4A7E28EAE713}" srcOrd="2" destOrd="0" presId="urn:microsoft.com/office/officeart/2005/8/layout/vList5"/>
    <dgm:cxn modelId="{DFD52E98-2BE5-4018-819F-85E3B71E5240}" type="presParOf" srcId="{33CE3EA9-CFEE-48F2-A102-4A7E28EAE713}" destId="{185FC77C-3DCA-4C42-ABB4-35B29C3C9A97}" srcOrd="0" destOrd="0" presId="urn:microsoft.com/office/officeart/2005/8/layout/vList5"/>
    <dgm:cxn modelId="{8A6B7E28-02CB-48FC-AFB3-B7FE18D29EDB}" type="presParOf" srcId="{33CE3EA9-CFEE-48F2-A102-4A7E28EAE713}" destId="{3EAA19F3-B2B3-4A29-AABA-35BB14444BD3}" srcOrd="1" destOrd="0" presId="urn:microsoft.com/office/officeart/2005/8/layout/vList5"/>
    <dgm:cxn modelId="{847D7071-14BF-46F3-9209-3A0F7615E6F2}" type="presParOf" srcId="{0E3D2E4D-7207-4D17-9C46-377AD636DFDF}" destId="{909250C2-4AB6-42D6-9E83-2340BDBD4D11}" srcOrd="3" destOrd="0" presId="urn:microsoft.com/office/officeart/2005/8/layout/vList5"/>
    <dgm:cxn modelId="{E1E273F2-063C-4B26-9149-308BB0D75B91}" type="presParOf" srcId="{0E3D2E4D-7207-4D17-9C46-377AD636DFDF}" destId="{7A20DB92-4B7E-4C97-AF93-8B5E3FE4369D}" srcOrd="4" destOrd="0" presId="urn:microsoft.com/office/officeart/2005/8/layout/vList5"/>
    <dgm:cxn modelId="{71B5F64F-D477-438A-8A07-8C57C9316EB3}" type="presParOf" srcId="{7A20DB92-4B7E-4C97-AF93-8B5E3FE4369D}" destId="{24F39A79-C06A-4A62-9BB6-E554F99436E0}" srcOrd="0" destOrd="0" presId="urn:microsoft.com/office/officeart/2005/8/layout/vList5"/>
    <dgm:cxn modelId="{CA4ACD93-0EFB-4448-A763-7E091185FE2E}" type="presParOf" srcId="{7A20DB92-4B7E-4C97-AF93-8B5E3FE4369D}" destId="{F75E6E42-477D-41A2-AADF-EB92E58C3989}"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1B3826A-A5BC-4190-956B-C964AF1C4CAA}" type="doc">
      <dgm:prSet loTypeId="urn:microsoft.com/office/officeart/2005/8/layout/vList5" loCatId="list" qsTypeId="urn:microsoft.com/office/officeart/2005/8/quickstyle/simple2" qsCatId="simple" csTypeId="urn:microsoft.com/office/officeart/2005/8/colors/accent1_2" csCatId="accent1" phldr="1"/>
      <dgm:spPr/>
      <dgm:t>
        <a:bodyPr/>
        <a:lstStyle/>
        <a:p>
          <a:endParaRPr lang="en-US"/>
        </a:p>
      </dgm:t>
    </dgm:pt>
    <dgm:pt modelId="{AE4E50AB-CB8F-4B0E-9905-BF99E157BC11}">
      <dgm:prSet/>
      <dgm:spPr/>
      <dgm:t>
        <a:bodyPr/>
        <a:lstStyle/>
        <a:p>
          <a:r>
            <a:rPr lang="en-US" b="1"/>
            <a:t>Standard leash</a:t>
          </a:r>
          <a:endParaRPr lang="en-US"/>
        </a:p>
      </dgm:t>
    </dgm:pt>
    <dgm:pt modelId="{3F61BE19-CBF9-4EB0-83BA-DDA127CEB8C8}" type="parTrans" cxnId="{76E2622B-B871-4C82-982F-D6409CBFFDBE}">
      <dgm:prSet/>
      <dgm:spPr/>
      <dgm:t>
        <a:bodyPr/>
        <a:lstStyle/>
        <a:p>
          <a:endParaRPr lang="en-US"/>
        </a:p>
      </dgm:t>
    </dgm:pt>
    <dgm:pt modelId="{7A94A00E-DCF4-4EEA-8229-7866F78F80DE}" type="sibTrans" cxnId="{76E2622B-B871-4C82-982F-D6409CBFFDBE}">
      <dgm:prSet/>
      <dgm:spPr/>
      <dgm:t>
        <a:bodyPr/>
        <a:lstStyle/>
        <a:p>
          <a:endParaRPr lang="en-US"/>
        </a:p>
      </dgm:t>
    </dgm:pt>
    <dgm:pt modelId="{DCD5FE1C-9264-41AE-8DBD-F6076A43EBB3}">
      <dgm:prSet/>
      <dgm:spPr/>
      <dgm:t>
        <a:bodyPr/>
        <a:lstStyle/>
        <a:p>
          <a:r>
            <a:rPr lang="en-US" b="1"/>
            <a:t>Always clips to the martingale</a:t>
          </a:r>
          <a:endParaRPr lang="en-US"/>
        </a:p>
      </dgm:t>
    </dgm:pt>
    <dgm:pt modelId="{730BE831-320D-4E1A-A2A2-994ECEF89356}" type="parTrans" cxnId="{3EA6FD0A-908F-423E-A0AE-B2683EB85E5E}">
      <dgm:prSet/>
      <dgm:spPr/>
      <dgm:t>
        <a:bodyPr/>
        <a:lstStyle/>
        <a:p>
          <a:endParaRPr lang="en-US"/>
        </a:p>
      </dgm:t>
    </dgm:pt>
    <dgm:pt modelId="{4D300F38-E6DE-4239-B5D9-20BD65B93BE8}" type="sibTrans" cxnId="{3EA6FD0A-908F-423E-A0AE-B2683EB85E5E}">
      <dgm:prSet/>
      <dgm:spPr/>
      <dgm:t>
        <a:bodyPr/>
        <a:lstStyle/>
        <a:p>
          <a:endParaRPr lang="en-US"/>
        </a:p>
      </dgm:t>
    </dgm:pt>
    <dgm:pt modelId="{2B6D8F20-0C9D-4377-AE5A-908A0B1D8586}">
      <dgm:prSet/>
      <dgm:spPr/>
      <dgm:t>
        <a:bodyPr/>
        <a:lstStyle/>
        <a:p>
          <a:r>
            <a:rPr lang="en-US" b="1"/>
            <a:t>Leash wrap</a:t>
          </a:r>
          <a:endParaRPr lang="en-US"/>
        </a:p>
      </dgm:t>
    </dgm:pt>
    <dgm:pt modelId="{D712208A-9957-4147-A7FE-9A554A69DAD1}" type="parTrans" cxnId="{9CBB09D9-F716-4974-8DD9-F49FBCC65359}">
      <dgm:prSet/>
      <dgm:spPr/>
      <dgm:t>
        <a:bodyPr/>
        <a:lstStyle/>
        <a:p>
          <a:endParaRPr lang="en-US"/>
        </a:p>
      </dgm:t>
    </dgm:pt>
    <dgm:pt modelId="{B0F99DD1-EFB7-4AB2-8C19-9800761989D6}" type="sibTrans" cxnId="{9CBB09D9-F716-4974-8DD9-F49FBCC65359}">
      <dgm:prSet/>
      <dgm:spPr/>
      <dgm:t>
        <a:bodyPr/>
        <a:lstStyle/>
        <a:p>
          <a:endParaRPr lang="en-US"/>
        </a:p>
      </dgm:t>
    </dgm:pt>
    <dgm:pt modelId="{37C19A3E-8130-49A9-A51A-D8698AAA84D6}">
      <dgm:prSet/>
      <dgm:spPr/>
      <dgm:t>
        <a:bodyPr/>
        <a:lstStyle/>
        <a:p>
          <a:r>
            <a:rPr lang="en-US" b="1"/>
            <a:t>Clip to the martingale, wraps behind their front legs, loops through the martingale</a:t>
          </a:r>
          <a:endParaRPr lang="en-US"/>
        </a:p>
      </dgm:t>
    </dgm:pt>
    <dgm:pt modelId="{29531E31-85EB-43E1-A201-4138B24DD724}" type="parTrans" cxnId="{3360F92F-6B30-44F5-BCEE-70534BF469A9}">
      <dgm:prSet/>
      <dgm:spPr/>
      <dgm:t>
        <a:bodyPr/>
        <a:lstStyle/>
        <a:p>
          <a:endParaRPr lang="en-US"/>
        </a:p>
      </dgm:t>
    </dgm:pt>
    <dgm:pt modelId="{2FDDCBAF-B637-45BD-B821-302BF1679A9D}" type="sibTrans" cxnId="{3360F92F-6B30-44F5-BCEE-70534BF469A9}">
      <dgm:prSet/>
      <dgm:spPr/>
      <dgm:t>
        <a:bodyPr/>
        <a:lstStyle/>
        <a:p>
          <a:endParaRPr lang="en-US"/>
        </a:p>
      </dgm:t>
    </dgm:pt>
    <dgm:pt modelId="{BFEFC8E2-7A9E-42EA-BBCF-C87EAE5C459F}">
      <dgm:prSet/>
      <dgm:spPr/>
      <dgm:t>
        <a:bodyPr/>
        <a:lstStyle/>
        <a:p>
          <a:r>
            <a:rPr lang="en-US" b="1"/>
            <a:t>Metal leash</a:t>
          </a:r>
          <a:endParaRPr lang="en-US"/>
        </a:p>
      </dgm:t>
    </dgm:pt>
    <dgm:pt modelId="{5FA4074A-E218-4AF8-B7CE-3F92C01C5E28}" type="parTrans" cxnId="{DF01D390-16D7-4E95-82F4-B537072A26CF}">
      <dgm:prSet/>
      <dgm:spPr/>
      <dgm:t>
        <a:bodyPr/>
        <a:lstStyle/>
        <a:p>
          <a:endParaRPr lang="en-US"/>
        </a:p>
      </dgm:t>
    </dgm:pt>
    <dgm:pt modelId="{981FB56A-A0F0-4F93-B0D4-4B81DF64AA18}" type="sibTrans" cxnId="{DF01D390-16D7-4E95-82F4-B537072A26CF}">
      <dgm:prSet/>
      <dgm:spPr/>
      <dgm:t>
        <a:bodyPr/>
        <a:lstStyle/>
        <a:p>
          <a:endParaRPr lang="en-US"/>
        </a:p>
      </dgm:t>
    </dgm:pt>
    <dgm:pt modelId="{44CAAE5E-40A1-4209-A2E2-599FFF3280AE}">
      <dgm:prSet/>
      <dgm:spPr/>
      <dgm:t>
        <a:bodyPr/>
        <a:lstStyle/>
        <a:p>
          <a:r>
            <a:rPr lang="en-US" b="1"/>
            <a:t>Required for leash grabbers/biters</a:t>
          </a:r>
          <a:endParaRPr lang="en-US"/>
        </a:p>
      </dgm:t>
    </dgm:pt>
    <dgm:pt modelId="{00E4CB25-C57A-4553-9482-8B6264721645}" type="parTrans" cxnId="{152D22CA-A85D-4082-82D1-72EBA6E95DF4}">
      <dgm:prSet/>
      <dgm:spPr/>
      <dgm:t>
        <a:bodyPr/>
        <a:lstStyle/>
        <a:p>
          <a:endParaRPr lang="en-US"/>
        </a:p>
      </dgm:t>
    </dgm:pt>
    <dgm:pt modelId="{9C1E1C71-737A-4B6B-ACC6-97E3CDE2722C}" type="sibTrans" cxnId="{152D22CA-A85D-4082-82D1-72EBA6E95DF4}">
      <dgm:prSet/>
      <dgm:spPr/>
      <dgm:t>
        <a:bodyPr/>
        <a:lstStyle/>
        <a:p>
          <a:endParaRPr lang="en-US"/>
        </a:p>
      </dgm:t>
    </dgm:pt>
    <dgm:pt modelId="{131DDDD6-FD18-463B-AB17-51A62F276DC7}">
      <dgm:prSet/>
      <dgm:spPr/>
      <dgm:t>
        <a:bodyPr/>
        <a:lstStyle/>
        <a:p>
          <a:r>
            <a:rPr lang="en-US" b="1"/>
            <a:t>Easy walk harness</a:t>
          </a:r>
          <a:endParaRPr lang="en-US"/>
        </a:p>
      </dgm:t>
    </dgm:pt>
    <dgm:pt modelId="{29013F6D-9A1D-4FE9-B0F4-C340B1AA9679}" type="parTrans" cxnId="{FB49C89B-DA9C-4AD3-86F5-3AC93D81BC71}">
      <dgm:prSet/>
      <dgm:spPr/>
      <dgm:t>
        <a:bodyPr/>
        <a:lstStyle/>
        <a:p>
          <a:endParaRPr lang="en-US"/>
        </a:p>
      </dgm:t>
    </dgm:pt>
    <dgm:pt modelId="{ADBEE9EE-A001-46CF-80F6-88F324BD995D}" type="sibTrans" cxnId="{FB49C89B-DA9C-4AD3-86F5-3AC93D81BC71}">
      <dgm:prSet/>
      <dgm:spPr/>
      <dgm:t>
        <a:bodyPr/>
        <a:lstStyle/>
        <a:p>
          <a:endParaRPr lang="en-US"/>
        </a:p>
      </dgm:t>
    </dgm:pt>
    <dgm:pt modelId="{FE5369F7-0C29-4D07-9DEB-6D3CF39FBFBB}">
      <dgm:prSet/>
      <dgm:spPr/>
      <dgm:t>
        <a:bodyPr/>
        <a:lstStyle/>
        <a:p>
          <a:r>
            <a:rPr lang="en-US" b="1" dirty="0"/>
            <a:t>Required for dogs that pull or have concerns with leash pressure on their neck</a:t>
          </a:r>
          <a:endParaRPr lang="en-US" dirty="0"/>
        </a:p>
      </dgm:t>
    </dgm:pt>
    <dgm:pt modelId="{5C11BF31-A40A-4BD4-B7D7-11D21DFB54DA}" type="parTrans" cxnId="{E3DFEBEB-7E45-40B2-9E0A-B1BEBFBA19E3}">
      <dgm:prSet/>
      <dgm:spPr/>
      <dgm:t>
        <a:bodyPr/>
        <a:lstStyle/>
        <a:p>
          <a:endParaRPr lang="en-US"/>
        </a:p>
      </dgm:t>
    </dgm:pt>
    <dgm:pt modelId="{9A94A087-2AE2-4A33-AF0F-EA84B24E9BCA}" type="sibTrans" cxnId="{E3DFEBEB-7E45-40B2-9E0A-B1BEBFBA19E3}">
      <dgm:prSet/>
      <dgm:spPr/>
      <dgm:t>
        <a:bodyPr/>
        <a:lstStyle/>
        <a:p>
          <a:endParaRPr lang="en-US"/>
        </a:p>
      </dgm:t>
    </dgm:pt>
    <dgm:pt modelId="{9F03C0BD-C448-4BA8-B3C8-B9E34079F950}">
      <dgm:prSet/>
      <dgm:spPr/>
      <dgm:t>
        <a:bodyPr/>
        <a:lstStyle/>
        <a:p>
          <a:r>
            <a:rPr lang="en-US" b="1" dirty="0"/>
            <a:t>Clip leash to the harness and martingale unless otherwise noted on the kennel sign</a:t>
          </a:r>
          <a:endParaRPr lang="en-US" dirty="0"/>
        </a:p>
      </dgm:t>
    </dgm:pt>
    <dgm:pt modelId="{907AD1B2-D554-4B50-B453-58DED7D61753}" type="parTrans" cxnId="{5AB7E32A-246A-4663-882D-75327DB12344}">
      <dgm:prSet/>
      <dgm:spPr/>
      <dgm:t>
        <a:bodyPr/>
        <a:lstStyle/>
        <a:p>
          <a:endParaRPr lang="en-US"/>
        </a:p>
      </dgm:t>
    </dgm:pt>
    <dgm:pt modelId="{6AC56987-83F8-4CAF-ABA6-EA08826B8708}" type="sibTrans" cxnId="{5AB7E32A-246A-4663-882D-75327DB12344}">
      <dgm:prSet/>
      <dgm:spPr/>
      <dgm:t>
        <a:bodyPr/>
        <a:lstStyle/>
        <a:p>
          <a:endParaRPr lang="en-US"/>
        </a:p>
      </dgm:t>
    </dgm:pt>
    <dgm:pt modelId="{CC31B634-8D38-4AF6-827A-B001C68D300D}" type="pres">
      <dgm:prSet presAssocID="{31B3826A-A5BC-4190-956B-C964AF1C4CAA}" presName="Name0" presStyleCnt="0">
        <dgm:presLayoutVars>
          <dgm:dir/>
          <dgm:animLvl val="lvl"/>
          <dgm:resizeHandles val="exact"/>
        </dgm:presLayoutVars>
      </dgm:prSet>
      <dgm:spPr/>
    </dgm:pt>
    <dgm:pt modelId="{CE5915DE-61F7-4244-B55E-ABE810117BD8}" type="pres">
      <dgm:prSet presAssocID="{AE4E50AB-CB8F-4B0E-9905-BF99E157BC11}" presName="linNode" presStyleCnt="0"/>
      <dgm:spPr/>
    </dgm:pt>
    <dgm:pt modelId="{1BA6015A-A177-4C3B-8921-38351E5C6522}" type="pres">
      <dgm:prSet presAssocID="{AE4E50AB-CB8F-4B0E-9905-BF99E157BC11}" presName="parentText" presStyleLbl="node1" presStyleIdx="0" presStyleCnt="4">
        <dgm:presLayoutVars>
          <dgm:chMax val="1"/>
          <dgm:bulletEnabled val="1"/>
        </dgm:presLayoutVars>
      </dgm:prSet>
      <dgm:spPr/>
    </dgm:pt>
    <dgm:pt modelId="{7B6D7BC0-37B2-476D-8ADA-A39CAF136913}" type="pres">
      <dgm:prSet presAssocID="{AE4E50AB-CB8F-4B0E-9905-BF99E157BC11}" presName="descendantText" presStyleLbl="alignAccFollowNode1" presStyleIdx="0" presStyleCnt="4">
        <dgm:presLayoutVars>
          <dgm:bulletEnabled val="1"/>
        </dgm:presLayoutVars>
      </dgm:prSet>
      <dgm:spPr/>
    </dgm:pt>
    <dgm:pt modelId="{9976C9FC-226F-4781-9E2B-2697D3C07D66}" type="pres">
      <dgm:prSet presAssocID="{7A94A00E-DCF4-4EEA-8229-7866F78F80DE}" presName="sp" presStyleCnt="0"/>
      <dgm:spPr/>
    </dgm:pt>
    <dgm:pt modelId="{D41C33A0-23F3-462F-8523-FC8960358B7B}" type="pres">
      <dgm:prSet presAssocID="{2B6D8F20-0C9D-4377-AE5A-908A0B1D8586}" presName="linNode" presStyleCnt="0"/>
      <dgm:spPr/>
    </dgm:pt>
    <dgm:pt modelId="{AC6A3FF2-BAFE-460A-AE48-FB065E9AA2BA}" type="pres">
      <dgm:prSet presAssocID="{2B6D8F20-0C9D-4377-AE5A-908A0B1D8586}" presName="parentText" presStyleLbl="node1" presStyleIdx="1" presStyleCnt="4">
        <dgm:presLayoutVars>
          <dgm:chMax val="1"/>
          <dgm:bulletEnabled val="1"/>
        </dgm:presLayoutVars>
      </dgm:prSet>
      <dgm:spPr/>
    </dgm:pt>
    <dgm:pt modelId="{89444565-1271-4C63-AA0E-FBC50F8588B5}" type="pres">
      <dgm:prSet presAssocID="{2B6D8F20-0C9D-4377-AE5A-908A0B1D8586}" presName="descendantText" presStyleLbl="alignAccFollowNode1" presStyleIdx="1" presStyleCnt="4">
        <dgm:presLayoutVars>
          <dgm:bulletEnabled val="1"/>
        </dgm:presLayoutVars>
      </dgm:prSet>
      <dgm:spPr/>
    </dgm:pt>
    <dgm:pt modelId="{772B9F0E-75F1-491B-86DF-F051E0E4F34E}" type="pres">
      <dgm:prSet presAssocID="{B0F99DD1-EFB7-4AB2-8C19-9800761989D6}" presName="sp" presStyleCnt="0"/>
      <dgm:spPr/>
    </dgm:pt>
    <dgm:pt modelId="{407387E3-228A-4AB0-8EA0-074C4C54FF72}" type="pres">
      <dgm:prSet presAssocID="{BFEFC8E2-7A9E-42EA-BBCF-C87EAE5C459F}" presName="linNode" presStyleCnt="0"/>
      <dgm:spPr/>
    </dgm:pt>
    <dgm:pt modelId="{116D0587-C908-4267-A4D6-822AD0B787C6}" type="pres">
      <dgm:prSet presAssocID="{BFEFC8E2-7A9E-42EA-BBCF-C87EAE5C459F}" presName="parentText" presStyleLbl="node1" presStyleIdx="2" presStyleCnt="4">
        <dgm:presLayoutVars>
          <dgm:chMax val="1"/>
          <dgm:bulletEnabled val="1"/>
        </dgm:presLayoutVars>
      </dgm:prSet>
      <dgm:spPr/>
    </dgm:pt>
    <dgm:pt modelId="{8E31E29C-9848-4336-A2AB-28563E9D2091}" type="pres">
      <dgm:prSet presAssocID="{BFEFC8E2-7A9E-42EA-BBCF-C87EAE5C459F}" presName="descendantText" presStyleLbl="alignAccFollowNode1" presStyleIdx="2" presStyleCnt="4">
        <dgm:presLayoutVars>
          <dgm:bulletEnabled val="1"/>
        </dgm:presLayoutVars>
      </dgm:prSet>
      <dgm:spPr/>
    </dgm:pt>
    <dgm:pt modelId="{64A62628-4D30-40BB-AA6B-125EF2DD10FD}" type="pres">
      <dgm:prSet presAssocID="{981FB56A-A0F0-4F93-B0D4-4B81DF64AA18}" presName="sp" presStyleCnt="0"/>
      <dgm:spPr/>
    </dgm:pt>
    <dgm:pt modelId="{F9C0B95E-157B-41D4-BBEF-F8F3222391A6}" type="pres">
      <dgm:prSet presAssocID="{131DDDD6-FD18-463B-AB17-51A62F276DC7}" presName="linNode" presStyleCnt="0"/>
      <dgm:spPr/>
    </dgm:pt>
    <dgm:pt modelId="{E5EC48DF-7551-437A-BA71-1E30DC7AAEA0}" type="pres">
      <dgm:prSet presAssocID="{131DDDD6-FD18-463B-AB17-51A62F276DC7}" presName="parentText" presStyleLbl="node1" presStyleIdx="3" presStyleCnt="4">
        <dgm:presLayoutVars>
          <dgm:chMax val="1"/>
          <dgm:bulletEnabled val="1"/>
        </dgm:presLayoutVars>
      </dgm:prSet>
      <dgm:spPr/>
    </dgm:pt>
    <dgm:pt modelId="{7FAC70F8-8948-446D-96AC-BD70DA036B3B}" type="pres">
      <dgm:prSet presAssocID="{131DDDD6-FD18-463B-AB17-51A62F276DC7}" presName="descendantText" presStyleLbl="alignAccFollowNode1" presStyleIdx="3" presStyleCnt="4">
        <dgm:presLayoutVars>
          <dgm:bulletEnabled val="1"/>
        </dgm:presLayoutVars>
      </dgm:prSet>
      <dgm:spPr/>
    </dgm:pt>
  </dgm:ptLst>
  <dgm:cxnLst>
    <dgm:cxn modelId="{3EA6FD0A-908F-423E-A0AE-B2683EB85E5E}" srcId="{AE4E50AB-CB8F-4B0E-9905-BF99E157BC11}" destId="{DCD5FE1C-9264-41AE-8DBD-F6076A43EBB3}" srcOrd="0" destOrd="0" parTransId="{730BE831-320D-4E1A-A2A2-994ECEF89356}" sibTransId="{4D300F38-E6DE-4239-B5D9-20BD65B93BE8}"/>
    <dgm:cxn modelId="{83423A16-382A-4C55-8D3C-882ED03B3971}" type="presOf" srcId="{AE4E50AB-CB8F-4B0E-9905-BF99E157BC11}" destId="{1BA6015A-A177-4C3B-8921-38351E5C6522}" srcOrd="0" destOrd="0" presId="urn:microsoft.com/office/officeart/2005/8/layout/vList5"/>
    <dgm:cxn modelId="{DFBF2C1B-1677-4134-A69B-75ECA7F1312D}" type="presOf" srcId="{37C19A3E-8130-49A9-A51A-D8698AAA84D6}" destId="{89444565-1271-4C63-AA0E-FBC50F8588B5}" srcOrd="0" destOrd="0" presId="urn:microsoft.com/office/officeart/2005/8/layout/vList5"/>
    <dgm:cxn modelId="{5AB7E32A-246A-4663-882D-75327DB12344}" srcId="{131DDDD6-FD18-463B-AB17-51A62F276DC7}" destId="{9F03C0BD-C448-4BA8-B3C8-B9E34079F950}" srcOrd="1" destOrd="0" parTransId="{907AD1B2-D554-4B50-B453-58DED7D61753}" sibTransId="{6AC56987-83F8-4CAF-ABA6-EA08826B8708}"/>
    <dgm:cxn modelId="{76E2622B-B871-4C82-982F-D6409CBFFDBE}" srcId="{31B3826A-A5BC-4190-956B-C964AF1C4CAA}" destId="{AE4E50AB-CB8F-4B0E-9905-BF99E157BC11}" srcOrd="0" destOrd="0" parTransId="{3F61BE19-CBF9-4EB0-83BA-DDA127CEB8C8}" sibTransId="{7A94A00E-DCF4-4EEA-8229-7866F78F80DE}"/>
    <dgm:cxn modelId="{D4A6A42D-C95A-4646-BA92-213FE302A58F}" type="presOf" srcId="{FE5369F7-0C29-4D07-9DEB-6D3CF39FBFBB}" destId="{7FAC70F8-8948-446D-96AC-BD70DA036B3B}" srcOrd="0" destOrd="0" presId="urn:microsoft.com/office/officeart/2005/8/layout/vList5"/>
    <dgm:cxn modelId="{3360F92F-6B30-44F5-BCEE-70534BF469A9}" srcId="{2B6D8F20-0C9D-4377-AE5A-908A0B1D8586}" destId="{37C19A3E-8130-49A9-A51A-D8698AAA84D6}" srcOrd="0" destOrd="0" parTransId="{29531E31-85EB-43E1-A201-4138B24DD724}" sibTransId="{2FDDCBAF-B637-45BD-B821-302BF1679A9D}"/>
    <dgm:cxn modelId="{A976474B-A4FA-4E96-8A61-F50390683B8A}" type="presOf" srcId="{9F03C0BD-C448-4BA8-B3C8-B9E34079F950}" destId="{7FAC70F8-8948-446D-96AC-BD70DA036B3B}" srcOrd="0" destOrd="1" presId="urn:microsoft.com/office/officeart/2005/8/layout/vList5"/>
    <dgm:cxn modelId="{159D304D-849B-4A05-B8CE-0EA411586833}" type="presOf" srcId="{44CAAE5E-40A1-4209-A2E2-599FFF3280AE}" destId="{8E31E29C-9848-4336-A2AB-28563E9D2091}" srcOrd="0" destOrd="0" presId="urn:microsoft.com/office/officeart/2005/8/layout/vList5"/>
    <dgm:cxn modelId="{DF01D390-16D7-4E95-82F4-B537072A26CF}" srcId="{31B3826A-A5BC-4190-956B-C964AF1C4CAA}" destId="{BFEFC8E2-7A9E-42EA-BBCF-C87EAE5C459F}" srcOrd="2" destOrd="0" parTransId="{5FA4074A-E218-4AF8-B7CE-3F92C01C5E28}" sibTransId="{981FB56A-A0F0-4F93-B0D4-4B81DF64AA18}"/>
    <dgm:cxn modelId="{D291E699-7054-43DE-806C-8727DEF4FD25}" type="presOf" srcId="{131DDDD6-FD18-463B-AB17-51A62F276DC7}" destId="{E5EC48DF-7551-437A-BA71-1E30DC7AAEA0}" srcOrd="0" destOrd="0" presId="urn:microsoft.com/office/officeart/2005/8/layout/vList5"/>
    <dgm:cxn modelId="{FB49C89B-DA9C-4AD3-86F5-3AC93D81BC71}" srcId="{31B3826A-A5BC-4190-956B-C964AF1C4CAA}" destId="{131DDDD6-FD18-463B-AB17-51A62F276DC7}" srcOrd="3" destOrd="0" parTransId="{29013F6D-9A1D-4FE9-B0F4-C340B1AA9679}" sibTransId="{ADBEE9EE-A001-46CF-80F6-88F324BD995D}"/>
    <dgm:cxn modelId="{6386589E-9D1A-4ACD-B2E8-81B4EBD2FE26}" type="presOf" srcId="{DCD5FE1C-9264-41AE-8DBD-F6076A43EBB3}" destId="{7B6D7BC0-37B2-476D-8ADA-A39CAF136913}" srcOrd="0" destOrd="0" presId="urn:microsoft.com/office/officeart/2005/8/layout/vList5"/>
    <dgm:cxn modelId="{5A6E90B4-FA5A-4C8D-B2EE-898CFDC2191A}" type="presOf" srcId="{BFEFC8E2-7A9E-42EA-BBCF-C87EAE5C459F}" destId="{116D0587-C908-4267-A4D6-822AD0B787C6}" srcOrd="0" destOrd="0" presId="urn:microsoft.com/office/officeart/2005/8/layout/vList5"/>
    <dgm:cxn modelId="{152D22CA-A85D-4082-82D1-72EBA6E95DF4}" srcId="{BFEFC8E2-7A9E-42EA-BBCF-C87EAE5C459F}" destId="{44CAAE5E-40A1-4209-A2E2-599FFF3280AE}" srcOrd="0" destOrd="0" parTransId="{00E4CB25-C57A-4553-9482-8B6264721645}" sibTransId="{9C1E1C71-737A-4B6B-ACC6-97E3CDE2722C}"/>
    <dgm:cxn modelId="{6563A0CE-28BA-4F24-AE9F-E3F0EC6AF9D2}" type="presOf" srcId="{2B6D8F20-0C9D-4377-AE5A-908A0B1D8586}" destId="{AC6A3FF2-BAFE-460A-AE48-FB065E9AA2BA}" srcOrd="0" destOrd="0" presId="urn:microsoft.com/office/officeart/2005/8/layout/vList5"/>
    <dgm:cxn modelId="{9CBB09D9-F716-4974-8DD9-F49FBCC65359}" srcId="{31B3826A-A5BC-4190-956B-C964AF1C4CAA}" destId="{2B6D8F20-0C9D-4377-AE5A-908A0B1D8586}" srcOrd="1" destOrd="0" parTransId="{D712208A-9957-4147-A7FE-9A554A69DAD1}" sibTransId="{B0F99DD1-EFB7-4AB2-8C19-9800761989D6}"/>
    <dgm:cxn modelId="{ABF5A0E0-5E08-424F-A839-95891B11825F}" type="presOf" srcId="{31B3826A-A5BC-4190-956B-C964AF1C4CAA}" destId="{CC31B634-8D38-4AF6-827A-B001C68D300D}" srcOrd="0" destOrd="0" presId="urn:microsoft.com/office/officeart/2005/8/layout/vList5"/>
    <dgm:cxn modelId="{E3DFEBEB-7E45-40B2-9E0A-B1BEBFBA19E3}" srcId="{131DDDD6-FD18-463B-AB17-51A62F276DC7}" destId="{FE5369F7-0C29-4D07-9DEB-6D3CF39FBFBB}" srcOrd="0" destOrd="0" parTransId="{5C11BF31-A40A-4BD4-B7D7-11D21DFB54DA}" sibTransId="{9A94A087-2AE2-4A33-AF0F-EA84B24E9BCA}"/>
    <dgm:cxn modelId="{33D217AE-A56A-4EAB-BFB2-1CB250010A25}" type="presParOf" srcId="{CC31B634-8D38-4AF6-827A-B001C68D300D}" destId="{CE5915DE-61F7-4244-B55E-ABE810117BD8}" srcOrd="0" destOrd="0" presId="urn:microsoft.com/office/officeart/2005/8/layout/vList5"/>
    <dgm:cxn modelId="{173EBAB9-AE42-4E86-AF52-75A0277AC187}" type="presParOf" srcId="{CE5915DE-61F7-4244-B55E-ABE810117BD8}" destId="{1BA6015A-A177-4C3B-8921-38351E5C6522}" srcOrd="0" destOrd="0" presId="urn:microsoft.com/office/officeart/2005/8/layout/vList5"/>
    <dgm:cxn modelId="{BE4A2D06-9CFE-4134-9727-8E6E67E5F7B2}" type="presParOf" srcId="{CE5915DE-61F7-4244-B55E-ABE810117BD8}" destId="{7B6D7BC0-37B2-476D-8ADA-A39CAF136913}" srcOrd="1" destOrd="0" presId="urn:microsoft.com/office/officeart/2005/8/layout/vList5"/>
    <dgm:cxn modelId="{986F6DD1-A1EA-4E93-953E-52D899234111}" type="presParOf" srcId="{CC31B634-8D38-4AF6-827A-B001C68D300D}" destId="{9976C9FC-226F-4781-9E2B-2697D3C07D66}" srcOrd="1" destOrd="0" presId="urn:microsoft.com/office/officeart/2005/8/layout/vList5"/>
    <dgm:cxn modelId="{D3C22D8B-29B4-4699-B4D4-7316C96C2058}" type="presParOf" srcId="{CC31B634-8D38-4AF6-827A-B001C68D300D}" destId="{D41C33A0-23F3-462F-8523-FC8960358B7B}" srcOrd="2" destOrd="0" presId="urn:microsoft.com/office/officeart/2005/8/layout/vList5"/>
    <dgm:cxn modelId="{2A05D3B0-8B2E-451E-B9E0-33EA4AC0CB70}" type="presParOf" srcId="{D41C33A0-23F3-462F-8523-FC8960358B7B}" destId="{AC6A3FF2-BAFE-460A-AE48-FB065E9AA2BA}" srcOrd="0" destOrd="0" presId="urn:microsoft.com/office/officeart/2005/8/layout/vList5"/>
    <dgm:cxn modelId="{542D25EA-C70F-423A-AF2E-567BB9C7A7F9}" type="presParOf" srcId="{D41C33A0-23F3-462F-8523-FC8960358B7B}" destId="{89444565-1271-4C63-AA0E-FBC50F8588B5}" srcOrd="1" destOrd="0" presId="urn:microsoft.com/office/officeart/2005/8/layout/vList5"/>
    <dgm:cxn modelId="{63B018A5-AF7A-4F0B-9802-C09428662BA0}" type="presParOf" srcId="{CC31B634-8D38-4AF6-827A-B001C68D300D}" destId="{772B9F0E-75F1-491B-86DF-F051E0E4F34E}" srcOrd="3" destOrd="0" presId="urn:microsoft.com/office/officeart/2005/8/layout/vList5"/>
    <dgm:cxn modelId="{864D87F9-CA4F-4CF1-824D-5210D54A62C3}" type="presParOf" srcId="{CC31B634-8D38-4AF6-827A-B001C68D300D}" destId="{407387E3-228A-4AB0-8EA0-074C4C54FF72}" srcOrd="4" destOrd="0" presId="urn:microsoft.com/office/officeart/2005/8/layout/vList5"/>
    <dgm:cxn modelId="{2FD657C3-1F07-4A4B-9E42-BE6E37324D9F}" type="presParOf" srcId="{407387E3-228A-4AB0-8EA0-074C4C54FF72}" destId="{116D0587-C908-4267-A4D6-822AD0B787C6}" srcOrd="0" destOrd="0" presId="urn:microsoft.com/office/officeart/2005/8/layout/vList5"/>
    <dgm:cxn modelId="{963372E7-3DA4-40A3-98F0-E6783EBD2929}" type="presParOf" srcId="{407387E3-228A-4AB0-8EA0-074C4C54FF72}" destId="{8E31E29C-9848-4336-A2AB-28563E9D2091}" srcOrd="1" destOrd="0" presId="urn:microsoft.com/office/officeart/2005/8/layout/vList5"/>
    <dgm:cxn modelId="{7D201D39-A93E-4F24-8520-67A3AF9403F9}" type="presParOf" srcId="{CC31B634-8D38-4AF6-827A-B001C68D300D}" destId="{64A62628-4D30-40BB-AA6B-125EF2DD10FD}" srcOrd="5" destOrd="0" presId="urn:microsoft.com/office/officeart/2005/8/layout/vList5"/>
    <dgm:cxn modelId="{EE919464-57DA-4D27-AFC7-D06F02378FBB}" type="presParOf" srcId="{CC31B634-8D38-4AF6-827A-B001C68D300D}" destId="{F9C0B95E-157B-41D4-BBEF-F8F3222391A6}" srcOrd="6" destOrd="0" presId="urn:microsoft.com/office/officeart/2005/8/layout/vList5"/>
    <dgm:cxn modelId="{CD20B147-783C-49DF-BBD2-B48AA1B7984F}" type="presParOf" srcId="{F9C0B95E-157B-41D4-BBEF-F8F3222391A6}" destId="{E5EC48DF-7551-437A-BA71-1E30DC7AAEA0}" srcOrd="0" destOrd="0" presId="urn:microsoft.com/office/officeart/2005/8/layout/vList5"/>
    <dgm:cxn modelId="{D4702B70-42B2-4042-BD31-C883E3309DCB}" type="presParOf" srcId="{F9C0B95E-157B-41D4-BBEF-F8F3222391A6}" destId="{7FAC70F8-8948-446D-96AC-BD70DA036B3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BC5B2F1-3A1B-4040-B1B8-1EFE2C180210}" type="doc">
      <dgm:prSet loTypeId="urn:microsoft.com/office/officeart/2005/8/layout/list1" loCatId="list" qsTypeId="urn:microsoft.com/office/officeart/2005/8/quickstyle/simple2" qsCatId="simple" csTypeId="urn:microsoft.com/office/officeart/2005/8/colors/accent2_2" csCatId="accent2"/>
      <dgm:spPr/>
      <dgm:t>
        <a:bodyPr/>
        <a:lstStyle/>
        <a:p>
          <a:endParaRPr lang="en-US"/>
        </a:p>
      </dgm:t>
    </dgm:pt>
    <dgm:pt modelId="{199BA1C9-81BF-408C-92EC-5F65DB51F491}">
      <dgm:prSet/>
      <dgm:spPr/>
      <dgm:t>
        <a:bodyPr/>
        <a:lstStyle/>
        <a:p>
          <a:r>
            <a:rPr lang="en-US"/>
            <a:t>Binder for walking notes</a:t>
          </a:r>
        </a:p>
      </dgm:t>
    </dgm:pt>
    <dgm:pt modelId="{925F9515-B911-4F7A-8376-926D0BC8A513}" type="parTrans" cxnId="{AF7ED344-F716-4ED9-AEAA-2C7485B1AD50}">
      <dgm:prSet/>
      <dgm:spPr/>
      <dgm:t>
        <a:bodyPr/>
        <a:lstStyle/>
        <a:p>
          <a:endParaRPr lang="en-US"/>
        </a:p>
      </dgm:t>
    </dgm:pt>
    <dgm:pt modelId="{002C9857-6B3F-4C64-ACA9-6C61B35DAA3F}" type="sibTrans" cxnId="{AF7ED344-F716-4ED9-AEAA-2C7485B1AD50}">
      <dgm:prSet/>
      <dgm:spPr/>
      <dgm:t>
        <a:bodyPr/>
        <a:lstStyle/>
        <a:p>
          <a:endParaRPr lang="en-US"/>
        </a:p>
      </dgm:t>
    </dgm:pt>
    <dgm:pt modelId="{24FD15D0-6F77-4720-BA2C-98897A9A0D89}">
      <dgm:prSet/>
      <dgm:spPr/>
      <dgm:t>
        <a:bodyPr/>
        <a:lstStyle/>
        <a:p>
          <a:r>
            <a:rPr lang="en-US"/>
            <a:t>Notes are highly important for monitoring progress</a:t>
          </a:r>
        </a:p>
      </dgm:t>
    </dgm:pt>
    <dgm:pt modelId="{6A938296-A888-412A-9828-10F6B66403BB}" type="parTrans" cxnId="{BAF31127-E81A-4321-B161-E017540FFE43}">
      <dgm:prSet/>
      <dgm:spPr/>
      <dgm:t>
        <a:bodyPr/>
        <a:lstStyle/>
        <a:p>
          <a:endParaRPr lang="en-US"/>
        </a:p>
      </dgm:t>
    </dgm:pt>
    <dgm:pt modelId="{5919F67B-77DD-48C6-9F7E-71C5CCBD1EE8}" type="sibTrans" cxnId="{BAF31127-E81A-4321-B161-E017540FFE43}">
      <dgm:prSet/>
      <dgm:spPr/>
      <dgm:t>
        <a:bodyPr/>
        <a:lstStyle/>
        <a:p>
          <a:endParaRPr lang="en-US"/>
        </a:p>
      </dgm:t>
    </dgm:pt>
    <dgm:pt modelId="{8E0EA8F0-DD58-4ABB-ABDF-5FFC7771F405}">
      <dgm:prSet/>
      <dgm:spPr/>
      <dgm:t>
        <a:bodyPr/>
        <a:lstStyle/>
        <a:p>
          <a:r>
            <a:rPr lang="en-US"/>
            <a:t>Be as thorough as possible and refrain from subjective language</a:t>
          </a:r>
        </a:p>
      </dgm:t>
    </dgm:pt>
    <dgm:pt modelId="{83F4DA92-1C7B-4FBC-A93F-8BC934699191}" type="parTrans" cxnId="{F2C05128-2D50-4733-8C2A-9DAC0487970B}">
      <dgm:prSet/>
      <dgm:spPr/>
      <dgm:t>
        <a:bodyPr/>
        <a:lstStyle/>
        <a:p>
          <a:endParaRPr lang="en-US"/>
        </a:p>
      </dgm:t>
    </dgm:pt>
    <dgm:pt modelId="{9BDBA334-756F-44A3-B942-19056730B0D8}" type="sibTrans" cxnId="{F2C05128-2D50-4733-8C2A-9DAC0487970B}">
      <dgm:prSet/>
      <dgm:spPr/>
      <dgm:t>
        <a:bodyPr/>
        <a:lstStyle/>
        <a:p>
          <a:endParaRPr lang="en-US"/>
        </a:p>
      </dgm:t>
    </dgm:pt>
    <dgm:pt modelId="{E5801410-1DBD-4644-8475-33D049F439EA}">
      <dgm:prSet/>
      <dgm:spPr/>
      <dgm:t>
        <a:bodyPr/>
        <a:lstStyle/>
        <a:p>
          <a:r>
            <a:rPr lang="en-US"/>
            <a:t>Read prior walker notes before taking a dog out</a:t>
          </a:r>
        </a:p>
      </dgm:t>
    </dgm:pt>
    <dgm:pt modelId="{AD720EF2-C016-4770-A546-C2D4EE02E037}" type="parTrans" cxnId="{003F3A7B-82D3-4B43-9A04-C7C495E17D7B}">
      <dgm:prSet/>
      <dgm:spPr/>
      <dgm:t>
        <a:bodyPr/>
        <a:lstStyle/>
        <a:p>
          <a:endParaRPr lang="en-US"/>
        </a:p>
      </dgm:t>
    </dgm:pt>
    <dgm:pt modelId="{BE5B758B-62C7-40C2-97F7-D102F99E3C41}" type="sibTrans" cxnId="{003F3A7B-82D3-4B43-9A04-C7C495E17D7B}">
      <dgm:prSet/>
      <dgm:spPr/>
      <dgm:t>
        <a:bodyPr/>
        <a:lstStyle/>
        <a:p>
          <a:endParaRPr lang="en-US"/>
        </a:p>
      </dgm:t>
    </dgm:pt>
    <dgm:pt modelId="{E4CA4C9D-AD96-4886-BBF0-4588ADD5BCD0}">
      <dgm:prSet/>
      <dgm:spPr/>
      <dgm:t>
        <a:bodyPr/>
        <a:lstStyle/>
        <a:p>
          <a:r>
            <a:rPr lang="en-US"/>
            <a:t>Blue dot dog notes board</a:t>
          </a:r>
        </a:p>
      </dgm:t>
    </dgm:pt>
    <dgm:pt modelId="{D76FFDE7-31A8-494C-9CF3-D18E98DD3187}" type="parTrans" cxnId="{04B4D110-A830-4909-A557-06C92377EF5C}">
      <dgm:prSet/>
      <dgm:spPr/>
      <dgm:t>
        <a:bodyPr/>
        <a:lstStyle/>
        <a:p>
          <a:endParaRPr lang="en-US"/>
        </a:p>
      </dgm:t>
    </dgm:pt>
    <dgm:pt modelId="{72C94105-6F18-4434-95F4-226A854BD7D1}" type="sibTrans" cxnId="{04B4D110-A830-4909-A557-06C92377EF5C}">
      <dgm:prSet/>
      <dgm:spPr/>
      <dgm:t>
        <a:bodyPr/>
        <a:lstStyle/>
        <a:p>
          <a:endParaRPr lang="en-US"/>
        </a:p>
      </dgm:t>
    </dgm:pt>
    <dgm:pt modelId="{3556F49A-7184-4D84-AA61-0FD15A54DC37}">
      <dgm:prSet/>
      <dgm:spPr/>
      <dgm:t>
        <a:bodyPr/>
        <a:lstStyle/>
        <a:p>
          <a:r>
            <a:rPr lang="en-US"/>
            <a:t>Additional notes that are specific to certain dogs</a:t>
          </a:r>
        </a:p>
      </dgm:t>
    </dgm:pt>
    <dgm:pt modelId="{B9EB8FC4-BDCD-47DD-9DD9-92AB4A92F9CB}" type="parTrans" cxnId="{F637BC92-EB82-44F8-803E-44E7BA8E26F8}">
      <dgm:prSet/>
      <dgm:spPr/>
      <dgm:t>
        <a:bodyPr/>
        <a:lstStyle/>
        <a:p>
          <a:endParaRPr lang="en-US"/>
        </a:p>
      </dgm:t>
    </dgm:pt>
    <dgm:pt modelId="{426F7ABE-6630-48E5-9924-24F8A449E211}" type="sibTrans" cxnId="{F637BC92-EB82-44F8-803E-44E7BA8E26F8}">
      <dgm:prSet/>
      <dgm:spPr/>
      <dgm:t>
        <a:bodyPr/>
        <a:lstStyle/>
        <a:p>
          <a:endParaRPr lang="en-US"/>
        </a:p>
      </dgm:t>
    </dgm:pt>
    <dgm:pt modelId="{FDBB28A1-C6F8-4DBD-B6D5-DF9E8ED757A6}">
      <dgm:prSet/>
      <dgm:spPr/>
      <dgm:t>
        <a:bodyPr/>
        <a:lstStyle/>
        <a:p>
          <a:r>
            <a:rPr lang="en-US" dirty="0"/>
            <a:t>Always check this board before walking</a:t>
          </a:r>
        </a:p>
      </dgm:t>
    </dgm:pt>
    <dgm:pt modelId="{390F30D6-B3A1-4429-8618-943B7DA1CF0F}" type="parTrans" cxnId="{2E29C6F4-B0B5-4895-878C-E1B7C5D6D5DA}">
      <dgm:prSet/>
      <dgm:spPr/>
      <dgm:t>
        <a:bodyPr/>
        <a:lstStyle/>
        <a:p>
          <a:endParaRPr lang="en-US"/>
        </a:p>
      </dgm:t>
    </dgm:pt>
    <dgm:pt modelId="{E6939DF6-17EB-4B63-8AFB-F1873317A8EF}" type="sibTrans" cxnId="{2E29C6F4-B0B5-4895-878C-E1B7C5D6D5DA}">
      <dgm:prSet/>
      <dgm:spPr/>
      <dgm:t>
        <a:bodyPr/>
        <a:lstStyle/>
        <a:p>
          <a:endParaRPr lang="en-US"/>
        </a:p>
      </dgm:t>
    </dgm:pt>
    <dgm:pt modelId="{7BCA91EB-0DA1-4AF6-BF93-EBED306AC8A7}">
      <dgm:prSet/>
      <dgm:spPr/>
      <dgm:t>
        <a:bodyPr/>
        <a:lstStyle/>
        <a:p>
          <a:r>
            <a:rPr lang="en-US"/>
            <a:t>Behavior alert board</a:t>
          </a:r>
        </a:p>
      </dgm:t>
    </dgm:pt>
    <dgm:pt modelId="{51BF8C63-B933-41D1-BACD-6B5BD02FD1A1}" type="parTrans" cxnId="{ACAF10A2-6CFA-463B-9383-7928AD364CFB}">
      <dgm:prSet/>
      <dgm:spPr/>
      <dgm:t>
        <a:bodyPr/>
        <a:lstStyle/>
        <a:p>
          <a:endParaRPr lang="en-US"/>
        </a:p>
      </dgm:t>
    </dgm:pt>
    <dgm:pt modelId="{4A954A86-90F2-40B4-B542-84B1326EE6B5}" type="sibTrans" cxnId="{ACAF10A2-6CFA-463B-9383-7928AD364CFB}">
      <dgm:prSet/>
      <dgm:spPr/>
      <dgm:t>
        <a:bodyPr/>
        <a:lstStyle/>
        <a:p>
          <a:endParaRPr lang="en-US"/>
        </a:p>
      </dgm:t>
    </dgm:pt>
    <dgm:pt modelId="{76E366D3-60A1-4B8E-821C-9DC330C0EAB0}">
      <dgm:prSet/>
      <dgm:spPr/>
      <dgm:t>
        <a:bodyPr/>
        <a:lstStyle/>
        <a:p>
          <a:r>
            <a:rPr lang="en-US"/>
            <a:t>Checked daily by the behavior team</a:t>
          </a:r>
        </a:p>
      </dgm:t>
    </dgm:pt>
    <dgm:pt modelId="{3C8B7A9A-FD0F-497D-81DE-AED7F64D2D18}" type="parTrans" cxnId="{0DB1B14D-3A2A-4485-A8E4-98871AA0F17A}">
      <dgm:prSet/>
      <dgm:spPr/>
      <dgm:t>
        <a:bodyPr/>
        <a:lstStyle/>
        <a:p>
          <a:endParaRPr lang="en-US"/>
        </a:p>
      </dgm:t>
    </dgm:pt>
    <dgm:pt modelId="{850177E3-6E97-493B-AB39-998283A7DF12}" type="sibTrans" cxnId="{0DB1B14D-3A2A-4485-A8E4-98871AA0F17A}">
      <dgm:prSet/>
      <dgm:spPr/>
      <dgm:t>
        <a:bodyPr/>
        <a:lstStyle/>
        <a:p>
          <a:endParaRPr lang="en-US"/>
        </a:p>
      </dgm:t>
    </dgm:pt>
    <dgm:pt modelId="{BDDD2439-0599-4C4B-A52B-BC252BD61655}">
      <dgm:prSet/>
      <dgm:spPr/>
      <dgm:t>
        <a:bodyPr/>
        <a:lstStyle/>
        <a:p>
          <a:r>
            <a:rPr lang="en-US"/>
            <a:t>Important for noting concerning and/or sudden changes in behavior</a:t>
          </a:r>
        </a:p>
      </dgm:t>
    </dgm:pt>
    <dgm:pt modelId="{E87D2D66-C8E1-46A6-899B-46B33FB76A07}" type="parTrans" cxnId="{62A8945D-8A26-4B49-B6E3-4CCCE36F0C5A}">
      <dgm:prSet/>
      <dgm:spPr/>
      <dgm:t>
        <a:bodyPr/>
        <a:lstStyle/>
        <a:p>
          <a:endParaRPr lang="en-US"/>
        </a:p>
      </dgm:t>
    </dgm:pt>
    <dgm:pt modelId="{08C0C90C-CF4E-4674-A74A-C4430CA608FA}" type="sibTrans" cxnId="{62A8945D-8A26-4B49-B6E3-4CCCE36F0C5A}">
      <dgm:prSet/>
      <dgm:spPr/>
      <dgm:t>
        <a:bodyPr/>
        <a:lstStyle/>
        <a:p>
          <a:endParaRPr lang="en-US"/>
        </a:p>
      </dgm:t>
    </dgm:pt>
    <dgm:pt modelId="{9F296A2B-E4D5-4FE9-9409-399EF086F986}">
      <dgm:prSet/>
      <dgm:spPr/>
      <dgm:t>
        <a:bodyPr/>
        <a:lstStyle/>
        <a:p>
          <a:r>
            <a:rPr lang="en-US"/>
            <a:t>Not for medical alerts. If you think a behavior may be the result of a medical concern, report on both the behavior alert board and the medical alert clipboard </a:t>
          </a:r>
        </a:p>
      </dgm:t>
    </dgm:pt>
    <dgm:pt modelId="{778E6AB7-FA0B-4468-A9D4-D5E76178C2DB}" type="parTrans" cxnId="{860BDD8F-6419-4D9D-B85D-E17EF048ABD7}">
      <dgm:prSet/>
      <dgm:spPr/>
      <dgm:t>
        <a:bodyPr/>
        <a:lstStyle/>
        <a:p>
          <a:endParaRPr lang="en-US"/>
        </a:p>
      </dgm:t>
    </dgm:pt>
    <dgm:pt modelId="{764005FE-5B13-4162-9002-7B5E17D8C0DF}" type="sibTrans" cxnId="{860BDD8F-6419-4D9D-B85D-E17EF048ABD7}">
      <dgm:prSet/>
      <dgm:spPr/>
      <dgm:t>
        <a:bodyPr/>
        <a:lstStyle/>
        <a:p>
          <a:endParaRPr lang="en-US"/>
        </a:p>
      </dgm:t>
    </dgm:pt>
    <dgm:pt modelId="{69451222-AFD6-475A-B5C6-D67C5FC25A75}" type="pres">
      <dgm:prSet presAssocID="{BBC5B2F1-3A1B-4040-B1B8-1EFE2C180210}" presName="linear" presStyleCnt="0">
        <dgm:presLayoutVars>
          <dgm:dir/>
          <dgm:animLvl val="lvl"/>
          <dgm:resizeHandles val="exact"/>
        </dgm:presLayoutVars>
      </dgm:prSet>
      <dgm:spPr/>
    </dgm:pt>
    <dgm:pt modelId="{E8296411-01DD-4D22-9A23-F7984D1E91DB}" type="pres">
      <dgm:prSet presAssocID="{199BA1C9-81BF-408C-92EC-5F65DB51F491}" presName="parentLin" presStyleCnt="0"/>
      <dgm:spPr/>
    </dgm:pt>
    <dgm:pt modelId="{048025A1-1251-4457-BF59-222F69DD9CC5}" type="pres">
      <dgm:prSet presAssocID="{199BA1C9-81BF-408C-92EC-5F65DB51F491}" presName="parentLeftMargin" presStyleLbl="node1" presStyleIdx="0" presStyleCnt="3"/>
      <dgm:spPr/>
    </dgm:pt>
    <dgm:pt modelId="{7E0EAEE7-9AA8-4C9B-AD2D-C5382B7FF4D1}" type="pres">
      <dgm:prSet presAssocID="{199BA1C9-81BF-408C-92EC-5F65DB51F491}" presName="parentText" presStyleLbl="node1" presStyleIdx="0" presStyleCnt="3">
        <dgm:presLayoutVars>
          <dgm:chMax val="0"/>
          <dgm:bulletEnabled val="1"/>
        </dgm:presLayoutVars>
      </dgm:prSet>
      <dgm:spPr/>
    </dgm:pt>
    <dgm:pt modelId="{39736758-E9F3-40CB-A420-1D509FAB8749}" type="pres">
      <dgm:prSet presAssocID="{199BA1C9-81BF-408C-92EC-5F65DB51F491}" presName="negativeSpace" presStyleCnt="0"/>
      <dgm:spPr/>
    </dgm:pt>
    <dgm:pt modelId="{AF0BDEFC-8536-4DBB-AA98-0BAD60218E20}" type="pres">
      <dgm:prSet presAssocID="{199BA1C9-81BF-408C-92EC-5F65DB51F491}" presName="childText" presStyleLbl="conFgAcc1" presStyleIdx="0" presStyleCnt="3">
        <dgm:presLayoutVars>
          <dgm:bulletEnabled val="1"/>
        </dgm:presLayoutVars>
      </dgm:prSet>
      <dgm:spPr/>
    </dgm:pt>
    <dgm:pt modelId="{E6BE993A-360C-431E-A74C-042C3C6E18DF}" type="pres">
      <dgm:prSet presAssocID="{002C9857-6B3F-4C64-ACA9-6C61B35DAA3F}" presName="spaceBetweenRectangles" presStyleCnt="0"/>
      <dgm:spPr/>
    </dgm:pt>
    <dgm:pt modelId="{7DBAF8E0-3222-4880-86A2-172ACF4FAAFE}" type="pres">
      <dgm:prSet presAssocID="{E4CA4C9D-AD96-4886-BBF0-4588ADD5BCD0}" presName="parentLin" presStyleCnt="0"/>
      <dgm:spPr/>
    </dgm:pt>
    <dgm:pt modelId="{1F65EDFC-E3E7-4490-A498-BE59AA4A50E3}" type="pres">
      <dgm:prSet presAssocID="{E4CA4C9D-AD96-4886-BBF0-4588ADD5BCD0}" presName="parentLeftMargin" presStyleLbl="node1" presStyleIdx="0" presStyleCnt="3"/>
      <dgm:spPr/>
    </dgm:pt>
    <dgm:pt modelId="{F64E20B6-5EE4-47FF-A480-47D797AAECF8}" type="pres">
      <dgm:prSet presAssocID="{E4CA4C9D-AD96-4886-BBF0-4588ADD5BCD0}" presName="parentText" presStyleLbl="node1" presStyleIdx="1" presStyleCnt="3">
        <dgm:presLayoutVars>
          <dgm:chMax val="0"/>
          <dgm:bulletEnabled val="1"/>
        </dgm:presLayoutVars>
      </dgm:prSet>
      <dgm:spPr/>
    </dgm:pt>
    <dgm:pt modelId="{627A848B-F9AA-4A1E-944B-5AEAB5AFF4AE}" type="pres">
      <dgm:prSet presAssocID="{E4CA4C9D-AD96-4886-BBF0-4588ADD5BCD0}" presName="negativeSpace" presStyleCnt="0"/>
      <dgm:spPr/>
    </dgm:pt>
    <dgm:pt modelId="{879B544D-B721-4096-86DC-2844380A903B}" type="pres">
      <dgm:prSet presAssocID="{E4CA4C9D-AD96-4886-BBF0-4588ADD5BCD0}" presName="childText" presStyleLbl="conFgAcc1" presStyleIdx="1" presStyleCnt="3">
        <dgm:presLayoutVars>
          <dgm:bulletEnabled val="1"/>
        </dgm:presLayoutVars>
      </dgm:prSet>
      <dgm:spPr/>
    </dgm:pt>
    <dgm:pt modelId="{FA020D52-0449-4279-A86D-AEE980C26C17}" type="pres">
      <dgm:prSet presAssocID="{72C94105-6F18-4434-95F4-226A854BD7D1}" presName="spaceBetweenRectangles" presStyleCnt="0"/>
      <dgm:spPr/>
    </dgm:pt>
    <dgm:pt modelId="{86D50180-40C2-4563-AFAD-60631E598CA2}" type="pres">
      <dgm:prSet presAssocID="{7BCA91EB-0DA1-4AF6-BF93-EBED306AC8A7}" presName="parentLin" presStyleCnt="0"/>
      <dgm:spPr/>
    </dgm:pt>
    <dgm:pt modelId="{153260F9-AD47-4C3E-AB1D-6FD2821131C9}" type="pres">
      <dgm:prSet presAssocID="{7BCA91EB-0DA1-4AF6-BF93-EBED306AC8A7}" presName="parentLeftMargin" presStyleLbl="node1" presStyleIdx="1" presStyleCnt="3"/>
      <dgm:spPr/>
    </dgm:pt>
    <dgm:pt modelId="{54F3B74F-5051-40DA-A76A-5ADB64F7DE37}" type="pres">
      <dgm:prSet presAssocID="{7BCA91EB-0DA1-4AF6-BF93-EBED306AC8A7}" presName="parentText" presStyleLbl="node1" presStyleIdx="2" presStyleCnt="3">
        <dgm:presLayoutVars>
          <dgm:chMax val="0"/>
          <dgm:bulletEnabled val="1"/>
        </dgm:presLayoutVars>
      </dgm:prSet>
      <dgm:spPr/>
    </dgm:pt>
    <dgm:pt modelId="{119581B9-C07C-42C2-B568-785563E98BD4}" type="pres">
      <dgm:prSet presAssocID="{7BCA91EB-0DA1-4AF6-BF93-EBED306AC8A7}" presName="negativeSpace" presStyleCnt="0"/>
      <dgm:spPr/>
    </dgm:pt>
    <dgm:pt modelId="{3B38EA2D-4A6C-41B3-919C-8FE9D74A3CF6}" type="pres">
      <dgm:prSet presAssocID="{7BCA91EB-0DA1-4AF6-BF93-EBED306AC8A7}" presName="childText" presStyleLbl="conFgAcc1" presStyleIdx="2" presStyleCnt="3">
        <dgm:presLayoutVars>
          <dgm:bulletEnabled val="1"/>
        </dgm:presLayoutVars>
      </dgm:prSet>
      <dgm:spPr/>
    </dgm:pt>
  </dgm:ptLst>
  <dgm:cxnLst>
    <dgm:cxn modelId="{04B4D110-A830-4909-A557-06C92377EF5C}" srcId="{BBC5B2F1-3A1B-4040-B1B8-1EFE2C180210}" destId="{E4CA4C9D-AD96-4886-BBF0-4588ADD5BCD0}" srcOrd="1" destOrd="0" parTransId="{D76FFDE7-31A8-494C-9CF3-D18E98DD3187}" sibTransId="{72C94105-6F18-4434-95F4-226A854BD7D1}"/>
    <dgm:cxn modelId="{111E671D-39A0-4FF4-9EDC-ECF3BDED9B6C}" type="presOf" srcId="{24FD15D0-6F77-4720-BA2C-98897A9A0D89}" destId="{AF0BDEFC-8536-4DBB-AA98-0BAD60218E20}" srcOrd="0" destOrd="0" presId="urn:microsoft.com/office/officeart/2005/8/layout/list1"/>
    <dgm:cxn modelId="{BAF31127-E81A-4321-B161-E017540FFE43}" srcId="{199BA1C9-81BF-408C-92EC-5F65DB51F491}" destId="{24FD15D0-6F77-4720-BA2C-98897A9A0D89}" srcOrd="0" destOrd="0" parTransId="{6A938296-A888-412A-9828-10F6B66403BB}" sibTransId="{5919F67B-77DD-48C6-9F7E-71C5CCBD1EE8}"/>
    <dgm:cxn modelId="{F2C05128-2D50-4733-8C2A-9DAC0487970B}" srcId="{199BA1C9-81BF-408C-92EC-5F65DB51F491}" destId="{8E0EA8F0-DD58-4ABB-ABDF-5FFC7771F405}" srcOrd="1" destOrd="0" parTransId="{83F4DA92-1C7B-4FBC-A93F-8BC934699191}" sibTransId="{9BDBA334-756F-44A3-B942-19056730B0D8}"/>
    <dgm:cxn modelId="{424F2131-5A98-4E7C-8E4E-94B67E44076B}" type="presOf" srcId="{199BA1C9-81BF-408C-92EC-5F65DB51F491}" destId="{048025A1-1251-4457-BF59-222F69DD9CC5}" srcOrd="0" destOrd="0" presId="urn:microsoft.com/office/officeart/2005/8/layout/list1"/>
    <dgm:cxn modelId="{08A6483E-3D9B-4055-90A3-E8A20A0ADE9A}" type="presOf" srcId="{FDBB28A1-C6F8-4DBD-B6D5-DF9E8ED757A6}" destId="{879B544D-B721-4096-86DC-2844380A903B}" srcOrd="0" destOrd="1" presId="urn:microsoft.com/office/officeart/2005/8/layout/list1"/>
    <dgm:cxn modelId="{D7C10D5B-E38B-4596-A8FE-1FFE8168719A}" type="presOf" srcId="{76E366D3-60A1-4B8E-821C-9DC330C0EAB0}" destId="{3B38EA2D-4A6C-41B3-919C-8FE9D74A3CF6}" srcOrd="0" destOrd="0" presId="urn:microsoft.com/office/officeart/2005/8/layout/list1"/>
    <dgm:cxn modelId="{62A8945D-8A26-4B49-B6E3-4CCCE36F0C5A}" srcId="{7BCA91EB-0DA1-4AF6-BF93-EBED306AC8A7}" destId="{BDDD2439-0599-4C4B-A52B-BC252BD61655}" srcOrd="1" destOrd="0" parTransId="{E87D2D66-C8E1-46A6-899B-46B33FB76A07}" sibTransId="{08C0C90C-CF4E-4674-A74A-C4430CA608FA}"/>
    <dgm:cxn modelId="{12E0E05D-C4D6-422E-8E38-F93B877ED4AF}" type="presOf" srcId="{E5801410-1DBD-4644-8475-33D049F439EA}" destId="{AF0BDEFC-8536-4DBB-AA98-0BAD60218E20}" srcOrd="0" destOrd="2" presId="urn:microsoft.com/office/officeart/2005/8/layout/list1"/>
    <dgm:cxn modelId="{AF7ED344-F716-4ED9-AEAA-2C7485B1AD50}" srcId="{BBC5B2F1-3A1B-4040-B1B8-1EFE2C180210}" destId="{199BA1C9-81BF-408C-92EC-5F65DB51F491}" srcOrd="0" destOrd="0" parTransId="{925F9515-B911-4F7A-8376-926D0BC8A513}" sibTransId="{002C9857-6B3F-4C64-ACA9-6C61B35DAA3F}"/>
    <dgm:cxn modelId="{0DB1B14D-3A2A-4485-A8E4-98871AA0F17A}" srcId="{7BCA91EB-0DA1-4AF6-BF93-EBED306AC8A7}" destId="{76E366D3-60A1-4B8E-821C-9DC330C0EAB0}" srcOrd="0" destOrd="0" parTransId="{3C8B7A9A-FD0F-497D-81DE-AED7F64D2D18}" sibTransId="{850177E3-6E97-493B-AB39-998283A7DF12}"/>
    <dgm:cxn modelId="{5C4F1B6E-F274-4A20-BE9D-0CF94A8B8343}" type="presOf" srcId="{BBC5B2F1-3A1B-4040-B1B8-1EFE2C180210}" destId="{69451222-AFD6-475A-B5C6-D67C5FC25A75}" srcOrd="0" destOrd="0" presId="urn:microsoft.com/office/officeart/2005/8/layout/list1"/>
    <dgm:cxn modelId="{F7F6174F-3C1B-4652-AB98-48461FA84878}" type="presOf" srcId="{E4CA4C9D-AD96-4886-BBF0-4588ADD5BCD0}" destId="{F64E20B6-5EE4-47FF-A480-47D797AAECF8}" srcOrd="1" destOrd="0" presId="urn:microsoft.com/office/officeart/2005/8/layout/list1"/>
    <dgm:cxn modelId="{003F3A7B-82D3-4B43-9A04-C7C495E17D7B}" srcId="{199BA1C9-81BF-408C-92EC-5F65DB51F491}" destId="{E5801410-1DBD-4644-8475-33D049F439EA}" srcOrd="2" destOrd="0" parTransId="{AD720EF2-C016-4770-A546-C2D4EE02E037}" sibTransId="{BE5B758B-62C7-40C2-97F7-D102F99E3C41}"/>
    <dgm:cxn modelId="{98B9E78A-EC6B-4DE8-9981-1C5F5B56349D}" type="presOf" srcId="{7BCA91EB-0DA1-4AF6-BF93-EBED306AC8A7}" destId="{54F3B74F-5051-40DA-A76A-5ADB64F7DE37}" srcOrd="1" destOrd="0" presId="urn:microsoft.com/office/officeart/2005/8/layout/list1"/>
    <dgm:cxn modelId="{860BDD8F-6419-4D9D-B85D-E17EF048ABD7}" srcId="{7BCA91EB-0DA1-4AF6-BF93-EBED306AC8A7}" destId="{9F296A2B-E4D5-4FE9-9409-399EF086F986}" srcOrd="2" destOrd="0" parTransId="{778E6AB7-FA0B-4468-A9D4-D5E76178C2DB}" sibTransId="{764005FE-5B13-4162-9002-7B5E17D8C0DF}"/>
    <dgm:cxn modelId="{F637BC92-EB82-44F8-803E-44E7BA8E26F8}" srcId="{E4CA4C9D-AD96-4886-BBF0-4588ADD5BCD0}" destId="{3556F49A-7184-4D84-AA61-0FD15A54DC37}" srcOrd="0" destOrd="0" parTransId="{B9EB8FC4-BDCD-47DD-9DD9-92AB4A92F9CB}" sibTransId="{426F7ABE-6630-48E5-9924-24F8A449E211}"/>
    <dgm:cxn modelId="{F8DAAE9C-A66C-4CE3-8907-FF10E97FCB7E}" type="presOf" srcId="{7BCA91EB-0DA1-4AF6-BF93-EBED306AC8A7}" destId="{153260F9-AD47-4C3E-AB1D-6FD2821131C9}" srcOrd="0" destOrd="0" presId="urn:microsoft.com/office/officeart/2005/8/layout/list1"/>
    <dgm:cxn modelId="{ACAF10A2-6CFA-463B-9383-7928AD364CFB}" srcId="{BBC5B2F1-3A1B-4040-B1B8-1EFE2C180210}" destId="{7BCA91EB-0DA1-4AF6-BF93-EBED306AC8A7}" srcOrd="2" destOrd="0" parTransId="{51BF8C63-B933-41D1-BACD-6B5BD02FD1A1}" sibTransId="{4A954A86-90F2-40B4-B542-84B1326EE6B5}"/>
    <dgm:cxn modelId="{3E8C16B0-F117-4022-B586-3711627D368A}" type="presOf" srcId="{8E0EA8F0-DD58-4ABB-ABDF-5FFC7771F405}" destId="{AF0BDEFC-8536-4DBB-AA98-0BAD60218E20}" srcOrd="0" destOrd="1" presId="urn:microsoft.com/office/officeart/2005/8/layout/list1"/>
    <dgm:cxn modelId="{A3CD72B9-488E-4735-82ED-7F3D0751CF4C}" type="presOf" srcId="{E4CA4C9D-AD96-4886-BBF0-4588ADD5BCD0}" destId="{1F65EDFC-E3E7-4490-A498-BE59AA4A50E3}" srcOrd="0" destOrd="0" presId="urn:microsoft.com/office/officeart/2005/8/layout/list1"/>
    <dgm:cxn modelId="{11B851D2-8E5E-4B1F-AB86-9ED5AFA3D8A3}" type="presOf" srcId="{3556F49A-7184-4D84-AA61-0FD15A54DC37}" destId="{879B544D-B721-4096-86DC-2844380A903B}" srcOrd="0" destOrd="0" presId="urn:microsoft.com/office/officeart/2005/8/layout/list1"/>
    <dgm:cxn modelId="{1B68F3D2-7C3D-4C5B-A52D-F047716CF65F}" type="presOf" srcId="{199BA1C9-81BF-408C-92EC-5F65DB51F491}" destId="{7E0EAEE7-9AA8-4C9B-AD2D-C5382B7FF4D1}" srcOrd="1" destOrd="0" presId="urn:microsoft.com/office/officeart/2005/8/layout/list1"/>
    <dgm:cxn modelId="{DD211DDD-A449-4FD9-B838-74DC499E8779}" type="presOf" srcId="{BDDD2439-0599-4C4B-A52B-BC252BD61655}" destId="{3B38EA2D-4A6C-41B3-919C-8FE9D74A3CF6}" srcOrd="0" destOrd="1" presId="urn:microsoft.com/office/officeart/2005/8/layout/list1"/>
    <dgm:cxn modelId="{2E29C6F4-B0B5-4895-878C-E1B7C5D6D5DA}" srcId="{E4CA4C9D-AD96-4886-BBF0-4588ADD5BCD0}" destId="{FDBB28A1-C6F8-4DBD-B6D5-DF9E8ED757A6}" srcOrd="1" destOrd="0" parTransId="{390F30D6-B3A1-4429-8618-943B7DA1CF0F}" sibTransId="{E6939DF6-17EB-4B63-8AFB-F1873317A8EF}"/>
    <dgm:cxn modelId="{3EFD2FFC-C845-4D0A-9CCB-EC6BA6966EE2}" type="presOf" srcId="{9F296A2B-E4D5-4FE9-9409-399EF086F986}" destId="{3B38EA2D-4A6C-41B3-919C-8FE9D74A3CF6}" srcOrd="0" destOrd="2" presId="urn:microsoft.com/office/officeart/2005/8/layout/list1"/>
    <dgm:cxn modelId="{09304189-BBCA-4CCA-AF61-A9B4A467BAFC}" type="presParOf" srcId="{69451222-AFD6-475A-B5C6-D67C5FC25A75}" destId="{E8296411-01DD-4D22-9A23-F7984D1E91DB}" srcOrd="0" destOrd="0" presId="urn:microsoft.com/office/officeart/2005/8/layout/list1"/>
    <dgm:cxn modelId="{C8DC0596-D252-4BC5-B79E-AFBF4BB406B3}" type="presParOf" srcId="{E8296411-01DD-4D22-9A23-F7984D1E91DB}" destId="{048025A1-1251-4457-BF59-222F69DD9CC5}" srcOrd="0" destOrd="0" presId="urn:microsoft.com/office/officeart/2005/8/layout/list1"/>
    <dgm:cxn modelId="{F874E18F-A49A-4361-9E1D-B8396443247C}" type="presParOf" srcId="{E8296411-01DD-4D22-9A23-F7984D1E91DB}" destId="{7E0EAEE7-9AA8-4C9B-AD2D-C5382B7FF4D1}" srcOrd="1" destOrd="0" presId="urn:microsoft.com/office/officeart/2005/8/layout/list1"/>
    <dgm:cxn modelId="{93B67FD1-30F7-4696-AA9B-3A7200B3C78D}" type="presParOf" srcId="{69451222-AFD6-475A-B5C6-D67C5FC25A75}" destId="{39736758-E9F3-40CB-A420-1D509FAB8749}" srcOrd="1" destOrd="0" presId="urn:microsoft.com/office/officeart/2005/8/layout/list1"/>
    <dgm:cxn modelId="{8FB9CAFE-FEAB-46F4-984B-0C8845E3C8DD}" type="presParOf" srcId="{69451222-AFD6-475A-B5C6-D67C5FC25A75}" destId="{AF0BDEFC-8536-4DBB-AA98-0BAD60218E20}" srcOrd="2" destOrd="0" presId="urn:microsoft.com/office/officeart/2005/8/layout/list1"/>
    <dgm:cxn modelId="{A2F0CC8D-D922-4067-A93B-0A42D94D04FE}" type="presParOf" srcId="{69451222-AFD6-475A-B5C6-D67C5FC25A75}" destId="{E6BE993A-360C-431E-A74C-042C3C6E18DF}" srcOrd="3" destOrd="0" presId="urn:microsoft.com/office/officeart/2005/8/layout/list1"/>
    <dgm:cxn modelId="{F240A074-43E3-4667-AC21-4A346E1BDD49}" type="presParOf" srcId="{69451222-AFD6-475A-B5C6-D67C5FC25A75}" destId="{7DBAF8E0-3222-4880-86A2-172ACF4FAAFE}" srcOrd="4" destOrd="0" presId="urn:microsoft.com/office/officeart/2005/8/layout/list1"/>
    <dgm:cxn modelId="{1EDAF269-3834-42A8-97C3-80B89C5DF4BC}" type="presParOf" srcId="{7DBAF8E0-3222-4880-86A2-172ACF4FAAFE}" destId="{1F65EDFC-E3E7-4490-A498-BE59AA4A50E3}" srcOrd="0" destOrd="0" presId="urn:microsoft.com/office/officeart/2005/8/layout/list1"/>
    <dgm:cxn modelId="{5757D320-EF02-4C84-91B8-26DB2A880F27}" type="presParOf" srcId="{7DBAF8E0-3222-4880-86A2-172ACF4FAAFE}" destId="{F64E20B6-5EE4-47FF-A480-47D797AAECF8}" srcOrd="1" destOrd="0" presId="urn:microsoft.com/office/officeart/2005/8/layout/list1"/>
    <dgm:cxn modelId="{F1CD237C-7506-49DC-9A89-D1007DE8C486}" type="presParOf" srcId="{69451222-AFD6-475A-B5C6-D67C5FC25A75}" destId="{627A848B-F9AA-4A1E-944B-5AEAB5AFF4AE}" srcOrd="5" destOrd="0" presId="urn:microsoft.com/office/officeart/2005/8/layout/list1"/>
    <dgm:cxn modelId="{DA16108F-C759-4EFA-8D76-E460CC9E061A}" type="presParOf" srcId="{69451222-AFD6-475A-B5C6-D67C5FC25A75}" destId="{879B544D-B721-4096-86DC-2844380A903B}" srcOrd="6" destOrd="0" presId="urn:microsoft.com/office/officeart/2005/8/layout/list1"/>
    <dgm:cxn modelId="{EDDC0B20-34EC-4FD8-9246-F84BDBB112EC}" type="presParOf" srcId="{69451222-AFD6-475A-B5C6-D67C5FC25A75}" destId="{FA020D52-0449-4279-A86D-AEE980C26C17}" srcOrd="7" destOrd="0" presId="urn:microsoft.com/office/officeart/2005/8/layout/list1"/>
    <dgm:cxn modelId="{24A74F3E-6882-40BD-A5CB-A07CEAB9FE58}" type="presParOf" srcId="{69451222-AFD6-475A-B5C6-D67C5FC25A75}" destId="{86D50180-40C2-4563-AFAD-60631E598CA2}" srcOrd="8" destOrd="0" presId="urn:microsoft.com/office/officeart/2005/8/layout/list1"/>
    <dgm:cxn modelId="{56E3C3F0-4F6D-4A70-93E7-13231D170CAF}" type="presParOf" srcId="{86D50180-40C2-4563-AFAD-60631E598CA2}" destId="{153260F9-AD47-4C3E-AB1D-6FD2821131C9}" srcOrd="0" destOrd="0" presId="urn:microsoft.com/office/officeart/2005/8/layout/list1"/>
    <dgm:cxn modelId="{BAA4E1AD-3838-4FD0-862B-CCC3CF300655}" type="presParOf" srcId="{86D50180-40C2-4563-AFAD-60631E598CA2}" destId="{54F3B74F-5051-40DA-A76A-5ADB64F7DE37}" srcOrd="1" destOrd="0" presId="urn:microsoft.com/office/officeart/2005/8/layout/list1"/>
    <dgm:cxn modelId="{FD65C84D-DF1D-4AD1-A2EA-2325074CDF11}" type="presParOf" srcId="{69451222-AFD6-475A-B5C6-D67C5FC25A75}" destId="{119581B9-C07C-42C2-B568-785563E98BD4}" srcOrd="9" destOrd="0" presId="urn:microsoft.com/office/officeart/2005/8/layout/list1"/>
    <dgm:cxn modelId="{4A45DF42-BD50-48AA-8AE7-FFDC40ADF183}" type="presParOf" srcId="{69451222-AFD6-475A-B5C6-D67C5FC25A75}" destId="{3B38EA2D-4A6C-41B3-919C-8FE9D74A3CF6}"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9DAC6B4-87D2-427E-965B-EB9141321E9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87DAF41-2546-4E64-BB57-16E8E53ADBF9}">
      <dgm:prSet/>
      <dgm:spPr/>
      <dgm:t>
        <a:bodyPr/>
        <a:lstStyle/>
        <a:p>
          <a:r>
            <a:rPr lang="en-US"/>
            <a:t>Always stay within your comfort level.</a:t>
          </a:r>
        </a:p>
      </dgm:t>
    </dgm:pt>
    <dgm:pt modelId="{8FB8867C-25B4-4252-9E71-EB118EBF6420}" type="parTrans" cxnId="{5E098023-7B1D-4AC3-8908-64E001B6D019}">
      <dgm:prSet/>
      <dgm:spPr/>
      <dgm:t>
        <a:bodyPr/>
        <a:lstStyle/>
        <a:p>
          <a:endParaRPr lang="en-US"/>
        </a:p>
      </dgm:t>
    </dgm:pt>
    <dgm:pt modelId="{2E35AA8F-210C-4C64-AB7D-6235F5841B46}" type="sibTrans" cxnId="{5E098023-7B1D-4AC3-8908-64E001B6D019}">
      <dgm:prSet/>
      <dgm:spPr/>
      <dgm:t>
        <a:bodyPr/>
        <a:lstStyle/>
        <a:p>
          <a:endParaRPr lang="en-US"/>
        </a:p>
      </dgm:t>
    </dgm:pt>
    <dgm:pt modelId="{4B186E17-052B-47E1-8FAD-617184BE9AD1}">
      <dgm:prSet/>
      <dgm:spPr/>
      <dgm:t>
        <a:bodyPr/>
        <a:lstStyle/>
        <a:p>
          <a:r>
            <a:rPr lang="en-US"/>
            <a:t>Confidence and skill comes with practice and repetition. </a:t>
          </a:r>
        </a:p>
      </dgm:t>
    </dgm:pt>
    <dgm:pt modelId="{57424C54-D2C2-4F10-90D2-F0D08DDDD0A5}" type="parTrans" cxnId="{B060FFA8-F44F-4864-9F63-61128DAF1DF9}">
      <dgm:prSet/>
      <dgm:spPr/>
      <dgm:t>
        <a:bodyPr/>
        <a:lstStyle/>
        <a:p>
          <a:endParaRPr lang="en-US"/>
        </a:p>
      </dgm:t>
    </dgm:pt>
    <dgm:pt modelId="{A1A180B2-7127-44B2-B305-C63AEFEE9E29}" type="sibTrans" cxnId="{B060FFA8-F44F-4864-9F63-61128DAF1DF9}">
      <dgm:prSet/>
      <dgm:spPr/>
      <dgm:t>
        <a:bodyPr/>
        <a:lstStyle/>
        <a:p>
          <a:endParaRPr lang="en-US"/>
        </a:p>
      </dgm:t>
    </dgm:pt>
    <dgm:pt modelId="{871ABB9E-2D11-4547-A9A9-BD1A2211292B}">
      <dgm:prSet/>
      <dgm:spPr/>
      <dgm:t>
        <a:bodyPr/>
        <a:lstStyle/>
        <a:p>
          <a:r>
            <a:rPr lang="en-US"/>
            <a:t>If you’re tired after a difficult walk, take a break with some decompression time or walk a lower level dog.</a:t>
          </a:r>
        </a:p>
      </dgm:t>
    </dgm:pt>
    <dgm:pt modelId="{37D3B2BA-130B-423A-9572-F24F2A1D3FFD}" type="parTrans" cxnId="{E0785C62-7C66-4B53-9ED6-B492765E1AF6}">
      <dgm:prSet/>
      <dgm:spPr/>
      <dgm:t>
        <a:bodyPr/>
        <a:lstStyle/>
        <a:p>
          <a:endParaRPr lang="en-US"/>
        </a:p>
      </dgm:t>
    </dgm:pt>
    <dgm:pt modelId="{3E9797B8-BDBC-4C77-8995-8A05BD9D2393}" type="sibTrans" cxnId="{E0785C62-7C66-4B53-9ED6-B492765E1AF6}">
      <dgm:prSet/>
      <dgm:spPr/>
      <dgm:t>
        <a:bodyPr/>
        <a:lstStyle/>
        <a:p>
          <a:endParaRPr lang="en-US"/>
        </a:p>
      </dgm:t>
    </dgm:pt>
    <dgm:pt modelId="{5E63FEDC-D364-4372-926C-D32C2E49472E}">
      <dgm:prSet/>
      <dgm:spPr/>
      <dgm:t>
        <a:bodyPr/>
        <a:lstStyle/>
        <a:p>
          <a:r>
            <a:rPr lang="en-US" dirty="0"/>
            <a:t>If you have a question about an animal, staff and the behavior team are always available.</a:t>
          </a:r>
        </a:p>
      </dgm:t>
    </dgm:pt>
    <dgm:pt modelId="{8A724CFB-1A8F-4E90-B1D4-5562A8C3B51F}" type="parTrans" cxnId="{620B000D-B6D7-4DF6-987B-3E75BD448952}">
      <dgm:prSet/>
      <dgm:spPr/>
      <dgm:t>
        <a:bodyPr/>
        <a:lstStyle/>
        <a:p>
          <a:endParaRPr lang="en-US"/>
        </a:p>
      </dgm:t>
    </dgm:pt>
    <dgm:pt modelId="{582C602E-9EFB-49C8-8293-102B67802070}" type="sibTrans" cxnId="{620B000D-B6D7-4DF6-987B-3E75BD448952}">
      <dgm:prSet/>
      <dgm:spPr/>
      <dgm:t>
        <a:bodyPr/>
        <a:lstStyle/>
        <a:p>
          <a:endParaRPr lang="en-US"/>
        </a:p>
      </dgm:t>
    </dgm:pt>
    <dgm:pt modelId="{1FF11C18-EC82-4225-A1F0-B758AD8F156F}">
      <dgm:prSet/>
      <dgm:spPr/>
      <dgm:t>
        <a:bodyPr/>
        <a:lstStyle/>
        <a:p>
          <a:r>
            <a:rPr lang="en-US"/>
            <a:t>The behavior office is located directly across from the laundry room and is staffed 7 days a week. </a:t>
          </a:r>
        </a:p>
      </dgm:t>
    </dgm:pt>
    <dgm:pt modelId="{212E8DF7-C788-449E-98DC-D3269F55A274}" type="parTrans" cxnId="{06507998-9423-4450-8310-955C9A0513C9}">
      <dgm:prSet/>
      <dgm:spPr/>
      <dgm:t>
        <a:bodyPr/>
        <a:lstStyle/>
        <a:p>
          <a:endParaRPr lang="en-US"/>
        </a:p>
      </dgm:t>
    </dgm:pt>
    <dgm:pt modelId="{E4CD5C59-2D32-499B-8D42-FFAA93DB99F9}" type="sibTrans" cxnId="{06507998-9423-4450-8310-955C9A0513C9}">
      <dgm:prSet/>
      <dgm:spPr/>
      <dgm:t>
        <a:bodyPr/>
        <a:lstStyle/>
        <a:p>
          <a:endParaRPr lang="en-US"/>
        </a:p>
      </dgm:t>
    </dgm:pt>
    <dgm:pt modelId="{797BE527-FBDD-4BAF-9F9B-3AEC6E0055BE}">
      <dgm:prSet/>
      <dgm:spPr/>
      <dgm:t>
        <a:bodyPr/>
        <a:lstStyle/>
        <a:p>
          <a:r>
            <a:rPr lang="en-US"/>
            <a:t>Never be afraid to radio for assistance or ask for advice.</a:t>
          </a:r>
        </a:p>
      </dgm:t>
    </dgm:pt>
    <dgm:pt modelId="{A6ABED11-44FA-4C57-8C8F-B6C48DB988A3}" type="parTrans" cxnId="{3DE429E8-0798-460C-99DA-074B85A4DE63}">
      <dgm:prSet/>
      <dgm:spPr/>
      <dgm:t>
        <a:bodyPr/>
        <a:lstStyle/>
        <a:p>
          <a:endParaRPr lang="en-US"/>
        </a:p>
      </dgm:t>
    </dgm:pt>
    <dgm:pt modelId="{9FE6387D-BACF-47A0-9BEC-01CAC16742FC}" type="sibTrans" cxnId="{3DE429E8-0798-460C-99DA-074B85A4DE63}">
      <dgm:prSet/>
      <dgm:spPr/>
      <dgm:t>
        <a:bodyPr/>
        <a:lstStyle/>
        <a:p>
          <a:endParaRPr lang="en-US"/>
        </a:p>
      </dgm:t>
    </dgm:pt>
    <dgm:pt modelId="{9ABE1652-5F18-470C-82EB-177E93D99264}" type="pres">
      <dgm:prSet presAssocID="{F9DAC6B4-87D2-427E-965B-EB9141321E98}" presName="root" presStyleCnt="0">
        <dgm:presLayoutVars>
          <dgm:dir/>
          <dgm:resizeHandles val="exact"/>
        </dgm:presLayoutVars>
      </dgm:prSet>
      <dgm:spPr/>
    </dgm:pt>
    <dgm:pt modelId="{C202E63C-64BE-4CEC-BD0A-A4751ECC1098}" type="pres">
      <dgm:prSet presAssocID="{087DAF41-2546-4E64-BB57-16E8E53ADBF9}" presName="compNode" presStyleCnt="0"/>
      <dgm:spPr/>
    </dgm:pt>
    <dgm:pt modelId="{D15CB7C7-8191-48EF-B279-09AB4521AEF6}" type="pres">
      <dgm:prSet presAssocID="{087DAF41-2546-4E64-BB57-16E8E53ADBF9}" presName="bgRect" presStyleLbl="bgShp" presStyleIdx="0" presStyleCnt="6"/>
      <dgm:spPr/>
    </dgm:pt>
    <dgm:pt modelId="{3CEBCCC3-CBDA-44F2-9E81-78E06690B7C0}" type="pres">
      <dgm:prSet presAssocID="{087DAF41-2546-4E64-BB57-16E8E53ADBF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dd with solid fill"/>
        </a:ext>
      </dgm:extLst>
    </dgm:pt>
    <dgm:pt modelId="{544243BB-9686-42E0-94F5-3FB6B0E038B3}" type="pres">
      <dgm:prSet presAssocID="{087DAF41-2546-4E64-BB57-16E8E53ADBF9}" presName="spaceRect" presStyleCnt="0"/>
      <dgm:spPr/>
    </dgm:pt>
    <dgm:pt modelId="{4577BE93-C4CE-4E84-AFDC-E34ADC33B9A5}" type="pres">
      <dgm:prSet presAssocID="{087DAF41-2546-4E64-BB57-16E8E53ADBF9}" presName="parTx" presStyleLbl="revTx" presStyleIdx="0" presStyleCnt="6">
        <dgm:presLayoutVars>
          <dgm:chMax val="0"/>
          <dgm:chPref val="0"/>
        </dgm:presLayoutVars>
      </dgm:prSet>
      <dgm:spPr/>
    </dgm:pt>
    <dgm:pt modelId="{B802B43A-3D74-44FC-80D4-85487E833CB9}" type="pres">
      <dgm:prSet presAssocID="{2E35AA8F-210C-4C64-AB7D-6235F5841B46}" presName="sibTrans" presStyleCnt="0"/>
      <dgm:spPr/>
    </dgm:pt>
    <dgm:pt modelId="{3DA1E285-61AA-4E42-A92B-C13339333561}" type="pres">
      <dgm:prSet presAssocID="{4B186E17-052B-47E1-8FAD-617184BE9AD1}" presName="compNode" presStyleCnt="0"/>
      <dgm:spPr/>
    </dgm:pt>
    <dgm:pt modelId="{24B8DB36-D962-4707-A2EB-866951E6D1C9}" type="pres">
      <dgm:prSet presAssocID="{4B186E17-052B-47E1-8FAD-617184BE9AD1}" presName="bgRect" presStyleLbl="bgShp" presStyleIdx="1" presStyleCnt="6"/>
      <dgm:spPr/>
    </dgm:pt>
    <dgm:pt modelId="{9B53EBF0-1C6B-45EA-943B-51B5678D8449}" type="pres">
      <dgm:prSet presAssocID="{4B186E17-052B-47E1-8FAD-617184BE9AD1}"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orkflow"/>
        </a:ext>
      </dgm:extLst>
    </dgm:pt>
    <dgm:pt modelId="{AF7EA1EB-E5C5-4E69-8F5A-0C5AF66837E3}" type="pres">
      <dgm:prSet presAssocID="{4B186E17-052B-47E1-8FAD-617184BE9AD1}" presName="spaceRect" presStyleCnt="0"/>
      <dgm:spPr/>
    </dgm:pt>
    <dgm:pt modelId="{CE043B3C-D26A-47ED-BAD1-0BEE86BB7A64}" type="pres">
      <dgm:prSet presAssocID="{4B186E17-052B-47E1-8FAD-617184BE9AD1}" presName="parTx" presStyleLbl="revTx" presStyleIdx="1" presStyleCnt="6">
        <dgm:presLayoutVars>
          <dgm:chMax val="0"/>
          <dgm:chPref val="0"/>
        </dgm:presLayoutVars>
      </dgm:prSet>
      <dgm:spPr/>
    </dgm:pt>
    <dgm:pt modelId="{9B200150-9314-4FE0-B8DE-D95ED910D9E7}" type="pres">
      <dgm:prSet presAssocID="{A1A180B2-7127-44B2-B305-C63AEFEE9E29}" presName="sibTrans" presStyleCnt="0"/>
      <dgm:spPr/>
    </dgm:pt>
    <dgm:pt modelId="{DDE15B51-980D-4911-BABC-C37B7CDCFBAA}" type="pres">
      <dgm:prSet presAssocID="{871ABB9E-2D11-4547-A9A9-BD1A2211292B}" presName="compNode" presStyleCnt="0"/>
      <dgm:spPr/>
    </dgm:pt>
    <dgm:pt modelId="{841A6AC8-DFFC-497B-B223-5CD2C372E3F1}" type="pres">
      <dgm:prSet presAssocID="{871ABB9E-2D11-4547-A9A9-BD1A2211292B}" presName="bgRect" presStyleLbl="bgShp" presStyleIdx="2" presStyleCnt="6"/>
      <dgm:spPr/>
    </dgm:pt>
    <dgm:pt modelId="{921083DD-80B8-42BF-B15E-5C09D1BF0DCB}" type="pres">
      <dgm:prSet presAssocID="{871ABB9E-2D11-4547-A9A9-BD1A2211292B}"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g"/>
        </a:ext>
      </dgm:extLst>
    </dgm:pt>
    <dgm:pt modelId="{81229747-A968-4F61-B553-605E2F357B9F}" type="pres">
      <dgm:prSet presAssocID="{871ABB9E-2D11-4547-A9A9-BD1A2211292B}" presName="spaceRect" presStyleCnt="0"/>
      <dgm:spPr/>
    </dgm:pt>
    <dgm:pt modelId="{F6CD9ACF-749B-4F9D-A350-796940A8C89C}" type="pres">
      <dgm:prSet presAssocID="{871ABB9E-2D11-4547-A9A9-BD1A2211292B}" presName="parTx" presStyleLbl="revTx" presStyleIdx="2" presStyleCnt="6">
        <dgm:presLayoutVars>
          <dgm:chMax val="0"/>
          <dgm:chPref val="0"/>
        </dgm:presLayoutVars>
      </dgm:prSet>
      <dgm:spPr/>
    </dgm:pt>
    <dgm:pt modelId="{5A2D5268-4B3F-4E61-830D-70A3423482A7}" type="pres">
      <dgm:prSet presAssocID="{3E9797B8-BDBC-4C77-8995-8A05BD9D2393}" presName="sibTrans" presStyleCnt="0"/>
      <dgm:spPr/>
    </dgm:pt>
    <dgm:pt modelId="{467854D2-6490-4A83-A323-7CF2954739F3}" type="pres">
      <dgm:prSet presAssocID="{5E63FEDC-D364-4372-926C-D32C2E49472E}" presName="compNode" presStyleCnt="0"/>
      <dgm:spPr/>
    </dgm:pt>
    <dgm:pt modelId="{22BC21A3-E28A-4918-BC27-A24DECF6238E}" type="pres">
      <dgm:prSet presAssocID="{5E63FEDC-D364-4372-926C-D32C2E49472E}" presName="bgRect" presStyleLbl="bgShp" presStyleIdx="3" presStyleCnt="6"/>
      <dgm:spPr/>
    </dgm:pt>
    <dgm:pt modelId="{3C9FFA45-87CD-4685-B1F5-F571780157AC}" type="pres">
      <dgm:prSet presAssocID="{5E63FEDC-D364-4372-926C-D32C2E49472E}"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Question mark"/>
        </a:ext>
      </dgm:extLst>
    </dgm:pt>
    <dgm:pt modelId="{5FA7D24C-F980-4C85-A814-91559164DED2}" type="pres">
      <dgm:prSet presAssocID="{5E63FEDC-D364-4372-926C-D32C2E49472E}" presName="spaceRect" presStyleCnt="0"/>
      <dgm:spPr/>
    </dgm:pt>
    <dgm:pt modelId="{E615CE81-31ED-4280-B011-DBF6F7C0F14C}" type="pres">
      <dgm:prSet presAssocID="{5E63FEDC-D364-4372-926C-D32C2E49472E}" presName="parTx" presStyleLbl="revTx" presStyleIdx="3" presStyleCnt="6">
        <dgm:presLayoutVars>
          <dgm:chMax val="0"/>
          <dgm:chPref val="0"/>
        </dgm:presLayoutVars>
      </dgm:prSet>
      <dgm:spPr/>
    </dgm:pt>
    <dgm:pt modelId="{8F09C421-5CE0-4F3B-BDDA-7B8AE9995684}" type="pres">
      <dgm:prSet presAssocID="{582C602E-9EFB-49C8-8293-102B67802070}" presName="sibTrans" presStyleCnt="0"/>
      <dgm:spPr/>
    </dgm:pt>
    <dgm:pt modelId="{D6FCF001-6612-4B0D-AB57-60AB7E43D8F4}" type="pres">
      <dgm:prSet presAssocID="{1FF11C18-EC82-4225-A1F0-B758AD8F156F}" presName="compNode" presStyleCnt="0"/>
      <dgm:spPr/>
    </dgm:pt>
    <dgm:pt modelId="{BCEAAADC-ACD0-4EBF-A4CC-C4D0E7986718}" type="pres">
      <dgm:prSet presAssocID="{1FF11C18-EC82-4225-A1F0-B758AD8F156F}" presName="bgRect" presStyleLbl="bgShp" presStyleIdx="4" presStyleCnt="6"/>
      <dgm:spPr/>
    </dgm:pt>
    <dgm:pt modelId="{694F7F70-3526-4A40-BC9A-5D34B2E2A062}" type="pres">
      <dgm:prSet presAssocID="{1FF11C18-EC82-4225-A1F0-B758AD8F156F}"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Arrow Up with solid fill"/>
        </a:ext>
      </dgm:extLst>
    </dgm:pt>
    <dgm:pt modelId="{E45E9EB5-7A90-43E5-A523-A9C7CEB142DB}" type="pres">
      <dgm:prSet presAssocID="{1FF11C18-EC82-4225-A1F0-B758AD8F156F}" presName="spaceRect" presStyleCnt="0"/>
      <dgm:spPr/>
    </dgm:pt>
    <dgm:pt modelId="{F7B7FC2D-8746-486E-9367-2D168930C208}" type="pres">
      <dgm:prSet presAssocID="{1FF11C18-EC82-4225-A1F0-B758AD8F156F}" presName="parTx" presStyleLbl="revTx" presStyleIdx="4" presStyleCnt="6">
        <dgm:presLayoutVars>
          <dgm:chMax val="0"/>
          <dgm:chPref val="0"/>
        </dgm:presLayoutVars>
      </dgm:prSet>
      <dgm:spPr/>
    </dgm:pt>
    <dgm:pt modelId="{D4E764A4-20D1-4410-9853-FA18EE65C62C}" type="pres">
      <dgm:prSet presAssocID="{E4CD5C59-2D32-499B-8D42-FFAA93DB99F9}" presName="sibTrans" presStyleCnt="0"/>
      <dgm:spPr/>
    </dgm:pt>
    <dgm:pt modelId="{C9C6D6D9-59C8-4E9F-9402-2B312D080CBE}" type="pres">
      <dgm:prSet presAssocID="{797BE527-FBDD-4BAF-9F9B-3AEC6E0055BE}" presName="compNode" presStyleCnt="0"/>
      <dgm:spPr/>
    </dgm:pt>
    <dgm:pt modelId="{A37034BD-DAE7-4167-AA8E-E195026F9C8B}" type="pres">
      <dgm:prSet presAssocID="{797BE527-FBDD-4BAF-9F9B-3AEC6E0055BE}" presName="bgRect" presStyleLbl="bgShp" presStyleIdx="5" presStyleCnt="6"/>
      <dgm:spPr/>
    </dgm:pt>
    <dgm:pt modelId="{D3BDBA16-D141-4BD1-B67C-34C5E3CAB071}" type="pres">
      <dgm:prSet presAssocID="{797BE527-FBDD-4BAF-9F9B-3AEC6E0055BE}"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Radio"/>
        </a:ext>
      </dgm:extLst>
    </dgm:pt>
    <dgm:pt modelId="{E8E29A70-781D-4717-BD15-D6DAF01B0056}" type="pres">
      <dgm:prSet presAssocID="{797BE527-FBDD-4BAF-9F9B-3AEC6E0055BE}" presName="spaceRect" presStyleCnt="0"/>
      <dgm:spPr/>
    </dgm:pt>
    <dgm:pt modelId="{8862C4A6-71BD-4A49-AC59-B69BA4468D74}" type="pres">
      <dgm:prSet presAssocID="{797BE527-FBDD-4BAF-9F9B-3AEC6E0055BE}" presName="parTx" presStyleLbl="revTx" presStyleIdx="5" presStyleCnt="6">
        <dgm:presLayoutVars>
          <dgm:chMax val="0"/>
          <dgm:chPref val="0"/>
        </dgm:presLayoutVars>
      </dgm:prSet>
      <dgm:spPr/>
    </dgm:pt>
  </dgm:ptLst>
  <dgm:cxnLst>
    <dgm:cxn modelId="{620B000D-B6D7-4DF6-987B-3E75BD448952}" srcId="{F9DAC6B4-87D2-427E-965B-EB9141321E98}" destId="{5E63FEDC-D364-4372-926C-D32C2E49472E}" srcOrd="3" destOrd="0" parTransId="{8A724CFB-1A8F-4E90-B1D4-5562A8C3B51F}" sibTransId="{582C602E-9EFB-49C8-8293-102B67802070}"/>
    <dgm:cxn modelId="{82F4E222-16A5-41D9-A8A0-D0C5A2E8BD5F}" type="presOf" srcId="{5E63FEDC-D364-4372-926C-D32C2E49472E}" destId="{E615CE81-31ED-4280-B011-DBF6F7C0F14C}" srcOrd="0" destOrd="0" presId="urn:microsoft.com/office/officeart/2018/2/layout/IconVerticalSolidList"/>
    <dgm:cxn modelId="{5E098023-7B1D-4AC3-8908-64E001B6D019}" srcId="{F9DAC6B4-87D2-427E-965B-EB9141321E98}" destId="{087DAF41-2546-4E64-BB57-16E8E53ADBF9}" srcOrd="0" destOrd="0" parTransId="{8FB8867C-25B4-4252-9E71-EB118EBF6420}" sibTransId="{2E35AA8F-210C-4C64-AB7D-6235F5841B46}"/>
    <dgm:cxn modelId="{E0785C62-7C66-4B53-9ED6-B492765E1AF6}" srcId="{F9DAC6B4-87D2-427E-965B-EB9141321E98}" destId="{871ABB9E-2D11-4547-A9A9-BD1A2211292B}" srcOrd="2" destOrd="0" parTransId="{37D3B2BA-130B-423A-9572-F24F2A1D3FFD}" sibTransId="{3E9797B8-BDBC-4C77-8995-8A05BD9D2393}"/>
    <dgm:cxn modelId="{44638770-8E6F-441C-9B9C-5456847F5B74}" type="presOf" srcId="{1FF11C18-EC82-4225-A1F0-B758AD8F156F}" destId="{F7B7FC2D-8746-486E-9367-2D168930C208}" srcOrd="0" destOrd="0" presId="urn:microsoft.com/office/officeart/2018/2/layout/IconVerticalSolidList"/>
    <dgm:cxn modelId="{17B0BA50-CAFE-453D-BD33-F82D15A41AC1}" type="presOf" srcId="{871ABB9E-2D11-4547-A9A9-BD1A2211292B}" destId="{F6CD9ACF-749B-4F9D-A350-796940A8C89C}" srcOrd="0" destOrd="0" presId="urn:microsoft.com/office/officeart/2018/2/layout/IconVerticalSolidList"/>
    <dgm:cxn modelId="{06507998-9423-4450-8310-955C9A0513C9}" srcId="{F9DAC6B4-87D2-427E-965B-EB9141321E98}" destId="{1FF11C18-EC82-4225-A1F0-B758AD8F156F}" srcOrd="4" destOrd="0" parTransId="{212E8DF7-C788-449E-98DC-D3269F55A274}" sibTransId="{E4CD5C59-2D32-499B-8D42-FFAA93DB99F9}"/>
    <dgm:cxn modelId="{F2409C9B-91CD-49A8-9165-74260E96FAD4}" type="presOf" srcId="{087DAF41-2546-4E64-BB57-16E8E53ADBF9}" destId="{4577BE93-C4CE-4E84-AFDC-E34ADC33B9A5}" srcOrd="0" destOrd="0" presId="urn:microsoft.com/office/officeart/2018/2/layout/IconVerticalSolidList"/>
    <dgm:cxn modelId="{B060FFA8-F44F-4864-9F63-61128DAF1DF9}" srcId="{F9DAC6B4-87D2-427E-965B-EB9141321E98}" destId="{4B186E17-052B-47E1-8FAD-617184BE9AD1}" srcOrd="1" destOrd="0" parTransId="{57424C54-D2C2-4F10-90D2-F0D08DDDD0A5}" sibTransId="{A1A180B2-7127-44B2-B305-C63AEFEE9E29}"/>
    <dgm:cxn modelId="{86DD02D2-3ACC-4726-847A-22F15A553356}" type="presOf" srcId="{4B186E17-052B-47E1-8FAD-617184BE9AD1}" destId="{CE043B3C-D26A-47ED-BAD1-0BEE86BB7A64}" srcOrd="0" destOrd="0" presId="urn:microsoft.com/office/officeart/2018/2/layout/IconVerticalSolidList"/>
    <dgm:cxn modelId="{17E068DC-86DB-4480-A054-8E316F67177B}" type="presOf" srcId="{F9DAC6B4-87D2-427E-965B-EB9141321E98}" destId="{9ABE1652-5F18-470C-82EB-177E93D99264}" srcOrd="0" destOrd="0" presId="urn:microsoft.com/office/officeart/2018/2/layout/IconVerticalSolidList"/>
    <dgm:cxn modelId="{FABB38DF-98B3-4F3B-B9CC-7AA7B7F1FF55}" type="presOf" srcId="{797BE527-FBDD-4BAF-9F9B-3AEC6E0055BE}" destId="{8862C4A6-71BD-4A49-AC59-B69BA4468D74}" srcOrd="0" destOrd="0" presId="urn:microsoft.com/office/officeart/2018/2/layout/IconVerticalSolidList"/>
    <dgm:cxn modelId="{3DE429E8-0798-460C-99DA-074B85A4DE63}" srcId="{F9DAC6B4-87D2-427E-965B-EB9141321E98}" destId="{797BE527-FBDD-4BAF-9F9B-3AEC6E0055BE}" srcOrd="5" destOrd="0" parTransId="{A6ABED11-44FA-4C57-8C8F-B6C48DB988A3}" sibTransId="{9FE6387D-BACF-47A0-9BEC-01CAC16742FC}"/>
    <dgm:cxn modelId="{D5020429-F1E8-4591-9E4A-75AB05398B13}" type="presParOf" srcId="{9ABE1652-5F18-470C-82EB-177E93D99264}" destId="{C202E63C-64BE-4CEC-BD0A-A4751ECC1098}" srcOrd="0" destOrd="0" presId="urn:microsoft.com/office/officeart/2018/2/layout/IconVerticalSolidList"/>
    <dgm:cxn modelId="{2BB29FFC-7047-43B9-BE5D-EB4A96CB0AA4}" type="presParOf" srcId="{C202E63C-64BE-4CEC-BD0A-A4751ECC1098}" destId="{D15CB7C7-8191-48EF-B279-09AB4521AEF6}" srcOrd="0" destOrd="0" presId="urn:microsoft.com/office/officeart/2018/2/layout/IconVerticalSolidList"/>
    <dgm:cxn modelId="{C7944BFE-A9CF-4FB3-A843-7362E1DA647F}" type="presParOf" srcId="{C202E63C-64BE-4CEC-BD0A-A4751ECC1098}" destId="{3CEBCCC3-CBDA-44F2-9E81-78E06690B7C0}" srcOrd="1" destOrd="0" presId="urn:microsoft.com/office/officeart/2018/2/layout/IconVerticalSolidList"/>
    <dgm:cxn modelId="{33E9578A-5443-4407-84B9-43779F9DD996}" type="presParOf" srcId="{C202E63C-64BE-4CEC-BD0A-A4751ECC1098}" destId="{544243BB-9686-42E0-94F5-3FB6B0E038B3}" srcOrd="2" destOrd="0" presId="urn:microsoft.com/office/officeart/2018/2/layout/IconVerticalSolidList"/>
    <dgm:cxn modelId="{5DACB0C9-AC6F-4B8F-BE1B-FAAC696428B6}" type="presParOf" srcId="{C202E63C-64BE-4CEC-BD0A-A4751ECC1098}" destId="{4577BE93-C4CE-4E84-AFDC-E34ADC33B9A5}" srcOrd="3" destOrd="0" presId="urn:microsoft.com/office/officeart/2018/2/layout/IconVerticalSolidList"/>
    <dgm:cxn modelId="{35C2859E-AEE6-420E-A90F-A069F8D19659}" type="presParOf" srcId="{9ABE1652-5F18-470C-82EB-177E93D99264}" destId="{B802B43A-3D74-44FC-80D4-85487E833CB9}" srcOrd="1" destOrd="0" presId="urn:microsoft.com/office/officeart/2018/2/layout/IconVerticalSolidList"/>
    <dgm:cxn modelId="{E6005EEB-F60E-41C4-BA30-6EC4BC44D03A}" type="presParOf" srcId="{9ABE1652-5F18-470C-82EB-177E93D99264}" destId="{3DA1E285-61AA-4E42-A92B-C13339333561}" srcOrd="2" destOrd="0" presId="urn:microsoft.com/office/officeart/2018/2/layout/IconVerticalSolidList"/>
    <dgm:cxn modelId="{01C7F688-DD26-48E2-84C1-BA2591376EFA}" type="presParOf" srcId="{3DA1E285-61AA-4E42-A92B-C13339333561}" destId="{24B8DB36-D962-4707-A2EB-866951E6D1C9}" srcOrd="0" destOrd="0" presId="urn:microsoft.com/office/officeart/2018/2/layout/IconVerticalSolidList"/>
    <dgm:cxn modelId="{65FB4057-9AAF-4C6F-AB1E-F6CDA222AC76}" type="presParOf" srcId="{3DA1E285-61AA-4E42-A92B-C13339333561}" destId="{9B53EBF0-1C6B-45EA-943B-51B5678D8449}" srcOrd="1" destOrd="0" presId="urn:microsoft.com/office/officeart/2018/2/layout/IconVerticalSolidList"/>
    <dgm:cxn modelId="{30065E53-7E75-48FB-87B5-678E434F38F4}" type="presParOf" srcId="{3DA1E285-61AA-4E42-A92B-C13339333561}" destId="{AF7EA1EB-E5C5-4E69-8F5A-0C5AF66837E3}" srcOrd="2" destOrd="0" presId="urn:microsoft.com/office/officeart/2018/2/layout/IconVerticalSolidList"/>
    <dgm:cxn modelId="{865959C9-427E-4770-99A2-178C9E6FB89F}" type="presParOf" srcId="{3DA1E285-61AA-4E42-A92B-C13339333561}" destId="{CE043B3C-D26A-47ED-BAD1-0BEE86BB7A64}" srcOrd="3" destOrd="0" presId="urn:microsoft.com/office/officeart/2018/2/layout/IconVerticalSolidList"/>
    <dgm:cxn modelId="{38E8471C-C1CD-48D5-8B47-3E9BCDA8F916}" type="presParOf" srcId="{9ABE1652-5F18-470C-82EB-177E93D99264}" destId="{9B200150-9314-4FE0-B8DE-D95ED910D9E7}" srcOrd="3" destOrd="0" presId="urn:microsoft.com/office/officeart/2018/2/layout/IconVerticalSolidList"/>
    <dgm:cxn modelId="{E7F7C868-2BE0-42B4-A8ED-76014C4D1756}" type="presParOf" srcId="{9ABE1652-5F18-470C-82EB-177E93D99264}" destId="{DDE15B51-980D-4911-BABC-C37B7CDCFBAA}" srcOrd="4" destOrd="0" presId="urn:microsoft.com/office/officeart/2018/2/layout/IconVerticalSolidList"/>
    <dgm:cxn modelId="{49995982-6BF4-4BFF-A84B-54610275F79A}" type="presParOf" srcId="{DDE15B51-980D-4911-BABC-C37B7CDCFBAA}" destId="{841A6AC8-DFFC-497B-B223-5CD2C372E3F1}" srcOrd="0" destOrd="0" presId="urn:microsoft.com/office/officeart/2018/2/layout/IconVerticalSolidList"/>
    <dgm:cxn modelId="{F7C99076-FB3E-48F8-A03A-EACF51703754}" type="presParOf" srcId="{DDE15B51-980D-4911-BABC-C37B7CDCFBAA}" destId="{921083DD-80B8-42BF-B15E-5C09D1BF0DCB}" srcOrd="1" destOrd="0" presId="urn:microsoft.com/office/officeart/2018/2/layout/IconVerticalSolidList"/>
    <dgm:cxn modelId="{208E541C-2614-44CE-ABE7-012329CEA20F}" type="presParOf" srcId="{DDE15B51-980D-4911-BABC-C37B7CDCFBAA}" destId="{81229747-A968-4F61-B553-605E2F357B9F}" srcOrd="2" destOrd="0" presId="urn:microsoft.com/office/officeart/2018/2/layout/IconVerticalSolidList"/>
    <dgm:cxn modelId="{2128F3A9-9D5F-42FA-A332-1B32D8E2F399}" type="presParOf" srcId="{DDE15B51-980D-4911-BABC-C37B7CDCFBAA}" destId="{F6CD9ACF-749B-4F9D-A350-796940A8C89C}" srcOrd="3" destOrd="0" presId="urn:microsoft.com/office/officeart/2018/2/layout/IconVerticalSolidList"/>
    <dgm:cxn modelId="{E575C85D-E871-42D7-8A15-917760155C65}" type="presParOf" srcId="{9ABE1652-5F18-470C-82EB-177E93D99264}" destId="{5A2D5268-4B3F-4E61-830D-70A3423482A7}" srcOrd="5" destOrd="0" presId="urn:microsoft.com/office/officeart/2018/2/layout/IconVerticalSolidList"/>
    <dgm:cxn modelId="{6BBABFD7-00EE-4063-A0E5-592C473F302E}" type="presParOf" srcId="{9ABE1652-5F18-470C-82EB-177E93D99264}" destId="{467854D2-6490-4A83-A323-7CF2954739F3}" srcOrd="6" destOrd="0" presId="urn:microsoft.com/office/officeart/2018/2/layout/IconVerticalSolidList"/>
    <dgm:cxn modelId="{93C401A5-2558-45D1-B004-A0B084B2E3BD}" type="presParOf" srcId="{467854D2-6490-4A83-A323-7CF2954739F3}" destId="{22BC21A3-E28A-4918-BC27-A24DECF6238E}" srcOrd="0" destOrd="0" presId="urn:microsoft.com/office/officeart/2018/2/layout/IconVerticalSolidList"/>
    <dgm:cxn modelId="{F1AF56B2-D37E-4C0D-A264-7EB3CA70B2FA}" type="presParOf" srcId="{467854D2-6490-4A83-A323-7CF2954739F3}" destId="{3C9FFA45-87CD-4685-B1F5-F571780157AC}" srcOrd="1" destOrd="0" presId="urn:microsoft.com/office/officeart/2018/2/layout/IconVerticalSolidList"/>
    <dgm:cxn modelId="{E8B77B31-E1D0-4DD3-B62F-F8319DBC0BF2}" type="presParOf" srcId="{467854D2-6490-4A83-A323-7CF2954739F3}" destId="{5FA7D24C-F980-4C85-A814-91559164DED2}" srcOrd="2" destOrd="0" presId="urn:microsoft.com/office/officeart/2018/2/layout/IconVerticalSolidList"/>
    <dgm:cxn modelId="{7BC838E6-0E94-49A9-8620-573C660D52E2}" type="presParOf" srcId="{467854D2-6490-4A83-A323-7CF2954739F3}" destId="{E615CE81-31ED-4280-B011-DBF6F7C0F14C}" srcOrd="3" destOrd="0" presId="urn:microsoft.com/office/officeart/2018/2/layout/IconVerticalSolidList"/>
    <dgm:cxn modelId="{E58949AF-DE30-49FB-A5DA-6F672448215B}" type="presParOf" srcId="{9ABE1652-5F18-470C-82EB-177E93D99264}" destId="{8F09C421-5CE0-4F3B-BDDA-7B8AE9995684}" srcOrd="7" destOrd="0" presId="urn:microsoft.com/office/officeart/2018/2/layout/IconVerticalSolidList"/>
    <dgm:cxn modelId="{769B6092-F0AA-4E94-9528-5B45B0AD226A}" type="presParOf" srcId="{9ABE1652-5F18-470C-82EB-177E93D99264}" destId="{D6FCF001-6612-4B0D-AB57-60AB7E43D8F4}" srcOrd="8" destOrd="0" presId="urn:microsoft.com/office/officeart/2018/2/layout/IconVerticalSolidList"/>
    <dgm:cxn modelId="{F7FC464D-5DB0-407B-87B8-D14BBD13293B}" type="presParOf" srcId="{D6FCF001-6612-4B0D-AB57-60AB7E43D8F4}" destId="{BCEAAADC-ACD0-4EBF-A4CC-C4D0E7986718}" srcOrd="0" destOrd="0" presId="urn:microsoft.com/office/officeart/2018/2/layout/IconVerticalSolidList"/>
    <dgm:cxn modelId="{2E7A9A8B-BDF9-4C79-A892-AB2EC5176004}" type="presParOf" srcId="{D6FCF001-6612-4B0D-AB57-60AB7E43D8F4}" destId="{694F7F70-3526-4A40-BC9A-5D34B2E2A062}" srcOrd="1" destOrd="0" presId="urn:microsoft.com/office/officeart/2018/2/layout/IconVerticalSolidList"/>
    <dgm:cxn modelId="{8D6F88A5-DA09-4A29-AAE8-E49CE975202E}" type="presParOf" srcId="{D6FCF001-6612-4B0D-AB57-60AB7E43D8F4}" destId="{E45E9EB5-7A90-43E5-A523-A9C7CEB142DB}" srcOrd="2" destOrd="0" presId="urn:microsoft.com/office/officeart/2018/2/layout/IconVerticalSolidList"/>
    <dgm:cxn modelId="{C55C6047-1350-48D3-98F3-42F18A3D5BF4}" type="presParOf" srcId="{D6FCF001-6612-4B0D-AB57-60AB7E43D8F4}" destId="{F7B7FC2D-8746-486E-9367-2D168930C208}" srcOrd="3" destOrd="0" presId="urn:microsoft.com/office/officeart/2018/2/layout/IconVerticalSolidList"/>
    <dgm:cxn modelId="{163CCC61-35E0-48A5-A90B-99A039787164}" type="presParOf" srcId="{9ABE1652-5F18-470C-82EB-177E93D99264}" destId="{D4E764A4-20D1-4410-9853-FA18EE65C62C}" srcOrd="9" destOrd="0" presId="urn:microsoft.com/office/officeart/2018/2/layout/IconVerticalSolidList"/>
    <dgm:cxn modelId="{A9690159-1DDB-4F22-AF42-C076DF09D3A4}" type="presParOf" srcId="{9ABE1652-5F18-470C-82EB-177E93D99264}" destId="{C9C6D6D9-59C8-4E9F-9402-2B312D080CBE}" srcOrd="10" destOrd="0" presId="urn:microsoft.com/office/officeart/2018/2/layout/IconVerticalSolidList"/>
    <dgm:cxn modelId="{DD974885-C880-4525-B352-1B064769F703}" type="presParOf" srcId="{C9C6D6D9-59C8-4E9F-9402-2B312D080CBE}" destId="{A37034BD-DAE7-4167-AA8E-E195026F9C8B}" srcOrd="0" destOrd="0" presId="urn:microsoft.com/office/officeart/2018/2/layout/IconVerticalSolidList"/>
    <dgm:cxn modelId="{B9B7D110-1467-4CF9-8A96-6093A8AC2DAC}" type="presParOf" srcId="{C9C6D6D9-59C8-4E9F-9402-2B312D080CBE}" destId="{D3BDBA16-D141-4BD1-B67C-34C5E3CAB071}" srcOrd="1" destOrd="0" presId="urn:microsoft.com/office/officeart/2018/2/layout/IconVerticalSolidList"/>
    <dgm:cxn modelId="{469A5A51-A4F0-4209-A058-65066028F89E}" type="presParOf" srcId="{C9C6D6D9-59C8-4E9F-9402-2B312D080CBE}" destId="{E8E29A70-781D-4717-BD15-D6DAF01B0056}" srcOrd="2" destOrd="0" presId="urn:microsoft.com/office/officeart/2018/2/layout/IconVerticalSolidList"/>
    <dgm:cxn modelId="{3F1D667D-3AD8-4861-8AA3-4A79AA8A58CC}" type="presParOf" srcId="{C9C6D6D9-59C8-4E9F-9402-2B312D080CBE}" destId="{8862C4A6-71BD-4A49-AC59-B69BA4468D7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7DCC72-6B99-4E4D-995C-29B90F8BA5DB}" type="doc">
      <dgm:prSet loTypeId="urn:microsoft.com/office/officeart/2005/8/layout/vList5" loCatId="list" qsTypeId="urn:microsoft.com/office/officeart/2005/8/quickstyle/simple1" qsCatId="simple" csTypeId="urn:microsoft.com/office/officeart/2005/8/colors/accent2_2" csCatId="accent2"/>
      <dgm:spPr/>
      <dgm:t>
        <a:bodyPr/>
        <a:lstStyle/>
        <a:p>
          <a:endParaRPr lang="en-US"/>
        </a:p>
      </dgm:t>
    </dgm:pt>
    <dgm:pt modelId="{3ED552C8-90F5-43CF-B480-7E479771425F}">
      <dgm:prSet/>
      <dgm:spPr/>
      <dgm:t>
        <a:bodyPr/>
        <a:lstStyle/>
        <a:p>
          <a:r>
            <a:rPr lang="en-US"/>
            <a:t>Signs of arousal:</a:t>
          </a:r>
        </a:p>
      </dgm:t>
    </dgm:pt>
    <dgm:pt modelId="{7D78827F-E6BB-43FD-84DC-4375668DD891}" type="parTrans" cxnId="{4E9EA0FB-A565-47D5-867F-7D5BB60BE817}">
      <dgm:prSet/>
      <dgm:spPr/>
      <dgm:t>
        <a:bodyPr/>
        <a:lstStyle/>
        <a:p>
          <a:endParaRPr lang="en-US"/>
        </a:p>
      </dgm:t>
    </dgm:pt>
    <dgm:pt modelId="{0CC9837F-8560-4671-98FD-3E37B768C9E8}" type="sibTrans" cxnId="{4E9EA0FB-A565-47D5-867F-7D5BB60BE817}">
      <dgm:prSet/>
      <dgm:spPr/>
      <dgm:t>
        <a:bodyPr/>
        <a:lstStyle/>
        <a:p>
          <a:endParaRPr lang="en-US"/>
        </a:p>
      </dgm:t>
    </dgm:pt>
    <dgm:pt modelId="{C864D76B-FDED-456E-B22E-7045A538A204}">
      <dgm:prSet/>
      <dgm:spPr/>
      <dgm:t>
        <a:bodyPr/>
        <a:lstStyle/>
        <a:p>
          <a:r>
            <a:rPr lang="en-US"/>
            <a:t>Piloerection (hackles), redness around mouth and eyes, excessive panting, high wagging tail, jumping, mouthing or arousal biting, leash grabbing, pulling, pacing, barking/vocalizing</a:t>
          </a:r>
        </a:p>
      </dgm:t>
    </dgm:pt>
    <dgm:pt modelId="{6C511BAE-7B97-4698-8DB4-D195AF71D9CE}" type="parTrans" cxnId="{804221BA-4083-4CD2-8656-78B01E09D3EA}">
      <dgm:prSet/>
      <dgm:spPr/>
      <dgm:t>
        <a:bodyPr/>
        <a:lstStyle/>
        <a:p>
          <a:endParaRPr lang="en-US"/>
        </a:p>
      </dgm:t>
    </dgm:pt>
    <dgm:pt modelId="{3F3381D5-F799-4D63-9DD8-F35FAA594201}" type="sibTrans" cxnId="{804221BA-4083-4CD2-8656-78B01E09D3EA}">
      <dgm:prSet/>
      <dgm:spPr/>
      <dgm:t>
        <a:bodyPr/>
        <a:lstStyle/>
        <a:p>
          <a:endParaRPr lang="en-US"/>
        </a:p>
      </dgm:t>
    </dgm:pt>
    <dgm:pt modelId="{EC485EA3-BE49-43CF-81E9-7BA1E54E7932}">
      <dgm:prSet/>
      <dgm:spPr/>
      <dgm:t>
        <a:bodyPr/>
        <a:lstStyle/>
        <a:p>
          <a:r>
            <a:rPr lang="en-US"/>
            <a:t>Reasons for arousal:</a:t>
          </a:r>
        </a:p>
      </dgm:t>
    </dgm:pt>
    <dgm:pt modelId="{39844056-AE11-4E29-839F-F306D5FB8BD9}" type="parTrans" cxnId="{AE21718D-DDC0-4AEC-A8A5-800AFAE5DED8}">
      <dgm:prSet/>
      <dgm:spPr/>
      <dgm:t>
        <a:bodyPr/>
        <a:lstStyle/>
        <a:p>
          <a:endParaRPr lang="en-US"/>
        </a:p>
      </dgm:t>
    </dgm:pt>
    <dgm:pt modelId="{D724C536-1DAA-4C9B-A6C9-B64A65A369BB}" type="sibTrans" cxnId="{AE21718D-DDC0-4AEC-A8A5-800AFAE5DED8}">
      <dgm:prSet/>
      <dgm:spPr/>
      <dgm:t>
        <a:bodyPr/>
        <a:lstStyle/>
        <a:p>
          <a:endParaRPr lang="en-US"/>
        </a:p>
      </dgm:t>
    </dgm:pt>
    <dgm:pt modelId="{30A22B49-2816-490E-8BB6-54CB0E297D3A}">
      <dgm:prSet/>
      <dgm:spPr/>
      <dgm:t>
        <a:bodyPr/>
        <a:lstStyle/>
        <a:p>
          <a:r>
            <a:rPr lang="en-US" dirty="0"/>
            <a:t>Increase in adrenaline</a:t>
          </a:r>
        </a:p>
      </dgm:t>
    </dgm:pt>
    <dgm:pt modelId="{0A7C7A6A-E45E-42DC-9D0C-677C04A40085}" type="parTrans" cxnId="{13D584A4-F95F-4692-A991-EBEA0694AB42}">
      <dgm:prSet/>
      <dgm:spPr/>
      <dgm:t>
        <a:bodyPr/>
        <a:lstStyle/>
        <a:p>
          <a:endParaRPr lang="en-US"/>
        </a:p>
      </dgm:t>
    </dgm:pt>
    <dgm:pt modelId="{60F81FAD-7FA3-47E3-84C5-EC5C4D1DE2A4}" type="sibTrans" cxnId="{13D584A4-F95F-4692-A991-EBEA0694AB42}">
      <dgm:prSet/>
      <dgm:spPr/>
      <dgm:t>
        <a:bodyPr/>
        <a:lstStyle/>
        <a:p>
          <a:endParaRPr lang="en-US"/>
        </a:p>
      </dgm:t>
    </dgm:pt>
    <dgm:pt modelId="{4D379582-6FBB-4431-99D3-8E1284A72552}">
      <dgm:prSet/>
      <dgm:spPr/>
      <dgm:t>
        <a:bodyPr/>
        <a:lstStyle/>
        <a:p>
          <a:r>
            <a:rPr lang="en-US"/>
            <a:t>Excessive energy from long hours in their kennel</a:t>
          </a:r>
        </a:p>
      </dgm:t>
    </dgm:pt>
    <dgm:pt modelId="{2DB126AD-B7B8-46FE-844B-E04651195EA9}" type="parTrans" cxnId="{9CF5C7EE-1D56-4360-8D5B-7140692AD3D1}">
      <dgm:prSet/>
      <dgm:spPr/>
      <dgm:t>
        <a:bodyPr/>
        <a:lstStyle/>
        <a:p>
          <a:endParaRPr lang="en-US"/>
        </a:p>
      </dgm:t>
    </dgm:pt>
    <dgm:pt modelId="{FFA748E4-C18F-47DC-9D8C-09C36EEBB544}" type="sibTrans" cxnId="{9CF5C7EE-1D56-4360-8D5B-7140692AD3D1}">
      <dgm:prSet/>
      <dgm:spPr/>
      <dgm:t>
        <a:bodyPr/>
        <a:lstStyle/>
        <a:p>
          <a:endParaRPr lang="en-US"/>
        </a:p>
      </dgm:t>
    </dgm:pt>
    <dgm:pt modelId="{47FAEE3B-8F14-4F9B-8681-5DC89FC53CD8}">
      <dgm:prSet/>
      <dgm:spPr/>
      <dgm:t>
        <a:bodyPr/>
        <a:lstStyle/>
        <a:p>
          <a:r>
            <a:rPr lang="en-US"/>
            <a:t>Walks with volunteers are the highlight of their day</a:t>
          </a:r>
        </a:p>
      </dgm:t>
    </dgm:pt>
    <dgm:pt modelId="{D8BCB93A-61FF-4464-9CA3-19BC4B808895}" type="parTrans" cxnId="{5C872713-C53E-4400-A327-C5BEF469F43A}">
      <dgm:prSet/>
      <dgm:spPr/>
      <dgm:t>
        <a:bodyPr/>
        <a:lstStyle/>
        <a:p>
          <a:endParaRPr lang="en-US"/>
        </a:p>
      </dgm:t>
    </dgm:pt>
    <dgm:pt modelId="{18FF6605-EB8F-4D5F-805B-66485F44D71B}" type="sibTrans" cxnId="{5C872713-C53E-4400-A327-C5BEF469F43A}">
      <dgm:prSet/>
      <dgm:spPr/>
      <dgm:t>
        <a:bodyPr/>
        <a:lstStyle/>
        <a:p>
          <a:endParaRPr lang="en-US"/>
        </a:p>
      </dgm:t>
    </dgm:pt>
    <dgm:pt modelId="{4DF3CF38-E87B-4144-9677-D0091D1E8026}" type="pres">
      <dgm:prSet presAssocID="{3B7DCC72-6B99-4E4D-995C-29B90F8BA5DB}" presName="Name0" presStyleCnt="0">
        <dgm:presLayoutVars>
          <dgm:dir/>
          <dgm:animLvl val="lvl"/>
          <dgm:resizeHandles val="exact"/>
        </dgm:presLayoutVars>
      </dgm:prSet>
      <dgm:spPr/>
    </dgm:pt>
    <dgm:pt modelId="{F441D972-A608-472C-BE83-3F0D0927408D}" type="pres">
      <dgm:prSet presAssocID="{3ED552C8-90F5-43CF-B480-7E479771425F}" presName="linNode" presStyleCnt="0"/>
      <dgm:spPr/>
    </dgm:pt>
    <dgm:pt modelId="{679D4556-A9A0-403B-BE67-2F1CAAE609FC}" type="pres">
      <dgm:prSet presAssocID="{3ED552C8-90F5-43CF-B480-7E479771425F}" presName="parentText" presStyleLbl="node1" presStyleIdx="0" presStyleCnt="2">
        <dgm:presLayoutVars>
          <dgm:chMax val="1"/>
          <dgm:bulletEnabled val="1"/>
        </dgm:presLayoutVars>
      </dgm:prSet>
      <dgm:spPr/>
    </dgm:pt>
    <dgm:pt modelId="{792C9C4B-9246-4CEC-9137-96D505F82A58}" type="pres">
      <dgm:prSet presAssocID="{3ED552C8-90F5-43CF-B480-7E479771425F}" presName="descendantText" presStyleLbl="alignAccFollowNode1" presStyleIdx="0" presStyleCnt="2">
        <dgm:presLayoutVars>
          <dgm:bulletEnabled val="1"/>
        </dgm:presLayoutVars>
      </dgm:prSet>
      <dgm:spPr/>
    </dgm:pt>
    <dgm:pt modelId="{B181AB3B-7F52-4FC5-A023-867DF4D3D938}" type="pres">
      <dgm:prSet presAssocID="{0CC9837F-8560-4671-98FD-3E37B768C9E8}" presName="sp" presStyleCnt="0"/>
      <dgm:spPr/>
    </dgm:pt>
    <dgm:pt modelId="{4F0BBF43-8B03-4B0B-9C67-320A0D5CF19A}" type="pres">
      <dgm:prSet presAssocID="{EC485EA3-BE49-43CF-81E9-7BA1E54E7932}" presName="linNode" presStyleCnt="0"/>
      <dgm:spPr/>
    </dgm:pt>
    <dgm:pt modelId="{28C9D5AD-C6A0-49A6-BBE5-62D3F516D73B}" type="pres">
      <dgm:prSet presAssocID="{EC485EA3-BE49-43CF-81E9-7BA1E54E7932}" presName="parentText" presStyleLbl="node1" presStyleIdx="1" presStyleCnt="2">
        <dgm:presLayoutVars>
          <dgm:chMax val="1"/>
          <dgm:bulletEnabled val="1"/>
        </dgm:presLayoutVars>
      </dgm:prSet>
      <dgm:spPr/>
    </dgm:pt>
    <dgm:pt modelId="{4DD5450C-2A70-40C4-BE30-891359777C8E}" type="pres">
      <dgm:prSet presAssocID="{EC485EA3-BE49-43CF-81E9-7BA1E54E7932}" presName="descendantText" presStyleLbl="alignAccFollowNode1" presStyleIdx="1" presStyleCnt="2">
        <dgm:presLayoutVars>
          <dgm:bulletEnabled val="1"/>
        </dgm:presLayoutVars>
      </dgm:prSet>
      <dgm:spPr/>
    </dgm:pt>
  </dgm:ptLst>
  <dgm:cxnLst>
    <dgm:cxn modelId="{5C872713-C53E-4400-A327-C5BEF469F43A}" srcId="{EC485EA3-BE49-43CF-81E9-7BA1E54E7932}" destId="{47FAEE3B-8F14-4F9B-8681-5DC89FC53CD8}" srcOrd="2" destOrd="0" parTransId="{D8BCB93A-61FF-4464-9CA3-19BC4B808895}" sibTransId="{18FF6605-EB8F-4D5F-805B-66485F44D71B}"/>
    <dgm:cxn modelId="{1A920C1E-9565-484D-B67C-93236AF4C504}" type="presOf" srcId="{EC485EA3-BE49-43CF-81E9-7BA1E54E7932}" destId="{28C9D5AD-C6A0-49A6-BBE5-62D3F516D73B}" srcOrd="0" destOrd="0" presId="urn:microsoft.com/office/officeart/2005/8/layout/vList5"/>
    <dgm:cxn modelId="{541B7D76-2653-48A7-BC92-8409FA3F798C}" type="presOf" srcId="{3ED552C8-90F5-43CF-B480-7E479771425F}" destId="{679D4556-A9A0-403B-BE67-2F1CAAE609FC}" srcOrd="0" destOrd="0" presId="urn:microsoft.com/office/officeart/2005/8/layout/vList5"/>
    <dgm:cxn modelId="{AE21718D-DDC0-4AEC-A8A5-800AFAE5DED8}" srcId="{3B7DCC72-6B99-4E4D-995C-29B90F8BA5DB}" destId="{EC485EA3-BE49-43CF-81E9-7BA1E54E7932}" srcOrd="1" destOrd="0" parTransId="{39844056-AE11-4E29-839F-F306D5FB8BD9}" sibTransId="{D724C536-1DAA-4C9B-A6C9-B64A65A369BB}"/>
    <dgm:cxn modelId="{13D584A4-F95F-4692-A991-EBEA0694AB42}" srcId="{EC485EA3-BE49-43CF-81E9-7BA1E54E7932}" destId="{30A22B49-2816-490E-8BB6-54CB0E297D3A}" srcOrd="0" destOrd="0" parTransId="{0A7C7A6A-E45E-42DC-9D0C-677C04A40085}" sibTransId="{60F81FAD-7FA3-47E3-84C5-EC5C4D1DE2A4}"/>
    <dgm:cxn modelId="{FD7714B2-DF6B-4381-9BCB-0E97BE418E75}" type="presOf" srcId="{47FAEE3B-8F14-4F9B-8681-5DC89FC53CD8}" destId="{4DD5450C-2A70-40C4-BE30-891359777C8E}" srcOrd="0" destOrd="2" presId="urn:microsoft.com/office/officeart/2005/8/layout/vList5"/>
    <dgm:cxn modelId="{FEE10BB3-7EB2-4F8F-B6E8-8C1D3FE3CC36}" type="presOf" srcId="{C864D76B-FDED-456E-B22E-7045A538A204}" destId="{792C9C4B-9246-4CEC-9137-96D505F82A58}" srcOrd="0" destOrd="0" presId="urn:microsoft.com/office/officeart/2005/8/layout/vList5"/>
    <dgm:cxn modelId="{804221BA-4083-4CD2-8656-78B01E09D3EA}" srcId="{3ED552C8-90F5-43CF-B480-7E479771425F}" destId="{C864D76B-FDED-456E-B22E-7045A538A204}" srcOrd="0" destOrd="0" parTransId="{6C511BAE-7B97-4698-8DB4-D195AF71D9CE}" sibTransId="{3F3381D5-F799-4D63-9DD8-F35FAA594201}"/>
    <dgm:cxn modelId="{39DB37DE-2C70-4225-8D1B-C27C79B6F9F1}" type="presOf" srcId="{3B7DCC72-6B99-4E4D-995C-29B90F8BA5DB}" destId="{4DF3CF38-E87B-4144-9677-D0091D1E8026}" srcOrd="0" destOrd="0" presId="urn:microsoft.com/office/officeart/2005/8/layout/vList5"/>
    <dgm:cxn modelId="{112935E8-D39A-4DF4-BCD8-CCDF0E04CF42}" type="presOf" srcId="{30A22B49-2816-490E-8BB6-54CB0E297D3A}" destId="{4DD5450C-2A70-40C4-BE30-891359777C8E}" srcOrd="0" destOrd="0" presId="urn:microsoft.com/office/officeart/2005/8/layout/vList5"/>
    <dgm:cxn modelId="{746078EA-AD70-4F24-BE18-777ACC73C2BF}" type="presOf" srcId="{4D379582-6FBB-4431-99D3-8E1284A72552}" destId="{4DD5450C-2A70-40C4-BE30-891359777C8E}" srcOrd="0" destOrd="1" presId="urn:microsoft.com/office/officeart/2005/8/layout/vList5"/>
    <dgm:cxn modelId="{9CF5C7EE-1D56-4360-8D5B-7140692AD3D1}" srcId="{EC485EA3-BE49-43CF-81E9-7BA1E54E7932}" destId="{4D379582-6FBB-4431-99D3-8E1284A72552}" srcOrd="1" destOrd="0" parTransId="{2DB126AD-B7B8-46FE-844B-E04651195EA9}" sibTransId="{FFA748E4-C18F-47DC-9D8C-09C36EEBB544}"/>
    <dgm:cxn modelId="{4E9EA0FB-A565-47D5-867F-7D5BB60BE817}" srcId="{3B7DCC72-6B99-4E4D-995C-29B90F8BA5DB}" destId="{3ED552C8-90F5-43CF-B480-7E479771425F}" srcOrd="0" destOrd="0" parTransId="{7D78827F-E6BB-43FD-84DC-4375668DD891}" sibTransId="{0CC9837F-8560-4671-98FD-3E37B768C9E8}"/>
    <dgm:cxn modelId="{8ACF7D7E-CDFB-44E9-ADC5-C3FF6B77EA60}" type="presParOf" srcId="{4DF3CF38-E87B-4144-9677-D0091D1E8026}" destId="{F441D972-A608-472C-BE83-3F0D0927408D}" srcOrd="0" destOrd="0" presId="urn:microsoft.com/office/officeart/2005/8/layout/vList5"/>
    <dgm:cxn modelId="{3F374763-02F0-4B0E-9B08-7B047A5D5CFB}" type="presParOf" srcId="{F441D972-A608-472C-BE83-3F0D0927408D}" destId="{679D4556-A9A0-403B-BE67-2F1CAAE609FC}" srcOrd="0" destOrd="0" presId="urn:microsoft.com/office/officeart/2005/8/layout/vList5"/>
    <dgm:cxn modelId="{88815670-55EB-4720-8A04-F665BCD08719}" type="presParOf" srcId="{F441D972-A608-472C-BE83-3F0D0927408D}" destId="{792C9C4B-9246-4CEC-9137-96D505F82A58}" srcOrd="1" destOrd="0" presId="urn:microsoft.com/office/officeart/2005/8/layout/vList5"/>
    <dgm:cxn modelId="{365E8152-0CC3-4A95-B590-75795CC6729C}" type="presParOf" srcId="{4DF3CF38-E87B-4144-9677-D0091D1E8026}" destId="{B181AB3B-7F52-4FC5-A023-867DF4D3D938}" srcOrd="1" destOrd="0" presId="urn:microsoft.com/office/officeart/2005/8/layout/vList5"/>
    <dgm:cxn modelId="{6EC809C5-5A7A-4F0F-874E-962DE28380A5}" type="presParOf" srcId="{4DF3CF38-E87B-4144-9677-D0091D1E8026}" destId="{4F0BBF43-8B03-4B0B-9C67-320A0D5CF19A}" srcOrd="2" destOrd="0" presId="urn:microsoft.com/office/officeart/2005/8/layout/vList5"/>
    <dgm:cxn modelId="{067DA987-C50F-4C29-A636-567CBE83886B}" type="presParOf" srcId="{4F0BBF43-8B03-4B0B-9C67-320A0D5CF19A}" destId="{28C9D5AD-C6A0-49A6-BBE5-62D3F516D73B}" srcOrd="0" destOrd="0" presId="urn:microsoft.com/office/officeart/2005/8/layout/vList5"/>
    <dgm:cxn modelId="{6736F079-37F4-4684-AD00-F4FC616A94F3}" type="presParOf" srcId="{4F0BBF43-8B03-4B0B-9C67-320A0D5CF19A}" destId="{4DD5450C-2A70-40C4-BE30-891359777C8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7DCC72-6B99-4E4D-995C-29B90F8BA5DB}"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3ED552C8-90F5-43CF-B480-7E479771425F}">
      <dgm:prSet/>
      <dgm:spPr/>
      <dgm:t>
        <a:bodyPr/>
        <a:lstStyle/>
        <a:p>
          <a:r>
            <a:rPr lang="en-US" dirty="0"/>
            <a:t>Tips</a:t>
          </a:r>
        </a:p>
      </dgm:t>
    </dgm:pt>
    <dgm:pt modelId="{7D78827F-E6BB-43FD-84DC-4375668DD891}" type="parTrans" cxnId="{4E9EA0FB-A565-47D5-867F-7D5BB60BE817}">
      <dgm:prSet/>
      <dgm:spPr/>
      <dgm:t>
        <a:bodyPr/>
        <a:lstStyle/>
        <a:p>
          <a:endParaRPr lang="en-US"/>
        </a:p>
      </dgm:t>
    </dgm:pt>
    <dgm:pt modelId="{0CC9837F-8560-4671-98FD-3E37B768C9E8}" type="sibTrans" cxnId="{4E9EA0FB-A565-47D5-867F-7D5BB60BE817}">
      <dgm:prSet/>
      <dgm:spPr/>
      <dgm:t>
        <a:bodyPr/>
        <a:lstStyle/>
        <a:p>
          <a:endParaRPr lang="en-US"/>
        </a:p>
      </dgm:t>
    </dgm:pt>
    <dgm:pt modelId="{C864D76B-FDED-456E-B22E-7045A538A204}">
      <dgm:prSet custT="1"/>
      <dgm:spPr/>
      <dgm:t>
        <a:bodyPr/>
        <a:lstStyle/>
        <a:p>
          <a:pPr>
            <a:buFont typeface="Arial" panose="020B0604020202020204" pitchFamily="34" charset="0"/>
            <a:buChar char="•"/>
          </a:pPr>
          <a:r>
            <a:rPr lang="en-US" sz="1200" dirty="0"/>
            <a:t>Control your surroundings:</a:t>
          </a:r>
        </a:p>
      </dgm:t>
    </dgm:pt>
    <dgm:pt modelId="{3F3381D5-F799-4D63-9DD8-F35FAA594201}" type="sibTrans" cxnId="{804221BA-4083-4CD2-8656-78B01E09D3EA}">
      <dgm:prSet/>
      <dgm:spPr/>
      <dgm:t>
        <a:bodyPr/>
        <a:lstStyle/>
        <a:p>
          <a:endParaRPr lang="en-US"/>
        </a:p>
      </dgm:t>
    </dgm:pt>
    <dgm:pt modelId="{6C511BAE-7B97-4698-8DB4-D195AF71D9CE}" type="parTrans" cxnId="{804221BA-4083-4CD2-8656-78B01E09D3EA}">
      <dgm:prSet/>
      <dgm:spPr/>
      <dgm:t>
        <a:bodyPr/>
        <a:lstStyle/>
        <a:p>
          <a:endParaRPr lang="en-US"/>
        </a:p>
      </dgm:t>
    </dgm:pt>
    <dgm:pt modelId="{3B8EB5E9-E457-4B53-8A27-AF0BB05299A4}">
      <dgm:prSet custT="1"/>
      <dgm:spPr/>
      <dgm:t>
        <a:bodyPr/>
        <a:lstStyle/>
        <a:p>
          <a:r>
            <a:rPr lang="en-US" sz="1200" dirty="0"/>
            <a:t>Remain calm</a:t>
          </a:r>
        </a:p>
      </dgm:t>
    </dgm:pt>
    <dgm:pt modelId="{DBCE5107-D04F-4563-9576-045EB7275810}" type="sibTrans" cxnId="{BD857CEC-CA88-4417-8E95-78B2EEE22C7D}">
      <dgm:prSet/>
      <dgm:spPr/>
      <dgm:t>
        <a:bodyPr/>
        <a:lstStyle/>
        <a:p>
          <a:endParaRPr lang="en-US"/>
        </a:p>
      </dgm:t>
    </dgm:pt>
    <dgm:pt modelId="{6C8B1206-73D5-4A74-A741-A91DDF77C3C8}" type="parTrans" cxnId="{BD857CEC-CA88-4417-8E95-78B2EEE22C7D}">
      <dgm:prSet/>
      <dgm:spPr/>
      <dgm:t>
        <a:bodyPr/>
        <a:lstStyle/>
        <a:p>
          <a:endParaRPr lang="en-US"/>
        </a:p>
      </dgm:t>
    </dgm:pt>
    <dgm:pt modelId="{3CB0E117-9031-43EF-A96F-2DA5DF43C29C}">
      <dgm:prSet custT="1"/>
      <dgm:spPr/>
      <dgm:t>
        <a:bodyPr/>
        <a:lstStyle/>
        <a:p>
          <a:pPr>
            <a:buFont typeface="Arial" panose="020B0604020202020204" pitchFamily="34" charset="0"/>
            <a:buNone/>
          </a:pPr>
          <a:r>
            <a:rPr lang="en-US" sz="1200" dirty="0"/>
            <a:t>		- Keep distance from other dogs</a:t>
          </a:r>
        </a:p>
      </dgm:t>
    </dgm:pt>
    <dgm:pt modelId="{94EBC320-1A91-452D-85DC-4B816DCF75F7}" type="parTrans" cxnId="{0C763898-EA88-4D0F-B178-52E7C167397F}">
      <dgm:prSet/>
      <dgm:spPr/>
      <dgm:t>
        <a:bodyPr/>
        <a:lstStyle/>
        <a:p>
          <a:endParaRPr lang="en-US"/>
        </a:p>
      </dgm:t>
    </dgm:pt>
    <dgm:pt modelId="{2CA846E5-86BE-4A9F-A419-56E550DB0A0F}" type="sibTrans" cxnId="{0C763898-EA88-4D0F-B178-52E7C167397F}">
      <dgm:prSet/>
      <dgm:spPr/>
      <dgm:t>
        <a:bodyPr/>
        <a:lstStyle/>
        <a:p>
          <a:endParaRPr lang="en-US"/>
        </a:p>
      </dgm:t>
    </dgm:pt>
    <dgm:pt modelId="{BBB3332F-D29C-49F5-9A73-68DD4A55362A}">
      <dgm:prSet custT="1"/>
      <dgm:spPr/>
      <dgm:t>
        <a:bodyPr/>
        <a:lstStyle/>
        <a:p>
          <a:pPr>
            <a:buFont typeface="Arial" panose="020B0604020202020204" pitchFamily="34" charset="0"/>
            <a:buNone/>
          </a:pPr>
          <a:r>
            <a:rPr lang="en-US" sz="1200" dirty="0"/>
            <a:t>		- Avoid stressful stimuli</a:t>
          </a:r>
        </a:p>
      </dgm:t>
    </dgm:pt>
    <dgm:pt modelId="{CE8F31EC-9004-498F-947E-CBEC5E58BB79}" type="parTrans" cxnId="{7E094660-FB6E-4231-B640-CE569E965F01}">
      <dgm:prSet/>
      <dgm:spPr/>
      <dgm:t>
        <a:bodyPr/>
        <a:lstStyle/>
        <a:p>
          <a:endParaRPr lang="en-US"/>
        </a:p>
      </dgm:t>
    </dgm:pt>
    <dgm:pt modelId="{B86DB9DE-2E41-43B6-857E-99FED92E293E}" type="sibTrans" cxnId="{7E094660-FB6E-4231-B640-CE569E965F01}">
      <dgm:prSet/>
      <dgm:spPr/>
      <dgm:t>
        <a:bodyPr/>
        <a:lstStyle/>
        <a:p>
          <a:endParaRPr lang="en-US"/>
        </a:p>
      </dgm:t>
    </dgm:pt>
    <dgm:pt modelId="{7110EE74-43F0-4F81-8987-92B3B564E62B}">
      <dgm:prSet custT="1"/>
      <dgm:spPr/>
      <dgm:t>
        <a:bodyPr/>
        <a:lstStyle/>
        <a:p>
          <a:r>
            <a:rPr lang="en-US" sz="1200" dirty="0"/>
            <a:t>Disengage in play when overly aroused </a:t>
          </a:r>
        </a:p>
      </dgm:t>
    </dgm:pt>
    <dgm:pt modelId="{06F8D133-BDEA-459C-A558-6CBAE058B9E5}" type="parTrans" cxnId="{26390E6A-01E4-40DC-8DA6-7C7B5023143E}">
      <dgm:prSet/>
      <dgm:spPr/>
      <dgm:t>
        <a:bodyPr/>
        <a:lstStyle/>
        <a:p>
          <a:endParaRPr lang="en-US"/>
        </a:p>
      </dgm:t>
    </dgm:pt>
    <dgm:pt modelId="{45A3987F-0611-42E5-A778-A6606CB0E6F0}" type="sibTrans" cxnId="{26390E6A-01E4-40DC-8DA6-7C7B5023143E}">
      <dgm:prSet/>
      <dgm:spPr/>
      <dgm:t>
        <a:bodyPr/>
        <a:lstStyle/>
        <a:p>
          <a:endParaRPr lang="en-US"/>
        </a:p>
      </dgm:t>
    </dgm:pt>
    <dgm:pt modelId="{921B9598-FC41-451A-98F3-FBBA9B3C6184}">
      <dgm:prSet custT="1"/>
      <dgm:spPr/>
      <dgm:t>
        <a:bodyPr/>
        <a:lstStyle/>
        <a:p>
          <a:r>
            <a:rPr lang="en-US" sz="1200" dirty="0"/>
            <a:t>Don’t hesitate to radio for assistance when needed.</a:t>
          </a:r>
        </a:p>
      </dgm:t>
    </dgm:pt>
    <dgm:pt modelId="{4464AE40-0F55-4BD9-ABF8-ADE84CB686FF}" type="parTrans" cxnId="{AAADDE2E-8496-44E8-9647-2DA81202E4C4}">
      <dgm:prSet/>
      <dgm:spPr/>
      <dgm:t>
        <a:bodyPr/>
        <a:lstStyle/>
        <a:p>
          <a:endParaRPr lang="en-US"/>
        </a:p>
      </dgm:t>
    </dgm:pt>
    <dgm:pt modelId="{63D4C6EE-7D6D-4F06-8E73-A612C091C045}" type="sibTrans" cxnId="{AAADDE2E-8496-44E8-9647-2DA81202E4C4}">
      <dgm:prSet/>
      <dgm:spPr/>
      <dgm:t>
        <a:bodyPr/>
        <a:lstStyle/>
        <a:p>
          <a:endParaRPr lang="en-US"/>
        </a:p>
      </dgm:t>
    </dgm:pt>
    <dgm:pt modelId="{9C721988-E782-49BC-9B59-5ADD967B2C29}">
      <dgm:prSet custT="1"/>
      <dgm:spPr/>
      <dgm:t>
        <a:bodyPr/>
        <a:lstStyle/>
        <a:p>
          <a:r>
            <a:rPr lang="en-US" sz="1200" dirty="0"/>
            <a:t>Encourage working on basic cues and sniffing out treats to lower arousal levels </a:t>
          </a:r>
        </a:p>
      </dgm:t>
    </dgm:pt>
    <dgm:pt modelId="{C46F6423-12D5-4849-832A-C8FE7AFAD5FF}" type="parTrans" cxnId="{196ADC55-F2A7-4AEE-B1F7-2F10191136A7}">
      <dgm:prSet/>
      <dgm:spPr/>
      <dgm:t>
        <a:bodyPr/>
        <a:lstStyle/>
        <a:p>
          <a:endParaRPr lang="en-US"/>
        </a:p>
      </dgm:t>
    </dgm:pt>
    <dgm:pt modelId="{9DA01C70-3CDF-40E4-A828-AF1D8E6D315E}" type="sibTrans" cxnId="{196ADC55-F2A7-4AEE-B1F7-2F10191136A7}">
      <dgm:prSet/>
      <dgm:spPr/>
      <dgm:t>
        <a:bodyPr/>
        <a:lstStyle/>
        <a:p>
          <a:endParaRPr lang="en-US"/>
        </a:p>
      </dgm:t>
    </dgm:pt>
    <dgm:pt modelId="{AD9197FA-5099-465D-8C52-C7E72791AD38}">
      <dgm:prSet custT="1"/>
      <dgm:spPr/>
      <dgm:t>
        <a:bodyPr/>
        <a:lstStyle/>
        <a:p>
          <a:endParaRPr lang="en-US" sz="1200" dirty="0"/>
        </a:p>
      </dgm:t>
    </dgm:pt>
    <dgm:pt modelId="{DB149542-E8F9-4B3A-A966-335F24EEECC3}" type="parTrans" cxnId="{23455F7D-66E4-4B01-AF55-5281ADF8156C}">
      <dgm:prSet/>
      <dgm:spPr/>
      <dgm:t>
        <a:bodyPr/>
        <a:lstStyle/>
        <a:p>
          <a:endParaRPr lang="en-US"/>
        </a:p>
      </dgm:t>
    </dgm:pt>
    <dgm:pt modelId="{9DED4B56-97DB-429F-907D-EB04EBBFE9D9}" type="sibTrans" cxnId="{23455F7D-66E4-4B01-AF55-5281ADF8156C}">
      <dgm:prSet/>
      <dgm:spPr/>
      <dgm:t>
        <a:bodyPr/>
        <a:lstStyle/>
        <a:p>
          <a:endParaRPr lang="en-US"/>
        </a:p>
      </dgm:t>
    </dgm:pt>
    <dgm:pt modelId="{F1F92033-6F11-4644-9030-4EE5FEC8B57D}">
      <dgm:prSet custT="1"/>
      <dgm:spPr/>
      <dgm:t>
        <a:bodyPr/>
        <a:lstStyle/>
        <a:p>
          <a:endParaRPr lang="en-US" sz="1200" dirty="0"/>
        </a:p>
      </dgm:t>
    </dgm:pt>
    <dgm:pt modelId="{C244DFCE-BBEA-4B2A-B5C7-47E861FC250A}" type="parTrans" cxnId="{3D89988C-1B29-4BE8-9F07-BED64CFDC678}">
      <dgm:prSet/>
      <dgm:spPr/>
      <dgm:t>
        <a:bodyPr/>
        <a:lstStyle/>
        <a:p>
          <a:endParaRPr lang="en-US"/>
        </a:p>
      </dgm:t>
    </dgm:pt>
    <dgm:pt modelId="{AA22E2EF-3D8A-47DA-BEB3-4137E6A840F2}" type="sibTrans" cxnId="{3D89988C-1B29-4BE8-9F07-BED64CFDC678}">
      <dgm:prSet/>
      <dgm:spPr/>
      <dgm:t>
        <a:bodyPr/>
        <a:lstStyle/>
        <a:p>
          <a:endParaRPr lang="en-US"/>
        </a:p>
      </dgm:t>
    </dgm:pt>
    <dgm:pt modelId="{61709D07-3947-49B5-AB4B-C280450E7DD3}">
      <dgm:prSet custT="1"/>
      <dgm:spPr/>
      <dgm:t>
        <a:bodyPr/>
        <a:lstStyle/>
        <a:p>
          <a:endParaRPr lang="en-US" sz="1200" dirty="0"/>
        </a:p>
      </dgm:t>
    </dgm:pt>
    <dgm:pt modelId="{8E2A0FA4-029B-4ADE-A811-24BCB84AE786}" type="parTrans" cxnId="{431093A6-E3BD-420E-A292-5BA1E82BAD6E}">
      <dgm:prSet/>
      <dgm:spPr/>
      <dgm:t>
        <a:bodyPr/>
        <a:lstStyle/>
        <a:p>
          <a:endParaRPr lang="en-US"/>
        </a:p>
      </dgm:t>
    </dgm:pt>
    <dgm:pt modelId="{404895FA-2685-40A2-884A-153A87FDC8C4}" type="sibTrans" cxnId="{431093A6-E3BD-420E-A292-5BA1E82BAD6E}">
      <dgm:prSet/>
      <dgm:spPr/>
      <dgm:t>
        <a:bodyPr/>
        <a:lstStyle/>
        <a:p>
          <a:endParaRPr lang="en-US"/>
        </a:p>
      </dgm:t>
    </dgm:pt>
    <dgm:pt modelId="{9616AA4B-446E-4BDE-85C0-C5F763D7D690}">
      <dgm:prSet custT="1"/>
      <dgm:spPr/>
      <dgm:t>
        <a:bodyPr/>
        <a:lstStyle/>
        <a:p>
          <a:endParaRPr lang="en-US" sz="1200" dirty="0"/>
        </a:p>
      </dgm:t>
    </dgm:pt>
    <dgm:pt modelId="{6C1A5B59-CB3E-42FA-A653-38688C2E60A4}" type="parTrans" cxnId="{0286AFB3-0A0D-4953-A1D0-DC1EB146CF25}">
      <dgm:prSet/>
      <dgm:spPr/>
      <dgm:t>
        <a:bodyPr/>
        <a:lstStyle/>
        <a:p>
          <a:endParaRPr lang="en-US"/>
        </a:p>
      </dgm:t>
    </dgm:pt>
    <dgm:pt modelId="{9208AF74-92D9-4658-BB90-6F98A74E24D3}" type="sibTrans" cxnId="{0286AFB3-0A0D-4953-A1D0-DC1EB146CF25}">
      <dgm:prSet/>
      <dgm:spPr/>
      <dgm:t>
        <a:bodyPr/>
        <a:lstStyle/>
        <a:p>
          <a:endParaRPr lang="en-US"/>
        </a:p>
      </dgm:t>
    </dgm:pt>
    <dgm:pt modelId="{4DF3CF38-E87B-4144-9677-D0091D1E8026}" type="pres">
      <dgm:prSet presAssocID="{3B7DCC72-6B99-4E4D-995C-29B90F8BA5DB}" presName="Name0" presStyleCnt="0">
        <dgm:presLayoutVars>
          <dgm:dir/>
          <dgm:animLvl val="lvl"/>
          <dgm:resizeHandles val="exact"/>
        </dgm:presLayoutVars>
      </dgm:prSet>
      <dgm:spPr/>
    </dgm:pt>
    <dgm:pt modelId="{F441D972-A608-472C-BE83-3F0D0927408D}" type="pres">
      <dgm:prSet presAssocID="{3ED552C8-90F5-43CF-B480-7E479771425F}" presName="linNode" presStyleCnt="0"/>
      <dgm:spPr/>
    </dgm:pt>
    <dgm:pt modelId="{679D4556-A9A0-403B-BE67-2F1CAAE609FC}" type="pres">
      <dgm:prSet presAssocID="{3ED552C8-90F5-43CF-B480-7E479771425F}" presName="parentText" presStyleLbl="node1" presStyleIdx="0" presStyleCnt="1" custLinFactNeighborY="-327">
        <dgm:presLayoutVars>
          <dgm:chMax val="1"/>
          <dgm:bulletEnabled val="1"/>
        </dgm:presLayoutVars>
      </dgm:prSet>
      <dgm:spPr/>
    </dgm:pt>
    <dgm:pt modelId="{792C9C4B-9246-4CEC-9137-96D505F82A58}" type="pres">
      <dgm:prSet presAssocID="{3ED552C8-90F5-43CF-B480-7E479771425F}" presName="descendantText" presStyleLbl="alignAccFollowNode1" presStyleIdx="0" presStyleCnt="1" custLinFactNeighborX="-422" custLinFactNeighborY="646">
        <dgm:presLayoutVars>
          <dgm:bulletEnabled val="1"/>
        </dgm:presLayoutVars>
      </dgm:prSet>
      <dgm:spPr/>
    </dgm:pt>
  </dgm:ptLst>
  <dgm:cxnLst>
    <dgm:cxn modelId="{307D581C-6E2A-40B6-B2DD-89D64303BC68}" type="presOf" srcId="{9C721988-E782-49BC-9B59-5ADD967B2C29}" destId="{792C9C4B-9246-4CEC-9137-96D505F82A58}" srcOrd="0" destOrd="6" presId="urn:microsoft.com/office/officeart/2005/8/layout/vList5"/>
    <dgm:cxn modelId="{9E966923-3B12-42C0-8D07-3E84B6BABA47}" type="presOf" srcId="{921B9598-FC41-451A-98F3-FBBA9B3C6184}" destId="{792C9C4B-9246-4CEC-9137-96D505F82A58}" srcOrd="0" destOrd="10" presId="urn:microsoft.com/office/officeart/2005/8/layout/vList5"/>
    <dgm:cxn modelId="{B9DC9428-E454-4DBB-8CA0-3DE539699C41}" type="presOf" srcId="{9616AA4B-446E-4BDE-85C0-C5F763D7D690}" destId="{792C9C4B-9246-4CEC-9137-96D505F82A58}" srcOrd="0" destOrd="3" presId="urn:microsoft.com/office/officeart/2005/8/layout/vList5"/>
    <dgm:cxn modelId="{CA8BB32C-865A-473D-B1C6-245AF19B61B5}" type="presOf" srcId="{7110EE74-43F0-4F81-8987-92B3B564E62B}" destId="{792C9C4B-9246-4CEC-9137-96D505F82A58}" srcOrd="0" destOrd="8" presId="urn:microsoft.com/office/officeart/2005/8/layout/vList5"/>
    <dgm:cxn modelId="{AAADDE2E-8496-44E8-9647-2DA81202E4C4}" srcId="{3ED552C8-90F5-43CF-B480-7E479771425F}" destId="{921B9598-FC41-451A-98F3-FBBA9B3C6184}" srcOrd="10" destOrd="0" parTransId="{4464AE40-0F55-4BD9-ABF8-ADE84CB686FF}" sibTransId="{63D4C6EE-7D6D-4F06-8E73-A612C091C045}"/>
    <dgm:cxn modelId="{F465C132-F102-4C0D-A61C-10C42356BFF5}" type="presOf" srcId="{F1F92033-6F11-4644-9030-4EE5FEC8B57D}" destId="{792C9C4B-9246-4CEC-9137-96D505F82A58}" srcOrd="0" destOrd="9" presId="urn:microsoft.com/office/officeart/2005/8/layout/vList5"/>
    <dgm:cxn modelId="{A666215E-6F3B-453A-A4A4-2EC2B772CB2E}" type="presOf" srcId="{AD9197FA-5099-465D-8C52-C7E72791AD38}" destId="{792C9C4B-9246-4CEC-9137-96D505F82A58}" srcOrd="0" destOrd="7" presId="urn:microsoft.com/office/officeart/2005/8/layout/vList5"/>
    <dgm:cxn modelId="{7E094660-FB6E-4231-B640-CE569E965F01}" srcId="{3ED552C8-90F5-43CF-B480-7E479771425F}" destId="{BBB3332F-D29C-49F5-9A73-68DD4A55362A}" srcOrd="2" destOrd="0" parTransId="{CE8F31EC-9004-498F-947E-CBEC5E58BB79}" sibTransId="{B86DB9DE-2E41-43B6-857E-99FED92E293E}"/>
    <dgm:cxn modelId="{26390E6A-01E4-40DC-8DA6-7C7B5023143E}" srcId="{3ED552C8-90F5-43CF-B480-7E479771425F}" destId="{7110EE74-43F0-4F81-8987-92B3B564E62B}" srcOrd="8" destOrd="0" parTransId="{06F8D133-BDEA-459C-A558-6CBAE058B9E5}" sibTransId="{45A3987F-0611-42E5-A778-A6606CB0E6F0}"/>
    <dgm:cxn modelId="{9F42604B-5490-4574-ABCE-56E078521133}" type="presOf" srcId="{3CB0E117-9031-43EF-A96F-2DA5DF43C29C}" destId="{792C9C4B-9246-4CEC-9137-96D505F82A58}" srcOrd="0" destOrd="1" presId="urn:microsoft.com/office/officeart/2005/8/layout/vList5"/>
    <dgm:cxn modelId="{0CD18470-AF16-47B9-B7E7-1C94F12C633E}" type="presOf" srcId="{BBB3332F-D29C-49F5-9A73-68DD4A55362A}" destId="{792C9C4B-9246-4CEC-9137-96D505F82A58}" srcOrd="0" destOrd="2" presId="urn:microsoft.com/office/officeart/2005/8/layout/vList5"/>
    <dgm:cxn modelId="{196ADC55-F2A7-4AEE-B1F7-2F10191136A7}" srcId="{3ED552C8-90F5-43CF-B480-7E479771425F}" destId="{9C721988-E782-49BC-9B59-5ADD967B2C29}" srcOrd="6" destOrd="0" parTransId="{C46F6423-12D5-4849-832A-C8FE7AFAD5FF}" sibTransId="{9DA01C70-3CDF-40E4-A828-AF1D8E6D315E}"/>
    <dgm:cxn modelId="{541B7D76-2653-48A7-BC92-8409FA3F798C}" type="presOf" srcId="{3ED552C8-90F5-43CF-B480-7E479771425F}" destId="{679D4556-A9A0-403B-BE67-2F1CAAE609FC}" srcOrd="0" destOrd="0" presId="urn:microsoft.com/office/officeart/2005/8/layout/vList5"/>
    <dgm:cxn modelId="{63EE637B-A187-46BA-BEF5-A96F0C7859BB}" type="presOf" srcId="{61709D07-3947-49B5-AB4B-C280450E7DD3}" destId="{792C9C4B-9246-4CEC-9137-96D505F82A58}" srcOrd="0" destOrd="5" presId="urn:microsoft.com/office/officeart/2005/8/layout/vList5"/>
    <dgm:cxn modelId="{23455F7D-66E4-4B01-AF55-5281ADF8156C}" srcId="{3ED552C8-90F5-43CF-B480-7E479771425F}" destId="{AD9197FA-5099-465D-8C52-C7E72791AD38}" srcOrd="7" destOrd="0" parTransId="{DB149542-E8F9-4B3A-A966-335F24EEECC3}" sibTransId="{9DED4B56-97DB-429F-907D-EB04EBBFE9D9}"/>
    <dgm:cxn modelId="{3D89988C-1B29-4BE8-9F07-BED64CFDC678}" srcId="{3ED552C8-90F5-43CF-B480-7E479771425F}" destId="{F1F92033-6F11-4644-9030-4EE5FEC8B57D}" srcOrd="9" destOrd="0" parTransId="{C244DFCE-BBEA-4B2A-B5C7-47E861FC250A}" sibTransId="{AA22E2EF-3D8A-47DA-BEB3-4137E6A840F2}"/>
    <dgm:cxn modelId="{0C763898-EA88-4D0F-B178-52E7C167397F}" srcId="{3ED552C8-90F5-43CF-B480-7E479771425F}" destId="{3CB0E117-9031-43EF-A96F-2DA5DF43C29C}" srcOrd="1" destOrd="0" parTransId="{94EBC320-1A91-452D-85DC-4B816DCF75F7}" sibTransId="{2CA846E5-86BE-4A9F-A419-56E550DB0A0F}"/>
    <dgm:cxn modelId="{DC0F53A6-D91A-4661-8EA2-DDCAF1EE1D5F}" type="presOf" srcId="{3B8EB5E9-E457-4B53-8A27-AF0BB05299A4}" destId="{792C9C4B-9246-4CEC-9137-96D505F82A58}" srcOrd="0" destOrd="4" presId="urn:microsoft.com/office/officeart/2005/8/layout/vList5"/>
    <dgm:cxn modelId="{431093A6-E3BD-420E-A292-5BA1E82BAD6E}" srcId="{3ED552C8-90F5-43CF-B480-7E479771425F}" destId="{61709D07-3947-49B5-AB4B-C280450E7DD3}" srcOrd="5" destOrd="0" parTransId="{8E2A0FA4-029B-4ADE-A811-24BCB84AE786}" sibTransId="{404895FA-2685-40A2-884A-153A87FDC8C4}"/>
    <dgm:cxn modelId="{FEE10BB3-7EB2-4F8F-B6E8-8C1D3FE3CC36}" type="presOf" srcId="{C864D76B-FDED-456E-B22E-7045A538A204}" destId="{792C9C4B-9246-4CEC-9137-96D505F82A58}" srcOrd="0" destOrd="0" presId="urn:microsoft.com/office/officeart/2005/8/layout/vList5"/>
    <dgm:cxn modelId="{0286AFB3-0A0D-4953-A1D0-DC1EB146CF25}" srcId="{3ED552C8-90F5-43CF-B480-7E479771425F}" destId="{9616AA4B-446E-4BDE-85C0-C5F763D7D690}" srcOrd="3" destOrd="0" parTransId="{6C1A5B59-CB3E-42FA-A653-38688C2E60A4}" sibTransId="{9208AF74-92D9-4658-BB90-6F98A74E24D3}"/>
    <dgm:cxn modelId="{804221BA-4083-4CD2-8656-78B01E09D3EA}" srcId="{3ED552C8-90F5-43CF-B480-7E479771425F}" destId="{C864D76B-FDED-456E-B22E-7045A538A204}" srcOrd="0" destOrd="0" parTransId="{6C511BAE-7B97-4698-8DB4-D195AF71D9CE}" sibTransId="{3F3381D5-F799-4D63-9DD8-F35FAA594201}"/>
    <dgm:cxn modelId="{39DB37DE-2C70-4225-8D1B-C27C79B6F9F1}" type="presOf" srcId="{3B7DCC72-6B99-4E4D-995C-29B90F8BA5DB}" destId="{4DF3CF38-E87B-4144-9677-D0091D1E8026}" srcOrd="0" destOrd="0" presId="urn:microsoft.com/office/officeart/2005/8/layout/vList5"/>
    <dgm:cxn modelId="{BD857CEC-CA88-4417-8E95-78B2EEE22C7D}" srcId="{3ED552C8-90F5-43CF-B480-7E479771425F}" destId="{3B8EB5E9-E457-4B53-8A27-AF0BB05299A4}" srcOrd="4" destOrd="0" parTransId="{6C8B1206-73D5-4A74-A741-A91DDF77C3C8}" sibTransId="{DBCE5107-D04F-4563-9576-045EB7275810}"/>
    <dgm:cxn modelId="{4E9EA0FB-A565-47D5-867F-7D5BB60BE817}" srcId="{3B7DCC72-6B99-4E4D-995C-29B90F8BA5DB}" destId="{3ED552C8-90F5-43CF-B480-7E479771425F}" srcOrd="0" destOrd="0" parTransId="{7D78827F-E6BB-43FD-84DC-4375668DD891}" sibTransId="{0CC9837F-8560-4671-98FD-3E37B768C9E8}"/>
    <dgm:cxn modelId="{8ACF7D7E-CDFB-44E9-ADC5-C3FF6B77EA60}" type="presParOf" srcId="{4DF3CF38-E87B-4144-9677-D0091D1E8026}" destId="{F441D972-A608-472C-BE83-3F0D0927408D}" srcOrd="0" destOrd="0" presId="urn:microsoft.com/office/officeart/2005/8/layout/vList5"/>
    <dgm:cxn modelId="{3F374763-02F0-4B0E-9B08-7B047A5D5CFB}" type="presParOf" srcId="{F441D972-A608-472C-BE83-3F0D0927408D}" destId="{679D4556-A9A0-403B-BE67-2F1CAAE609FC}" srcOrd="0" destOrd="0" presId="urn:microsoft.com/office/officeart/2005/8/layout/vList5"/>
    <dgm:cxn modelId="{88815670-55EB-4720-8A04-F665BCD08719}" type="presParOf" srcId="{F441D972-A608-472C-BE83-3F0D0927408D}" destId="{792C9C4B-9246-4CEC-9137-96D505F82A5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1432A89-7C7A-4388-9EC0-0716D7261254}" type="doc">
      <dgm:prSet loTypeId="urn:microsoft.com/office/officeart/2005/8/layout/list1" loCatId="list" qsTypeId="urn:microsoft.com/office/officeart/2005/8/quickstyle/simple2" qsCatId="simple" csTypeId="urn:microsoft.com/office/officeart/2005/8/colors/accent2_2" csCatId="accent2" phldr="1"/>
      <dgm:spPr/>
      <dgm:t>
        <a:bodyPr/>
        <a:lstStyle/>
        <a:p>
          <a:endParaRPr lang="en-US"/>
        </a:p>
      </dgm:t>
    </dgm:pt>
    <dgm:pt modelId="{BEFBE2F0-4CCC-4605-B747-91CFE1F7CFC3}">
      <dgm:prSet/>
      <dgm:spPr/>
      <dgm:t>
        <a:bodyPr/>
        <a:lstStyle/>
        <a:p>
          <a:r>
            <a:rPr lang="en-US" b="1"/>
            <a:t>Reasons for fear at the shelter:</a:t>
          </a:r>
          <a:endParaRPr lang="en-US"/>
        </a:p>
      </dgm:t>
    </dgm:pt>
    <dgm:pt modelId="{FE8ABD53-1596-4426-B273-EFAC2CBE10F4}" type="parTrans" cxnId="{03182860-EDED-42CC-81BE-8214FCB80D71}">
      <dgm:prSet/>
      <dgm:spPr/>
      <dgm:t>
        <a:bodyPr/>
        <a:lstStyle/>
        <a:p>
          <a:endParaRPr lang="en-US"/>
        </a:p>
      </dgm:t>
    </dgm:pt>
    <dgm:pt modelId="{8B0B89CF-ABC5-4DC5-A55E-D42804E1A650}" type="sibTrans" cxnId="{03182860-EDED-42CC-81BE-8214FCB80D71}">
      <dgm:prSet/>
      <dgm:spPr/>
      <dgm:t>
        <a:bodyPr/>
        <a:lstStyle/>
        <a:p>
          <a:endParaRPr lang="en-US"/>
        </a:p>
      </dgm:t>
    </dgm:pt>
    <dgm:pt modelId="{C2FCE3BD-F058-447A-B628-E7BCFA328313}">
      <dgm:prSet/>
      <dgm:spPr/>
      <dgm:t>
        <a:bodyPr/>
        <a:lstStyle/>
        <a:p>
          <a:r>
            <a:rPr lang="en-US" b="1"/>
            <a:t>New environment, changes, stress, strangers, genetics, past experiences.</a:t>
          </a:r>
          <a:endParaRPr lang="en-US"/>
        </a:p>
      </dgm:t>
    </dgm:pt>
    <dgm:pt modelId="{81F32A75-2987-4A24-94AF-F04E9F8508A3}" type="parTrans" cxnId="{0FACD2C9-6A31-46E1-A9B0-19B9583351C2}">
      <dgm:prSet/>
      <dgm:spPr/>
      <dgm:t>
        <a:bodyPr/>
        <a:lstStyle/>
        <a:p>
          <a:endParaRPr lang="en-US"/>
        </a:p>
      </dgm:t>
    </dgm:pt>
    <dgm:pt modelId="{3F50C90C-DD80-4E31-8FAC-9DA78905F7F6}" type="sibTrans" cxnId="{0FACD2C9-6A31-46E1-A9B0-19B9583351C2}">
      <dgm:prSet/>
      <dgm:spPr/>
      <dgm:t>
        <a:bodyPr/>
        <a:lstStyle/>
        <a:p>
          <a:endParaRPr lang="en-US"/>
        </a:p>
      </dgm:t>
    </dgm:pt>
    <dgm:pt modelId="{581CB2DE-1141-448E-8FA1-32690B0EEE4D}">
      <dgm:prSet/>
      <dgm:spPr/>
      <dgm:t>
        <a:bodyPr/>
        <a:lstStyle/>
        <a:p>
          <a:r>
            <a:rPr lang="en-US" b="1" dirty="0"/>
            <a:t>Signs of fear:</a:t>
          </a:r>
          <a:endParaRPr lang="en-US" dirty="0"/>
        </a:p>
      </dgm:t>
    </dgm:pt>
    <dgm:pt modelId="{E02C321A-51EC-4F9A-9849-C1F4A0FF4472}" type="parTrans" cxnId="{ECF7DF33-008D-4F43-832A-0888E2B4AC7F}">
      <dgm:prSet/>
      <dgm:spPr/>
      <dgm:t>
        <a:bodyPr/>
        <a:lstStyle/>
        <a:p>
          <a:endParaRPr lang="en-US"/>
        </a:p>
      </dgm:t>
    </dgm:pt>
    <dgm:pt modelId="{207F1AE3-FD21-4694-B2D2-FAB412D5ABAA}" type="sibTrans" cxnId="{ECF7DF33-008D-4F43-832A-0888E2B4AC7F}">
      <dgm:prSet/>
      <dgm:spPr/>
      <dgm:t>
        <a:bodyPr/>
        <a:lstStyle/>
        <a:p>
          <a:endParaRPr lang="en-US"/>
        </a:p>
      </dgm:t>
    </dgm:pt>
    <dgm:pt modelId="{44C5C911-3631-4E44-8AC4-175C6C24A20E}">
      <dgm:prSet/>
      <dgm:spPr/>
      <dgm:t>
        <a:bodyPr/>
        <a:lstStyle/>
        <a:p>
          <a:r>
            <a:rPr lang="en-US" b="1" dirty="0"/>
            <a:t>Averting gaze, whale eyes, lip licking, pinned ears, tucked tail, paw lift, yawning, low head and body, avoidant, may be offering appeasing body language</a:t>
          </a:r>
          <a:endParaRPr lang="en-US" dirty="0"/>
        </a:p>
      </dgm:t>
    </dgm:pt>
    <dgm:pt modelId="{10AA3B39-E2BB-4B9D-AC33-47A768BB55CD}" type="parTrans" cxnId="{1ADCE9AD-0A30-4816-BFF0-E464B96F5D98}">
      <dgm:prSet/>
      <dgm:spPr/>
      <dgm:t>
        <a:bodyPr/>
        <a:lstStyle/>
        <a:p>
          <a:endParaRPr lang="en-US"/>
        </a:p>
      </dgm:t>
    </dgm:pt>
    <dgm:pt modelId="{BDB7526A-8522-4A3C-B04A-9EBAC97C429E}" type="sibTrans" cxnId="{1ADCE9AD-0A30-4816-BFF0-E464B96F5D98}">
      <dgm:prSet/>
      <dgm:spPr/>
      <dgm:t>
        <a:bodyPr/>
        <a:lstStyle/>
        <a:p>
          <a:endParaRPr lang="en-US"/>
        </a:p>
      </dgm:t>
    </dgm:pt>
    <dgm:pt modelId="{7B7F8C8B-24CD-4449-8B4E-7E90E0AEAA93}">
      <dgm:prSet/>
      <dgm:spPr/>
      <dgm:t>
        <a:bodyPr/>
        <a:lstStyle/>
        <a:p>
          <a:r>
            <a:rPr lang="en-US" b="1"/>
            <a:t>It is important to recognize low levels of fear and respect the dog’s space, so they do not feel the need to progress to higher levels of fear. </a:t>
          </a:r>
          <a:endParaRPr lang="en-US"/>
        </a:p>
      </dgm:t>
    </dgm:pt>
    <dgm:pt modelId="{B1B3BF96-7F19-4DD8-9177-EE55304611E5}" type="parTrans" cxnId="{2FBA38B4-2313-4BC5-BB75-2E2307808A73}">
      <dgm:prSet/>
      <dgm:spPr/>
      <dgm:t>
        <a:bodyPr/>
        <a:lstStyle/>
        <a:p>
          <a:endParaRPr lang="en-US"/>
        </a:p>
      </dgm:t>
    </dgm:pt>
    <dgm:pt modelId="{C522CBC3-9461-4A36-B0E6-292290815DE9}" type="sibTrans" cxnId="{2FBA38B4-2313-4BC5-BB75-2E2307808A73}">
      <dgm:prSet/>
      <dgm:spPr/>
      <dgm:t>
        <a:bodyPr/>
        <a:lstStyle/>
        <a:p>
          <a:endParaRPr lang="en-US"/>
        </a:p>
      </dgm:t>
    </dgm:pt>
    <dgm:pt modelId="{7B44A1F9-CDB2-466A-A09D-53AC67723C7C}">
      <dgm:prSet/>
      <dgm:spPr/>
      <dgm:t>
        <a:bodyPr/>
        <a:lstStyle/>
        <a:p>
          <a:r>
            <a:rPr lang="en-US" b="1" dirty="0"/>
            <a:t>Carefully review the next three slides</a:t>
          </a:r>
          <a:endParaRPr lang="en-US" dirty="0"/>
        </a:p>
      </dgm:t>
    </dgm:pt>
    <dgm:pt modelId="{93845B39-C220-4B7A-B3A0-13D97E839EAB}" type="parTrans" cxnId="{51CC7174-6984-4985-B6E2-985CAE12A502}">
      <dgm:prSet/>
      <dgm:spPr/>
      <dgm:t>
        <a:bodyPr/>
        <a:lstStyle/>
        <a:p>
          <a:endParaRPr lang="en-US"/>
        </a:p>
      </dgm:t>
    </dgm:pt>
    <dgm:pt modelId="{7BAB9C7A-1F7E-427B-8920-2CD8B7F3D0DB}" type="sibTrans" cxnId="{51CC7174-6984-4985-B6E2-985CAE12A502}">
      <dgm:prSet/>
      <dgm:spPr/>
      <dgm:t>
        <a:bodyPr/>
        <a:lstStyle/>
        <a:p>
          <a:endParaRPr lang="en-US"/>
        </a:p>
      </dgm:t>
    </dgm:pt>
    <dgm:pt modelId="{7A29D404-62D5-4F7F-8745-72B781567545}" type="pres">
      <dgm:prSet presAssocID="{61432A89-7C7A-4388-9EC0-0716D7261254}" presName="linear" presStyleCnt="0">
        <dgm:presLayoutVars>
          <dgm:dir/>
          <dgm:animLvl val="lvl"/>
          <dgm:resizeHandles val="exact"/>
        </dgm:presLayoutVars>
      </dgm:prSet>
      <dgm:spPr/>
    </dgm:pt>
    <dgm:pt modelId="{337F8DE4-9C79-4ADF-AE47-C091B6AA0BBC}" type="pres">
      <dgm:prSet presAssocID="{BEFBE2F0-4CCC-4605-B747-91CFE1F7CFC3}" presName="parentLin" presStyleCnt="0"/>
      <dgm:spPr/>
    </dgm:pt>
    <dgm:pt modelId="{3ABBBE54-3AFB-4E27-8AFE-F69758E122D0}" type="pres">
      <dgm:prSet presAssocID="{BEFBE2F0-4CCC-4605-B747-91CFE1F7CFC3}" presName="parentLeftMargin" presStyleLbl="node1" presStyleIdx="0" presStyleCnt="2"/>
      <dgm:spPr/>
    </dgm:pt>
    <dgm:pt modelId="{42750A45-92FD-4A5D-8929-4604B7C1D254}" type="pres">
      <dgm:prSet presAssocID="{BEFBE2F0-4CCC-4605-B747-91CFE1F7CFC3}" presName="parentText" presStyleLbl="node1" presStyleIdx="0" presStyleCnt="2">
        <dgm:presLayoutVars>
          <dgm:chMax val="0"/>
          <dgm:bulletEnabled val="1"/>
        </dgm:presLayoutVars>
      </dgm:prSet>
      <dgm:spPr/>
    </dgm:pt>
    <dgm:pt modelId="{65D8CEB3-5A3B-4082-A204-290AFECAAE60}" type="pres">
      <dgm:prSet presAssocID="{BEFBE2F0-4CCC-4605-B747-91CFE1F7CFC3}" presName="negativeSpace" presStyleCnt="0"/>
      <dgm:spPr/>
    </dgm:pt>
    <dgm:pt modelId="{CF6AD70E-FF4C-4C8F-A4D5-F62EA90B467C}" type="pres">
      <dgm:prSet presAssocID="{BEFBE2F0-4CCC-4605-B747-91CFE1F7CFC3}" presName="childText" presStyleLbl="conFgAcc1" presStyleIdx="0" presStyleCnt="2">
        <dgm:presLayoutVars>
          <dgm:bulletEnabled val="1"/>
        </dgm:presLayoutVars>
      </dgm:prSet>
      <dgm:spPr/>
    </dgm:pt>
    <dgm:pt modelId="{4BF71EDB-071F-4DFF-BDBD-A2CF0108D30E}" type="pres">
      <dgm:prSet presAssocID="{8B0B89CF-ABC5-4DC5-A55E-D42804E1A650}" presName="spaceBetweenRectangles" presStyleCnt="0"/>
      <dgm:spPr/>
    </dgm:pt>
    <dgm:pt modelId="{AF24D0BE-FD6B-48EA-83CC-9442ADCB9371}" type="pres">
      <dgm:prSet presAssocID="{581CB2DE-1141-448E-8FA1-32690B0EEE4D}" presName="parentLin" presStyleCnt="0"/>
      <dgm:spPr/>
    </dgm:pt>
    <dgm:pt modelId="{16577DB5-07BA-488A-B4DF-9A0C3B3917F6}" type="pres">
      <dgm:prSet presAssocID="{581CB2DE-1141-448E-8FA1-32690B0EEE4D}" presName="parentLeftMargin" presStyleLbl="node1" presStyleIdx="0" presStyleCnt="2"/>
      <dgm:spPr/>
    </dgm:pt>
    <dgm:pt modelId="{986DA281-4F3B-4D03-AB39-509DE920E2C7}" type="pres">
      <dgm:prSet presAssocID="{581CB2DE-1141-448E-8FA1-32690B0EEE4D}" presName="parentText" presStyleLbl="node1" presStyleIdx="1" presStyleCnt="2">
        <dgm:presLayoutVars>
          <dgm:chMax val="0"/>
          <dgm:bulletEnabled val="1"/>
        </dgm:presLayoutVars>
      </dgm:prSet>
      <dgm:spPr/>
    </dgm:pt>
    <dgm:pt modelId="{6D23772B-1415-43DB-92B2-BFC9C3DA56E5}" type="pres">
      <dgm:prSet presAssocID="{581CB2DE-1141-448E-8FA1-32690B0EEE4D}" presName="negativeSpace" presStyleCnt="0"/>
      <dgm:spPr/>
    </dgm:pt>
    <dgm:pt modelId="{DA825A47-7029-4B6B-A077-D4ABF138B691}" type="pres">
      <dgm:prSet presAssocID="{581CB2DE-1141-448E-8FA1-32690B0EEE4D}" presName="childText" presStyleLbl="conFgAcc1" presStyleIdx="1" presStyleCnt="2">
        <dgm:presLayoutVars>
          <dgm:bulletEnabled val="1"/>
        </dgm:presLayoutVars>
      </dgm:prSet>
      <dgm:spPr/>
    </dgm:pt>
  </dgm:ptLst>
  <dgm:cxnLst>
    <dgm:cxn modelId="{CD57F022-F673-448D-8CB0-5CD0D3FD6640}" type="presOf" srcId="{BEFBE2F0-4CCC-4605-B747-91CFE1F7CFC3}" destId="{42750A45-92FD-4A5D-8929-4604B7C1D254}" srcOrd="1" destOrd="0" presId="urn:microsoft.com/office/officeart/2005/8/layout/list1"/>
    <dgm:cxn modelId="{C371A624-5E84-454C-977E-8F92485EBF73}" type="presOf" srcId="{61432A89-7C7A-4388-9EC0-0716D7261254}" destId="{7A29D404-62D5-4F7F-8745-72B781567545}" srcOrd="0" destOrd="0" presId="urn:microsoft.com/office/officeart/2005/8/layout/list1"/>
    <dgm:cxn modelId="{16BD2026-135A-49C1-9A66-6662C211D339}" type="presOf" srcId="{581CB2DE-1141-448E-8FA1-32690B0EEE4D}" destId="{16577DB5-07BA-488A-B4DF-9A0C3B3917F6}" srcOrd="0" destOrd="0" presId="urn:microsoft.com/office/officeart/2005/8/layout/list1"/>
    <dgm:cxn modelId="{ECF7DF33-008D-4F43-832A-0888E2B4AC7F}" srcId="{61432A89-7C7A-4388-9EC0-0716D7261254}" destId="{581CB2DE-1141-448E-8FA1-32690B0EEE4D}" srcOrd="1" destOrd="0" parTransId="{E02C321A-51EC-4F9A-9849-C1F4A0FF4472}" sibTransId="{207F1AE3-FD21-4694-B2D2-FAB412D5ABAA}"/>
    <dgm:cxn modelId="{16420034-E854-42BD-A13F-638829F3E65D}" type="presOf" srcId="{7B44A1F9-CDB2-466A-A09D-53AC67723C7C}" destId="{DA825A47-7029-4B6B-A077-D4ABF138B691}" srcOrd="0" destOrd="2" presId="urn:microsoft.com/office/officeart/2005/8/layout/list1"/>
    <dgm:cxn modelId="{8534D93B-6404-4D64-A9E0-441E8D44BDD0}" type="presOf" srcId="{7B7F8C8B-24CD-4449-8B4E-7E90E0AEAA93}" destId="{DA825A47-7029-4B6B-A077-D4ABF138B691}" srcOrd="0" destOrd="1" presId="urn:microsoft.com/office/officeart/2005/8/layout/list1"/>
    <dgm:cxn modelId="{86C0D83C-4697-46D3-AF5F-4B32B2246461}" type="presOf" srcId="{C2FCE3BD-F058-447A-B628-E7BCFA328313}" destId="{CF6AD70E-FF4C-4C8F-A4D5-F62EA90B467C}" srcOrd="0" destOrd="0" presId="urn:microsoft.com/office/officeart/2005/8/layout/list1"/>
    <dgm:cxn modelId="{03182860-EDED-42CC-81BE-8214FCB80D71}" srcId="{61432A89-7C7A-4388-9EC0-0716D7261254}" destId="{BEFBE2F0-4CCC-4605-B747-91CFE1F7CFC3}" srcOrd="0" destOrd="0" parTransId="{FE8ABD53-1596-4426-B273-EFAC2CBE10F4}" sibTransId="{8B0B89CF-ABC5-4DC5-A55E-D42804E1A650}"/>
    <dgm:cxn modelId="{BDE06B45-52E5-428B-9080-BF69B4FAEAC3}" type="presOf" srcId="{44C5C911-3631-4E44-8AC4-175C6C24A20E}" destId="{DA825A47-7029-4B6B-A077-D4ABF138B691}" srcOrd="0" destOrd="0" presId="urn:microsoft.com/office/officeart/2005/8/layout/list1"/>
    <dgm:cxn modelId="{51CC7174-6984-4985-B6E2-985CAE12A502}" srcId="{581CB2DE-1141-448E-8FA1-32690B0EEE4D}" destId="{7B44A1F9-CDB2-466A-A09D-53AC67723C7C}" srcOrd="2" destOrd="0" parTransId="{93845B39-C220-4B7A-B3A0-13D97E839EAB}" sibTransId="{7BAB9C7A-1F7E-427B-8920-2CD8B7F3D0DB}"/>
    <dgm:cxn modelId="{E804AF9B-2759-46E3-A29A-80D3E6C146CB}" type="presOf" srcId="{581CB2DE-1141-448E-8FA1-32690B0EEE4D}" destId="{986DA281-4F3B-4D03-AB39-509DE920E2C7}" srcOrd="1" destOrd="0" presId="urn:microsoft.com/office/officeart/2005/8/layout/list1"/>
    <dgm:cxn modelId="{231F259D-1DB2-46BF-B949-7E8593CBD4E9}" type="presOf" srcId="{BEFBE2F0-4CCC-4605-B747-91CFE1F7CFC3}" destId="{3ABBBE54-3AFB-4E27-8AFE-F69758E122D0}" srcOrd="0" destOrd="0" presId="urn:microsoft.com/office/officeart/2005/8/layout/list1"/>
    <dgm:cxn modelId="{1ADCE9AD-0A30-4816-BFF0-E464B96F5D98}" srcId="{581CB2DE-1141-448E-8FA1-32690B0EEE4D}" destId="{44C5C911-3631-4E44-8AC4-175C6C24A20E}" srcOrd="0" destOrd="0" parTransId="{10AA3B39-E2BB-4B9D-AC33-47A768BB55CD}" sibTransId="{BDB7526A-8522-4A3C-B04A-9EBAC97C429E}"/>
    <dgm:cxn modelId="{2FBA38B4-2313-4BC5-BB75-2E2307808A73}" srcId="{581CB2DE-1141-448E-8FA1-32690B0EEE4D}" destId="{7B7F8C8B-24CD-4449-8B4E-7E90E0AEAA93}" srcOrd="1" destOrd="0" parTransId="{B1B3BF96-7F19-4DD8-9177-EE55304611E5}" sibTransId="{C522CBC3-9461-4A36-B0E6-292290815DE9}"/>
    <dgm:cxn modelId="{0FACD2C9-6A31-46E1-A9B0-19B9583351C2}" srcId="{BEFBE2F0-4CCC-4605-B747-91CFE1F7CFC3}" destId="{C2FCE3BD-F058-447A-B628-E7BCFA328313}" srcOrd="0" destOrd="0" parTransId="{81F32A75-2987-4A24-94AF-F04E9F8508A3}" sibTransId="{3F50C90C-DD80-4E31-8FAC-9DA78905F7F6}"/>
    <dgm:cxn modelId="{2E05027D-FC1F-4559-A50E-2894CB572818}" type="presParOf" srcId="{7A29D404-62D5-4F7F-8745-72B781567545}" destId="{337F8DE4-9C79-4ADF-AE47-C091B6AA0BBC}" srcOrd="0" destOrd="0" presId="urn:microsoft.com/office/officeart/2005/8/layout/list1"/>
    <dgm:cxn modelId="{93C61EFA-E1D2-4AB3-BB32-53FFB84FE9AD}" type="presParOf" srcId="{337F8DE4-9C79-4ADF-AE47-C091B6AA0BBC}" destId="{3ABBBE54-3AFB-4E27-8AFE-F69758E122D0}" srcOrd="0" destOrd="0" presId="urn:microsoft.com/office/officeart/2005/8/layout/list1"/>
    <dgm:cxn modelId="{5E24CBBD-4EEB-4911-B811-1EEF04592F47}" type="presParOf" srcId="{337F8DE4-9C79-4ADF-AE47-C091B6AA0BBC}" destId="{42750A45-92FD-4A5D-8929-4604B7C1D254}" srcOrd="1" destOrd="0" presId="urn:microsoft.com/office/officeart/2005/8/layout/list1"/>
    <dgm:cxn modelId="{2572F672-822F-4303-9F59-21650721C21A}" type="presParOf" srcId="{7A29D404-62D5-4F7F-8745-72B781567545}" destId="{65D8CEB3-5A3B-4082-A204-290AFECAAE60}" srcOrd="1" destOrd="0" presId="urn:microsoft.com/office/officeart/2005/8/layout/list1"/>
    <dgm:cxn modelId="{8B060FBB-7A0F-401C-85C3-8AFE4626D939}" type="presParOf" srcId="{7A29D404-62D5-4F7F-8745-72B781567545}" destId="{CF6AD70E-FF4C-4C8F-A4D5-F62EA90B467C}" srcOrd="2" destOrd="0" presId="urn:microsoft.com/office/officeart/2005/8/layout/list1"/>
    <dgm:cxn modelId="{11528852-C4A4-4A87-970A-FAE8F6794E9B}" type="presParOf" srcId="{7A29D404-62D5-4F7F-8745-72B781567545}" destId="{4BF71EDB-071F-4DFF-BDBD-A2CF0108D30E}" srcOrd="3" destOrd="0" presId="urn:microsoft.com/office/officeart/2005/8/layout/list1"/>
    <dgm:cxn modelId="{928CC704-7717-4867-AD20-CFD0DBB482D6}" type="presParOf" srcId="{7A29D404-62D5-4F7F-8745-72B781567545}" destId="{AF24D0BE-FD6B-48EA-83CC-9442ADCB9371}" srcOrd="4" destOrd="0" presId="urn:microsoft.com/office/officeart/2005/8/layout/list1"/>
    <dgm:cxn modelId="{8561E24E-3BE5-483F-B248-C77BCBB5C583}" type="presParOf" srcId="{AF24D0BE-FD6B-48EA-83CC-9442ADCB9371}" destId="{16577DB5-07BA-488A-B4DF-9A0C3B3917F6}" srcOrd="0" destOrd="0" presId="urn:microsoft.com/office/officeart/2005/8/layout/list1"/>
    <dgm:cxn modelId="{519B117A-6DC3-4526-8DCE-A7EB13D24E72}" type="presParOf" srcId="{AF24D0BE-FD6B-48EA-83CC-9442ADCB9371}" destId="{986DA281-4F3B-4D03-AB39-509DE920E2C7}" srcOrd="1" destOrd="0" presId="urn:microsoft.com/office/officeart/2005/8/layout/list1"/>
    <dgm:cxn modelId="{461BD006-BB8D-415D-9097-A2BF2BD1912C}" type="presParOf" srcId="{7A29D404-62D5-4F7F-8745-72B781567545}" destId="{6D23772B-1415-43DB-92B2-BFC9C3DA56E5}" srcOrd="5" destOrd="0" presId="urn:microsoft.com/office/officeart/2005/8/layout/list1"/>
    <dgm:cxn modelId="{AF4C4A89-CD7B-4069-B864-77EA864AC999}" type="presParOf" srcId="{7A29D404-62D5-4F7F-8745-72B781567545}" destId="{DA825A47-7029-4B6B-A077-D4ABF138B691}"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1432A89-7C7A-4388-9EC0-0716D7261254}" type="doc">
      <dgm:prSet loTypeId="urn:microsoft.com/office/officeart/2005/8/layout/list1" loCatId="list" qsTypeId="urn:microsoft.com/office/officeart/2005/8/quickstyle/simple2" qsCatId="simple" csTypeId="urn:microsoft.com/office/officeart/2005/8/colors/accent2_2" csCatId="accent2" phldr="1"/>
      <dgm:spPr/>
      <dgm:t>
        <a:bodyPr/>
        <a:lstStyle/>
        <a:p>
          <a:endParaRPr lang="en-US"/>
        </a:p>
      </dgm:t>
    </dgm:pt>
    <dgm:pt modelId="{581CB2DE-1141-448E-8FA1-32690B0EEE4D}">
      <dgm:prSet/>
      <dgm:spPr/>
      <dgm:t>
        <a:bodyPr/>
        <a:lstStyle/>
        <a:p>
          <a:r>
            <a:rPr lang="en-US" b="1" dirty="0"/>
            <a:t>Tips:</a:t>
          </a:r>
          <a:endParaRPr lang="en-US" dirty="0"/>
        </a:p>
      </dgm:t>
    </dgm:pt>
    <dgm:pt modelId="{E02C321A-51EC-4F9A-9849-C1F4A0FF4472}" type="parTrans" cxnId="{ECF7DF33-008D-4F43-832A-0888E2B4AC7F}">
      <dgm:prSet/>
      <dgm:spPr/>
      <dgm:t>
        <a:bodyPr/>
        <a:lstStyle/>
        <a:p>
          <a:endParaRPr lang="en-US"/>
        </a:p>
      </dgm:t>
    </dgm:pt>
    <dgm:pt modelId="{207F1AE3-FD21-4694-B2D2-FAB412D5ABAA}" type="sibTrans" cxnId="{ECF7DF33-008D-4F43-832A-0888E2B4AC7F}">
      <dgm:prSet/>
      <dgm:spPr/>
      <dgm:t>
        <a:bodyPr/>
        <a:lstStyle/>
        <a:p>
          <a:endParaRPr lang="en-US"/>
        </a:p>
      </dgm:t>
    </dgm:pt>
    <dgm:pt modelId="{44C5C911-3631-4E44-8AC4-175C6C24A20E}">
      <dgm:prSet/>
      <dgm:spPr/>
      <dgm:t>
        <a:bodyPr/>
        <a:lstStyle/>
        <a:p>
          <a:r>
            <a:rPr lang="en-US" b="1" dirty="0"/>
            <a:t>Refrain from approaching or reaching towards a fearful dog. Instead, offer space, turn your body sideways, avoid eye contact, and gently toss treats. </a:t>
          </a:r>
          <a:endParaRPr lang="en-US" dirty="0"/>
        </a:p>
      </dgm:t>
    </dgm:pt>
    <dgm:pt modelId="{10AA3B39-E2BB-4B9D-AC33-47A768BB55CD}" type="parTrans" cxnId="{1ADCE9AD-0A30-4816-BFF0-E464B96F5D98}">
      <dgm:prSet/>
      <dgm:spPr/>
      <dgm:t>
        <a:bodyPr/>
        <a:lstStyle/>
        <a:p>
          <a:endParaRPr lang="en-US"/>
        </a:p>
      </dgm:t>
    </dgm:pt>
    <dgm:pt modelId="{BDB7526A-8522-4A3C-B04A-9EBAC97C429E}" type="sibTrans" cxnId="{1ADCE9AD-0A30-4816-BFF0-E464B96F5D98}">
      <dgm:prSet/>
      <dgm:spPr/>
      <dgm:t>
        <a:bodyPr/>
        <a:lstStyle/>
        <a:p>
          <a:endParaRPr lang="en-US"/>
        </a:p>
      </dgm:t>
    </dgm:pt>
    <dgm:pt modelId="{FD667EEB-C6F5-4A24-B8FA-509E5141D59E}">
      <dgm:prSet/>
      <dgm:spPr/>
      <dgm:t>
        <a:bodyPr/>
        <a:lstStyle/>
        <a:p>
          <a:pPr>
            <a:buFont typeface="Arial" panose="020B0604020202020204" pitchFamily="34" charset="0"/>
            <a:buChar char="•"/>
          </a:pPr>
          <a:r>
            <a:rPr lang="en-US" b="1"/>
            <a:t>Patience and a calm demeaner are key. </a:t>
          </a:r>
          <a:endParaRPr lang="en-US"/>
        </a:p>
      </dgm:t>
    </dgm:pt>
    <dgm:pt modelId="{8ADAE9CC-CD3B-4872-B0F0-F41B89FDBB51}" type="parTrans" cxnId="{53204C61-F72A-48D6-82E6-3C1BF5F6397E}">
      <dgm:prSet/>
      <dgm:spPr/>
      <dgm:t>
        <a:bodyPr/>
        <a:lstStyle/>
        <a:p>
          <a:endParaRPr lang="en-US"/>
        </a:p>
      </dgm:t>
    </dgm:pt>
    <dgm:pt modelId="{22E8270E-AB52-4295-986D-D8159E37E2EF}" type="sibTrans" cxnId="{53204C61-F72A-48D6-82E6-3C1BF5F6397E}">
      <dgm:prSet/>
      <dgm:spPr/>
      <dgm:t>
        <a:bodyPr/>
        <a:lstStyle/>
        <a:p>
          <a:endParaRPr lang="en-US"/>
        </a:p>
      </dgm:t>
    </dgm:pt>
    <dgm:pt modelId="{A1F00055-4A3B-45C3-AE9F-60A84BB3EA69}">
      <dgm:prSet/>
      <dgm:spPr/>
      <dgm:t>
        <a:bodyPr/>
        <a:lstStyle/>
        <a:p>
          <a:pPr>
            <a:buFont typeface="Arial" panose="020B0604020202020204" pitchFamily="34" charset="0"/>
            <a:buChar char="•"/>
          </a:pPr>
          <a:r>
            <a:rPr lang="en-US" b="1"/>
            <a:t>Remove items that obscure your face such as sunglasses and hats.</a:t>
          </a:r>
          <a:endParaRPr lang="en-US"/>
        </a:p>
      </dgm:t>
    </dgm:pt>
    <dgm:pt modelId="{AE15E454-673E-425A-AC1D-D7049A7DC0FF}" type="parTrans" cxnId="{C9424EBA-45DC-4345-86D6-EE66FB61477F}">
      <dgm:prSet/>
      <dgm:spPr/>
      <dgm:t>
        <a:bodyPr/>
        <a:lstStyle/>
        <a:p>
          <a:endParaRPr lang="en-US"/>
        </a:p>
      </dgm:t>
    </dgm:pt>
    <dgm:pt modelId="{359C00A7-1084-4309-8675-7F4B6B3436DA}" type="sibTrans" cxnId="{C9424EBA-45DC-4345-86D6-EE66FB61477F}">
      <dgm:prSet/>
      <dgm:spPr/>
      <dgm:t>
        <a:bodyPr/>
        <a:lstStyle/>
        <a:p>
          <a:endParaRPr lang="en-US"/>
        </a:p>
      </dgm:t>
    </dgm:pt>
    <dgm:pt modelId="{729F1A03-68B9-4CDA-9FC6-F4CEE83C156F}">
      <dgm:prSet/>
      <dgm:spPr/>
      <dgm:t>
        <a:bodyPr/>
        <a:lstStyle/>
        <a:p>
          <a:pPr>
            <a:buFont typeface="Arial" panose="020B0604020202020204" pitchFamily="34" charset="0"/>
            <a:buChar char="•"/>
          </a:pPr>
          <a:r>
            <a:rPr lang="en-US" b="1"/>
            <a:t>Recognize the subtle signs of fear and refrain from putting the dog over threshold.</a:t>
          </a:r>
          <a:endParaRPr lang="en-US"/>
        </a:p>
      </dgm:t>
    </dgm:pt>
    <dgm:pt modelId="{2EF1553F-82A1-407E-BA0D-00062958C9FA}" type="parTrans" cxnId="{91CADCA4-637D-4BE2-80CA-5237D59FAFFB}">
      <dgm:prSet/>
      <dgm:spPr/>
      <dgm:t>
        <a:bodyPr/>
        <a:lstStyle/>
        <a:p>
          <a:endParaRPr lang="en-US"/>
        </a:p>
      </dgm:t>
    </dgm:pt>
    <dgm:pt modelId="{A5A5D212-EBCB-424E-B43B-F586D4A5B9A7}" type="sibTrans" cxnId="{91CADCA4-637D-4BE2-80CA-5237D59FAFFB}">
      <dgm:prSet/>
      <dgm:spPr/>
      <dgm:t>
        <a:bodyPr/>
        <a:lstStyle/>
        <a:p>
          <a:endParaRPr lang="en-US"/>
        </a:p>
      </dgm:t>
    </dgm:pt>
    <dgm:pt modelId="{F6D89810-682A-48E1-94D3-E9C8631161A3}">
      <dgm:prSet/>
      <dgm:spPr/>
      <dgm:t>
        <a:bodyPr/>
        <a:lstStyle/>
        <a:p>
          <a:pPr>
            <a:buFont typeface="Arial" panose="020B0604020202020204" pitchFamily="34" charset="0"/>
            <a:buChar char="•"/>
          </a:pPr>
          <a:r>
            <a:rPr lang="en-US" b="1"/>
            <a:t>If the dog remains fearful and overly stressed, discontinue the interaction and leave a detailed note in the dog walking binder.  </a:t>
          </a:r>
          <a:endParaRPr lang="en-US"/>
        </a:p>
      </dgm:t>
    </dgm:pt>
    <dgm:pt modelId="{FBE53DB0-563E-4407-A07E-5BD604B0340E}" type="parTrans" cxnId="{F7107D1A-B09F-4D12-9A67-84EC44DA1A35}">
      <dgm:prSet/>
      <dgm:spPr/>
      <dgm:t>
        <a:bodyPr/>
        <a:lstStyle/>
        <a:p>
          <a:endParaRPr lang="en-US"/>
        </a:p>
      </dgm:t>
    </dgm:pt>
    <dgm:pt modelId="{E513B252-54A6-417A-BE1F-CE1AB8E65C8B}" type="sibTrans" cxnId="{F7107D1A-B09F-4D12-9A67-84EC44DA1A35}">
      <dgm:prSet/>
      <dgm:spPr/>
      <dgm:t>
        <a:bodyPr/>
        <a:lstStyle/>
        <a:p>
          <a:endParaRPr lang="en-US"/>
        </a:p>
      </dgm:t>
    </dgm:pt>
    <dgm:pt modelId="{7A29D404-62D5-4F7F-8745-72B781567545}" type="pres">
      <dgm:prSet presAssocID="{61432A89-7C7A-4388-9EC0-0716D7261254}" presName="linear" presStyleCnt="0">
        <dgm:presLayoutVars>
          <dgm:dir/>
          <dgm:animLvl val="lvl"/>
          <dgm:resizeHandles val="exact"/>
        </dgm:presLayoutVars>
      </dgm:prSet>
      <dgm:spPr/>
    </dgm:pt>
    <dgm:pt modelId="{AF24D0BE-FD6B-48EA-83CC-9442ADCB9371}" type="pres">
      <dgm:prSet presAssocID="{581CB2DE-1141-448E-8FA1-32690B0EEE4D}" presName="parentLin" presStyleCnt="0"/>
      <dgm:spPr/>
    </dgm:pt>
    <dgm:pt modelId="{16577DB5-07BA-488A-B4DF-9A0C3B3917F6}" type="pres">
      <dgm:prSet presAssocID="{581CB2DE-1141-448E-8FA1-32690B0EEE4D}" presName="parentLeftMargin" presStyleLbl="node1" presStyleIdx="0" presStyleCnt="1"/>
      <dgm:spPr/>
    </dgm:pt>
    <dgm:pt modelId="{986DA281-4F3B-4D03-AB39-509DE920E2C7}" type="pres">
      <dgm:prSet presAssocID="{581CB2DE-1141-448E-8FA1-32690B0EEE4D}" presName="parentText" presStyleLbl="node1" presStyleIdx="0" presStyleCnt="1">
        <dgm:presLayoutVars>
          <dgm:chMax val="0"/>
          <dgm:bulletEnabled val="1"/>
        </dgm:presLayoutVars>
      </dgm:prSet>
      <dgm:spPr/>
    </dgm:pt>
    <dgm:pt modelId="{6D23772B-1415-43DB-92B2-BFC9C3DA56E5}" type="pres">
      <dgm:prSet presAssocID="{581CB2DE-1141-448E-8FA1-32690B0EEE4D}" presName="negativeSpace" presStyleCnt="0"/>
      <dgm:spPr/>
    </dgm:pt>
    <dgm:pt modelId="{DA825A47-7029-4B6B-A077-D4ABF138B691}" type="pres">
      <dgm:prSet presAssocID="{581CB2DE-1141-448E-8FA1-32690B0EEE4D}" presName="childText" presStyleLbl="conFgAcc1" presStyleIdx="0" presStyleCnt="1">
        <dgm:presLayoutVars>
          <dgm:bulletEnabled val="1"/>
        </dgm:presLayoutVars>
      </dgm:prSet>
      <dgm:spPr/>
    </dgm:pt>
  </dgm:ptLst>
  <dgm:cxnLst>
    <dgm:cxn modelId="{F7107D1A-B09F-4D12-9A67-84EC44DA1A35}" srcId="{581CB2DE-1141-448E-8FA1-32690B0EEE4D}" destId="{F6D89810-682A-48E1-94D3-E9C8631161A3}" srcOrd="4" destOrd="0" parTransId="{FBE53DB0-563E-4407-A07E-5BD604B0340E}" sibTransId="{E513B252-54A6-417A-BE1F-CE1AB8E65C8B}"/>
    <dgm:cxn modelId="{C371A624-5E84-454C-977E-8F92485EBF73}" type="presOf" srcId="{61432A89-7C7A-4388-9EC0-0716D7261254}" destId="{7A29D404-62D5-4F7F-8745-72B781567545}" srcOrd="0" destOrd="0" presId="urn:microsoft.com/office/officeart/2005/8/layout/list1"/>
    <dgm:cxn modelId="{16BD2026-135A-49C1-9A66-6662C211D339}" type="presOf" srcId="{581CB2DE-1141-448E-8FA1-32690B0EEE4D}" destId="{16577DB5-07BA-488A-B4DF-9A0C3B3917F6}" srcOrd="0" destOrd="0" presId="urn:microsoft.com/office/officeart/2005/8/layout/list1"/>
    <dgm:cxn modelId="{ECF7DF33-008D-4F43-832A-0888E2B4AC7F}" srcId="{61432A89-7C7A-4388-9EC0-0716D7261254}" destId="{581CB2DE-1141-448E-8FA1-32690B0EEE4D}" srcOrd="0" destOrd="0" parTransId="{E02C321A-51EC-4F9A-9849-C1F4A0FF4472}" sibTransId="{207F1AE3-FD21-4694-B2D2-FAB412D5ABAA}"/>
    <dgm:cxn modelId="{442E5860-6F01-4942-B53B-F9488A3F03B0}" type="presOf" srcId="{A1F00055-4A3B-45C3-AE9F-60A84BB3EA69}" destId="{DA825A47-7029-4B6B-A077-D4ABF138B691}" srcOrd="0" destOrd="2" presId="urn:microsoft.com/office/officeart/2005/8/layout/list1"/>
    <dgm:cxn modelId="{53204C61-F72A-48D6-82E6-3C1BF5F6397E}" srcId="{581CB2DE-1141-448E-8FA1-32690B0EEE4D}" destId="{FD667EEB-C6F5-4A24-B8FA-509E5141D59E}" srcOrd="1" destOrd="0" parTransId="{8ADAE9CC-CD3B-4872-B0F0-F41B89FDBB51}" sibTransId="{22E8270E-AB52-4295-986D-D8159E37E2EF}"/>
    <dgm:cxn modelId="{BDE06B45-52E5-428B-9080-BF69B4FAEAC3}" type="presOf" srcId="{44C5C911-3631-4E44-8AC4-175C6C24A20E}" destId="{DA825A47-7029-4B6B-A077-D4ABF138B691}" srcOrd="0" destOrd="0" presId="urn:microsoft.com/office/officeart/2005/8/layout/list1"/>
    <dgm:cxn modelId="{12DAE94D-F2A9-47CA-9DF9-9571421CD877}" type="presOf" srcId="{FD667EEB-C6F5-4A24-B8FA-509E5141D59E}" destId="{DA825A47-7029-4B6B-A077-D4ABF138B691}" srcOrd="0" destOrd="1" presId="urn:microsoft.com/office/officeart/2005/8/layout/list1"/>
    <dgm:cxn modelId="{3234E86F-325E-40E7-81DF-B73E84C7E371}" type="presOf" srcId="{729F1A03-68B9-4CDA-9FC6-F4CEE83C156F}" destId="{DA825A47-7029-4B6B-A077-D4ABF138B691}" srcOrd="0" destOrd="3" presId="urn:microsoft.com/office/officeart/2005/8/layout/list1"/>
    <dgm:cxn modelId="{E804AF9B-2759-46E3-A29A-80D3E6C146CB}" type="presOf" srcId="{581CB2DE-1141-448E-8FA1-32690B0EEE4D}" destId="{986DA281-4F3B-4D03-AB39-509DE920E2C7}" srcOrd="1" destOrd="0" presId="urn:microsoft.com/office/officeart/2005/8/layout/list1"/>
    <dgm:cxn modelId="{91CADCA4-637D-4BE2-80CA-5237D59FAFFB}" srcId="{581CB2DE-1141-448E-8FA1-32690B0EEE4D}" destId="{729F1A03-68B9-4CDA-9FC6-F4CEE83C156F}" srcOrd="3" destOrd="0" parTransId="{2EF1553F-82A1-407E-BA0D-00062958C9FA}" sibTransId="{A5A5D212-EBCB-424E-B43B-F586D4A5B9A7}"/>
    <dgm:cxn modelId="{1ADCE9AD-0A30-4816-BFF0-E464B96F5D98}" srcId="{581CB2DE-1141-448E-8FA1-32690B0EEE4D}" destId="{44C5C911-3631-4E44-8AC4-175C6C24A20E}" srcOrd="0" destOrd="0" parTransId="{10AA3B39-E2BB-4B9D-AC33-47A768BB55CD}" sibTransId="{BDB7526A-8522-4A3C-B04A-9EBAC97C429E}"/>
    <dgm:cxn modelId="{8FD0FEAF-3D1B-4D85-8A15-28261CF6EF4D}" type="presOf" srcId="{F6D89810-682A-48E1-94D3-E9C8631161A3}" destId="{DA825A47-7029-4B6B-A077-D4ABF138B691}" srcOrd="0" destOrd="4" presId="urn:microsoft.com/office/officeart/2005/8/layout/list1"/>
    <dgm:cxn modelId="{C9424EBA-45DC-4345-86D6-EE66FB61477F}" srcId="{581CB2DE-1141-448E-8FA1-32690B0EEE4D}" destId="{A1F00055-4A3B-45C3-AE9F-60A84BB3EA69}" srcOrd="2" destOrd="0" parTransId="{AE15E454-673E-425A-AC1D-D7049A7DC0FF}" sibTransId="{359C00A7-1084-4309-8675-7F4B6B3436DA}"/>
    <dgm:cxn modelId="{928CC704-7717-4867-AD20-CFD0DBB482D6}" type="presParOf" srcId="{7A29D404-62D5-4F7F-8745-72B781567545}" destId="{AF24D0BE-FD6B-48EA-83CC-9442ADCB9371}" srcOrd="0" destOrd="0" presId="urn:microsoft.com/office/officeart/2005/8/layout/list1"/>
    <dgm:cxn modelId="{8561E24E-3BE5-483F-B248-C77BCBB5C583}" type="presParOf" srcId="{AF24D0BE-FD6B-48EA-83CC-9442ADCB9371}" destId="{16577DB5-07BA-488A-B4DF-9A0C3B3917F6}" srcOrd="0" destOrd="0" presId="urn:microsoft.com/office/officeart/2005/8/layout/list1"/>
    <dgm:cxn modelId="{519B117A-6DC3-4526-8DCE-A7EB13D24E72}" type="presParOf" srcId="{AF24D0BE-FD6B-48EA-83CC-9442ADCB9371}" destId="{986DA281-4F3B-4D03-AB39-509DE920E2C7}" srcOrd="1" destOrd="0" presId="urn:microsoft.com/office/officeart/2005/8/layout/list1"/>
    <dgm:cxn modelId="{461BD006-BB8D-415D-9097-A2BF2BD1912C}" type="presParOf" srcId="{7A29D404-62D5-4F7F-8745-72B781567545}" destId="{6D23772B-1415-43DB-92B2-BFC9C3DA56E5}" srcOrd="1" destOrd="0" presId="urn:microsoft.com/office/officeart/2005/8/layout/list1"/>
    <dgm:cxn modelId="{AF4C4A89-CD7B-4069-B864-77EA864AC999}" type="presParOf" srcId="{7A29D404-62D5-4F7F-8745-72B781567545}" destId="{DA825A47-7029-4B6B-A077-D4ABF138B691}"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051A0F6-3F3A-490E-9CB6-46428555F6D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1FFE3ED-515B-41AF-B743-E43AF7E8D544}">
      <dgm:prSet/>
      <dgm:spPr/>
      <dgm:t>
        <a:bodyPr/>
        <a:lstStyle/>
        <a:p>
          <a:r>
            <a:rPr lang="en-US" dirty="0"/>
            <a:t>Review prior walker notes in the binder</a:t>
          </a:r>
        </a:p>
      </dgm:t>
    </dgm:pt>
    <dgm:pt modelId="{063CB0D2-361A-4BF5-A6A0-F3A544E3FE3D}" type="parTrans" cxnId="{A56633A9-7977-45B2-9B2C-F3B653C3A194}">
      <dgm:prSet/>
      <dgm:spPr/>
      <dgm:t>
        <a:bodyPr/>
        <a:lstStyle/>
        <a:p>
          <a:endParaRPr lang="en-US"/>
        </a:p>
      </dgm:t>
    </dgm:pt>
    <dgm:pt modelId="{302CAA43-4AAF-44CE-B5C2-CB7811D28610}" type="sibTrans" cxnId="{A56633A9-7977-45B2-9B2C-F3B653C3A194}">
      <dgm:prSet/>
      <dgm:spPr/>
      <dgm:t>
        <a:bodyPr/>
        <a:lstStyle/>
        <a:p>
          <a:endParaRPr lang="en-US"/>
        </a:p>
      </dgm:t>
    </dgm:pt>
    <dgm:pt modelId="{FAE714D7-43E8-4605-918F-C793B6CC5567}">
      <dgm:prSet/>
      <dgm:spPr/>
      <dgm:t>
        <a:bodyPr/>
        <a:lstStyle/>
        <a:p>
          <a:r>
            <a:rPr lang="en-US" dirty="0"/>
            <a:t>Check for tips on the blue dot walker board</a:t>
          </a:r>
        </a:p>
      </dgm:t>
    </dgm:pt>
    <dgm:pt modelId="{73DF5A7B-F65A-47E2-BD07-9D572B35B52D}" type="parTrans" cxnId="{24015266-0312-4397-BDE8-520645D5BF72}">
      <dgm:prSet/>
      <dgm:spPr/>
      <dgm:t>
        <a:bodyPr/>
        <a:lstStyle/>
        <a:p>
          <a:endParaRPr lang="en-US"/>
        </a:p>
      </dgm:t>
    </dgm:pt>
    <dgm:pt modelId="{4CCDA9B2-46F4-4490-9B1A-616AF18C4765}" type="sibTrans" cxnId="{24015266-0312-4397-BDE8-520645D5BF72}">
      <dgm:prSet/>
      <dgm:spPr/>
      <dgm:t>
        <a:bodyPr/>
        <a:lstStyle/>
        <a:p>
          <a:endParaRPr lang="en-US"/>
        </a:p>
      </dgm:t>
    </dgm:pt>
    <dgm:pt modelId="{E709F8CE-970F-4136-A926-E34B471A9045}">
      <dgm:prSet/>
      <dgm:spPr/>
      <dgm:t>
        <a:bodyPr/>
        <a:lstStyle/>
        <a:p>
          <a:r>
            <a:rPr lang="en-US" dirty="0"/>
            <a:t>Check their required tools, prepare any needed items, and follow all signage</a:t>
          </a:r>
        </a:p>
      </dgm:t>
    </dgm:pt>
    <dgm:pt modelId="{F8F02B36-94C8-4281-89E5-56D6000ADB0C}" type="parTrans" cxnId="{15733A27-D404-4FF0-AE6D-C440E2970BF9}">
      <dgm:prSet/>
      <dgm:spPr/>
      <dgm:t>
        <a:bodyPr/>
        <a:lstStyle/>
        <a:p>
          <a:endParaRPr lang="en-US"/>
        </a:p>
      </dgm:t>
    </dgm:pt>
    <dgm:pt modelId="{E7083DFF-6D15-4EB5-B31A-41FDD04355D0}" type="sibTrans" cxnId="{15733A27-D404-4FF0-AE6D-C440E2970BF9}">
      <dgm:prSet/>
      <dgm:spPr/>
      <dgm:t>
        <a:bodyPr/>
        <a:lstStyle/>
        <a:p>
          <a:endParaRPr lang="en-US"/>
        </a:p>
      </dgm:t>
    </dgm:pt>
    <dgm:pt modelId="{EF21616A-6899-4175-A837-8B5E0F410EE1}">
      <dgm:prSet/>
      <dgm:spPr/>
      <dgm:t>
        <a:bodyPr/>
        <a:lstStyle/>
        <a:p>
          <a:r>
            <a:rPr lang="en-US" dirty="0"/>
            <a:t>Always have a radio and treats</a:t>
          </a:r>
        </a:p>
      </dgm:t>
    </dgm:pt>
    <dgm:pt modelId="{67A36AAF-A9C7-4D50-A68B-BFB4A50BCAC0}" type="parTrans" cxnId="{5B9D84B6-AB5D-457D-9032-932227B9C82D}">
      <dgm:prSet/>
      <dgm:spPr/>
      <dgm:t>
        <a:bodyPr/>
        <a:lstStyle/>
        <a:p>
          <a:endParaRPr lang="en-US"/>
        </a:p>
      </dgm:t>
    </dgm:pt>
    <dgm:pt modelId="{D954E44F-4BE3-402B-8EBC-597A487A71FA}" type="sibTrans" cxnId="{5B9D84B6-AB5D-457D-9032-932227B9C82D}">
      <dgm:prSet/>
      <dgm:spPr/>
      <dgm:t>
        <a:bodyPr/>
        <a:lstStyle/>
        <a:p>
          <a:endParaRPr lang="en-US"/>
        </a:p>
      </dgm:t>
    </dgm:pt>
    <dgm:pt modelId="{60915556-3CD7-4D4D-BCD1-8532218B1AA6}" type="pres">
      <dgm:prSet presAssocID="{8051A0F6-3F3A-490E-9CB6-46428555F6D8}" presName="root" presStyleCnt="0">
        <dgm:presLayoutVars>
          <dgm:dir/>
          <dgm:resizeHandles val="exact"/>
        </dgm:presLayoutVars>
      </dgm:prSet>
      <dgm:spPr/>
    </dgm:pt>
    <dgm:pt modelId="{25674C4C-7CB3-4948-80F6-CCBA913E1A07}" type="pres">
      <dgm:prSet presAssocID="{41FFE3ED-515B-41AF-B743-E43AF7E8D544}" presName="compNode" presStyleCnt="0"/>
      <dgm:spPr/>
    </dgm:pt>
    <dgm:pt modelId="{68562075-B98F-495A-9623-CD806AA7C5C7}" type="pres">
      <dgm:prSet presAssocID="{41FFE3ED-515B-41AF-B743-E43AF7E8D544}" presName="bgRect" presStyleLbl="bgShp" presStyleIdx="0" presStyleCnt="4"/>
      <dgm:spPr/>
    </dgm:pt>
    <dgm:pt modelId="{757808CE-0B0F-47F0-A8ED-142DA238CA1E}" type="pres">
      <dgm:prSet presAssocID="{41FFE3ED-515B-41AF-B743-E43AF7E8D54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perclip"/>
        </a:ext>
      </dgm:extLst>
    </dgm:pt>
    <dgm:pt modelId="{C4DFB3F5-A954-4140-A6DD-19B2B13F3E21}" type="pres">
      <dgm:prSet presAssocID="{41FFE3ED-515B-41AF-B743-E43AF7E8D544}" presName="spaceRect" presStyleCnt="0"/>
      <dgm:spPr/>
    </dgm:pt>
    <dgm:pt modelId="{0F1E334A-2BBE-4640-B525-022D0B3CD45E}" type="pres">
      <dgm:prSet presAssocID="{41FFE3ED-515B-41AF-B743-E43AF7E8D544}" presName="parTx" presStyleLbl="revTx" presStyleIdx="0" presStyleCnt="4">
        <dgm:presLayoutVars>
          <dgm:chMax val="0"/>
          <dgm:chPref val="0"/>
        </dgm:presLayoutVars>
      </dgm:prSet>
      <dgm:spPr/>
    </dgm:pt>
    <dgm:pt modelId="{F3574290-6890-42E0-91BC-C29D70ABF9A0}" type="pres">
      <dgm:prSet presAssocID="{302CAA43-4AAF-44CE-B5C2-CB7811D28610}" presName="sibTrans" presStyleCnt="0"/>
      <dgm:spPr/>
    </dgm:pt>
    <dgm:pt modelId="{BA5EE0EC-5795-4996-A13B-EDAFECA98C65}" type="pres">
      <dgm:prSet presAssocID="{FAE714D7-43E8-4605-918F-C793B6CC5567}" presName="compNode" presStyleCnt="0"/>
      <dgm:spPr/>
    </dgm:pt>
    <dgm:pt modelId="{009D52FA-DB40-4664-A3E9-F7E76A0D0D1F}" type="pres">
      <dgm:prSet presAssocID="{FAE714D7-43E8-4605-918F-C793B6CC5567}" presName="bgRect" presStyleLbl="bgShp" presStyleIdx="1" presStyleCnt="4"/>
      <dgm:spPr/>
    </dgm:pt>
    <dgm:pt modelId="{068AE066-4AC1-406B-BF7E-F3D36D49DD15}" type="pres">
      <dgm:prSet presAssocID="{FAE714D7-43E8-4605-918F-C793B6CC556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2C92F9FD-4F75-43DA-8A04-3A112D1DCDBC}" type="pres">
      <dgm:prSet presAssocID="{FAE714D7-43E8-4605-918F-C793B6CC5567}" presName="spaceRect" presStyleCnt="0"/>
      <dgm:spPr/>
    </dgm:pt>
    <dgm:pt modelId="{B04F28C4-37AD-464A-8BAF-08F53857318D}" type="pres">
      <dgm:prSet presAssocID="{FAE714D7-43E8-4605-918F-C793B6CC5567}" presName="parTx" presStyleLbl="revTx" presStyleIdx="1" presStyleCnt="4">
        <dgm:presLayoutVars>
          <dgm:chMax val="0"/>
          <dgm:chPref val="0"/>
        </dgm:presLayoutVars>
      </dgm:prSet>
      <dgm:spPr/>
    </dgm:pt>
    <dgm:pt modelId="{42AF3369-BDE7-44A4-993A-2F3AE8B2C226}" type="pres">
      <dgm:prSet presAssocID="{4CCDA9B2-46F4-4490-9B1A-616AF18C4765}" presName="sibTrans" presStyleCnt="0"/>
      <dgm:spPr/>
    </dgm:pt>
    <dgm:pt modelId="{3CF50C43-B8D7-4B49-8B74-45C08DF59B32}" type="pres">
      <dgm:prSet presAssocID="{E709F8CE-970F-4136-A926-E34B471A9045}" presName="compNode" presStyleCnt="0"/>
      <dgm:spPr/>
    </dgm:pt>
    <dgm:pt modelId="{035FED12-3715-486C-8126-65A9B68E0117}" type="pres">
      <dgm:prSet presAssocID="{E709F8CE-970F-4136-A926-E34B471A9045}" presName="bgRect" presStyleLbl="bgShp" presStyleIdx="2" presStyleCnt="4"/>
      <dgm:spPr/>
    </dgm:pt>
    <dgm:pt modelId="{F86CF1A2-E178-4975-AFD3-C683DDEE7548}" type="pres">
      <dgm:prSet presAssocID="{E709F8CE-970F-4136-A926-E34B471A904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ols"/>
        </a:ext>
      </dgm:extLst>
    </dgm:pt>
    <dgm:pt modelId="{D86503C4-60A9-4E61-873A-070F9A3E3C1F}" type="pres">
      <dgm:prSet presAssocID="{E709F8CE-970F-4136-A926-E34B471A9045}" presName="spaceRect" presStyleCnt="0"/>
      <dgm:spPr/>
    </dgm:pt>
    <dgm:pt modelId="{9D4AD3ED-31EA-4AD6-8A9B-8F751ECB11A6}" type="pres">
      <dgm:prSet presAssocID="{E709F8CE-970F-4136-A926-E34B471A9045}" presName="parTx" presStyleLbl="revTx" presStyleIdx="2" presStyleCnt="4">
        <dgm:presLayoutVars>
          <dgm:chMax val="0"/>
          <dgm:chPref val="0"/>
        </dgm:presLayoutVars>
      </dgm:prSet>
      <dgm:spPr/>
    </dgm:pt>
    <dgm:pt modelId="{801EFEED-E8B5-4746-B1F4-3F3EA9F78EB2}" type="pres">
      <dgm:prSet presAssocID="{E7083DFF-6D15-4EB5-B31A-41FDD04355D0}" presName="sibTrans" presStyleCnt="0"/>
      <dgm:spPr/>
    </dgm:pt>
    <dgm:pt modelId="{DF3A8B70-621A-4BED-97AA-EEA51BF0E092}" type="pres">
      <dgm:prSet presAssocID="{EF21616A-6899-4175-A837-8B5E0F410EE1}" presName="compNode" presStyleCnt="0"/>
      <dgm:spPr/>
    </dgm:pt>
    <dgm:pt modelId="{13C968C0-A2E2-4712-8E1D-DB346195A19B}" type="pres">
      <dgm:prSet presAssocID="{EF21616A-6899-4175-A837-8B5E0F410EE1}" presName="bgRect" presStyleLbl="bgShp" presStyleIdx="3" presStyleCnt="4"/>
      <dgm:spPr/>
    </dgm:pt>
    <dgm:pt modelId="{BF768743-4529-4211-87CE-F1A40A5BCBE9}" type="pres">
      <dgm:prSet presAssocID="{EF21616A-6899-4175-A837-8B5E0F410EE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adio"/>
        </a:ext>
      </dgm:extLst>
    </dgm:pt>
    <dgm:pt modelId="{1F2D8653-8F51-4553-BBB2-32DB37D9532F}" type="pres">
      <dgm:prSet presAssocID="{EF21616A-6899-4175-A837-8B5E0F410EE1}" presName="spaceRect" presStyleCnt="0"/>
      <dgm:spPr/>
    </dgm:pt>
    <dgm:pt modelId="{80637944-C630-4B5C-B6D4-B62781F6CF00}" type="pres">
      <dgm:prSet presAssocID="{EF21616A-6899-4175-A837-8B5E0F410EE1}" presName="parTx" presStyleLbl="revTx" presStyleIdx="3" presStyleCnt="4">
        <dgm:presLayoutVars>
          <dgm:chMax val="0"/>
          <dgm:chPref val="0"/>
        </dgm:presLayoutVars>
      </dgm:prSet>
      <dgm:spPr/>
    </dgm:pt>
  </dgm:ptLst>
  <dgm:cxnLst>
    <dgm:cxn modelId="{ED516C26-5BE8-4274-9AAF-8B84ECA3E34A}" type="presOf" srcId="{FAE714D7-43E8-4605-918F-C793B6CC5567}" destId="{B04F28C4-37AD-464A-8BAF-08F53857318D}" srcOrd="0" destOrd="0" presId="urn:microsoft.com/office/officeart/2018/2/layout/IconVerticalSolidList"/>
    <dgm:cxn modelId="{15733A27-D404-4FF0-AE6D-C440E2970BF9}" srcId="{8051A0F6-3F3A-490E-9CB6-46428555F6D8}" destId="{E709F8CE-970F-4136-A926-E34B471A9045}" srcOrd="2" destOrd="0" parTransId="{F8F02B36-94C8-4281-89E5-56D6000ADB0C}" sibTransId="{E7083DFF-6D15-4EB5-B31A-41FDD04355D0}"/>
    <dgm:cxn modelId="{24015266-0312-4397-BDE8-520645D5BF72}" srcId="{8051A0F6-3F3A-490E-9CB6-46428555F6D8}" destId="{FAE714D7-43E8-4605-918F-C793B6CC5567}" srcOrd="1" destOrd="0" parTransId="{73DF5A7B-F65A-47E2-BD07-9D572B35B52D}" sibTransId="{4CCDA9B2-46F4-4490-9B1A-616AF18C4765}"/>
    <dgm:cxn modelId="{A2B30747-CE9E-49DE-89D4-8D60A4E27E39}" type="presOf" srcId="{EF21616A-6899-4175-A837-8B5E0F410EE1}" destId="{80637944-C630-4B5C-B6D4-B62781F6CF00}" srcOrd="0" destOrd="0" presId="urn:microsoft.com/office/officeart/2018/2/layout/IconVerticalSolidList"/>
    <dgm:cxn modelId="{51533E67-7D62-4A28-94BD-0795EA33DAC2}" type="presOf" srcId="{41FFE3ED-515B-41AF-B743-E43AF7E8D544}" destId="{0F1E334A-2BBE-4640-B525-022D0B3CD45E}" srcOrd="0" destOrd="0" presId="urn:microsoft.com/office/officeart/2018/2/layout/IconVerticalSolidList"/>
    <dgm:cxn modelId="{EF5243A6-E4C2-4A0A-9F91-3E424D25BF6C}" type="presOf" srcId="{8051A0F6-3F3A-490E-9CB6-46428555F6D8}" destId="{60915556-3CD7-4D4D-BCD1-8532218B1AA6}" srcOrd="0" destOrd="0" presId="urn:microsoft.com/office/officeart/2018/2/layout/IconVerticalSolidList"/>
    <dgm:cxn modelId="{A56633A9-7977-45B2-9B2C-F3B653C3A194}" srcId="{8051A0F6-3F3A-490E-9CB6-46428555F6D8}" destId="{41FFE3ED-515B-41AF-B743-E43AF7E8D544}" srcOrd="0" destOrd="0" parTransId="{063CB0D2-361A-4BF5-A6A0-F3A544E3FE3D}" sibTransId="{302CAA43-4AAF-44CE-B5C2-CB7811D28610}"/>
    <dgm:cxn modelId="{5B9D84B6-AB5D-457D-9032-932227B9C82D}" srcId="{8051A0F6-3F3A-490E-9CB6-46428555F6D8}" destId="{EF21616A-6899-4175-A837-8B5E0F410EE1}" srcOrd="3" destOrd="0" parTransId="{67A36AAF-A9C7-4D50-A68B-BFB4A50BCAC0}" sibTransId="{D954E44F-4BE3-402B-8EBC-597A487A71FA}"/>
    <dgm:cxn modelId="{E88A99E4-F3EB-4511-95E9-749E2175F794}" type="presOf" srcId="{E709F8CE-970F-4136-A926-E34B471A9045}" destId="{9D4AD3ED-31EA-4AD6-8A9B-8F751ECB11A6}" srcOrd="0" destOrd="0" presId="urn:microsoft.com/office/officeart/2018/2/layout/IconVerticalSolidList"/>
    <dgm:cxn modelId="{086043D5-FD8B-40D3-97DC-0799A840B244}" type="presParOf" srcId="{60915556-3CD7-4D4D-BCD1-8532218B1AA6}" destId="{25674C4C-7CB3-4948-80F6-CCBA913E1A07}" srcOrd="0" destOrd="0" presId="urn:microsoft.com/office/officeart/2018/2/layout/IconVerticalSolidList"/>
    <dgm:cxn modelId="{DECC2BE2-87DB-4457-98DD-A66859B5D477}" type="presParOf" srcId="{25674C4C-7CB3-4948-80F6-CCBA913E1A07}" destId="{68562075-B98F-495A-9623-CD806AA7C5C7}" srcOrd="0" destOrd="0" presId="urn:microsoft.com/office/officeart/2018/2/layout/IconVerticalSolidList"/>
    <dgm:cxn modelId="{EEC08C2C-4C13-4CF3-BBB9-D452DFCA541E}" type="presParOf" srcId="{25674C4C-7CB3-4948-80F6-CCBA913E1A07}" destId="{757808CE-0B0F-47F0-A8ED-142DA238CA1E}" srcOrd="1" destOrd="0" presId="urn:microsoft.com/office/officeart/2018/2/layout/IconVerticalSolidList"/>
    <dgm:cxn modelId="{72130E30-CCBD-4FA2-9D77-B0F2408037B8}" type="presParOf" srcId="{25674C4C-7CB3-4948-80F6-CCBA913E1A07}" destId="{C4DFB3F5-A954-4140-A6DD-19B2B13F3E21}" srcOrd="2" destOrd="0" presId="urn:microsoft.com/office/officeart/2018/2/layout/IconVerticalSolidList"/>
    <dgm:cxn modelId="{26BA5B64-5949-4FDA-A22D-F313FBC3161E}" type="presParOf" srcId="{25674C4C-7CB3-4948-80F6-CCBA913E1A07}" destId="{0F1E334A-2BBE-4640-B525-022D0B3CD45E}" srcOrd="3" destOrd="0" presId="urn:microsoft.com/office/officeart/2018/2/layout/IconVerticalSolidList"/>
    <dgm:cxn modelId="{1FCC8191-5966-4B56-B742-3326ADD33AEF}" type="presParOf" srcId="{60915556-3CD7-4D4D-BCD1-8532218B1AA6}" destId="{F3574290-6890-42E0-91BC-C29D70ABF9A0}" srcOrd="1" destOrd="0" presId="urn:microsoft.com/office/officeart/2018/2/layout/IconVerticalSolidList"/>
    <dgm:cxn modelId="{30B05FD8-B829-4C4D-B8BC-A415C0C85B43}" type="presParOf" srcId="{60915556-3CD7-4D4D-BCD1-8532218B1AA6}" destId="{BA5EE0EC-5795-4996-A13B-EDAFECA98C65}" srcOrd="2" destOrd="0" presId="urn:microsoft.com/office/officeart/2018/2/layout/IconVerticalSolidList"/>
    <dgm:cxn modelId="{C0AA8B9D-DEDD-4342-8AE1-D49E1F40E120}" type="presParOf" srcId="{BA5EE0EC-5795-4996-A13B-EDAFECA98C65}" destId="{009D52FA-DB40-4664-A3E9-F7E76A0D0D1F}" srcOrd="0" destOrd="0" presId="urn:microsoft.com/office/officeart/2018/2/layout/IconVerticalSolidList"/>
    <dgm:cxn modelId="{61A32754-9A02-497F-B9E7-D7640DFA9059}" type="presParOf" srcId="{BA5EE0EC-5795-4996-A13B-EDAFECA98C65}" destId="{068AE066-4AC1-406B-BF7E-F3D36D49DD15}" srcOrd="1" destOrd="0" presId="urn:microsoft.com/office/officeart/2018/2/layout/IconVerticalSolidList"/>
    <dgm:cxn modelId="{26B1F1CE-26E6-413C-B60D-73AF325598F6}" type="presParOf" srcId="{BA5EE0EC-5795-4996-A13B-EDAFECA98C65}" destId="{2C92F9FD-4F75-43DA-8A04-3A112D1DCDBC}" srcOrd="2" destOrd="0" presId="urn:microsoft.com/office/officeart/2018/2/layout/IconVerticalSolidList"/>
    <dgm:cxn modelId="{064535B9-A579-4A8E-9702-7DD036A3E163}" type="presParOf" srcId="{BA5EE0EC-5795-4996-A13B-EDAFECA98C65}" destId="{B04F28C4-37AD-464A-8BAF-08F53857318D}" srcOrd="3" destOrd="0" presId="urn:microsoft.com/office/officeart/2018/2/layout/IconVerticalSolidList"/>
    <dgm:cxn modelId="{EECED2A4-6900-40C7-827B-97CF66202FD1}" type="presParOf" srcId="{60915556-3CD7-4D4D-BCD1-8532218B1AA6}" destId="{42AF3369-BDE7-44A4-993A-2F3AE8B2C226}" srcOrd="3" destOrd="0" presId="urn:microsoft.com/office/officeart/2018/2/layout/IconVerticalSolidList"/>
    <dgm:cxn modelId="{DC73F802-E86A-4294-9964-AD6025805B63}" type="presParOf" srcId="{60915556-3CD7-4D4D-BCD1-8532218B1AA6}" destId="{3CF50C43-B8D7-4B49-8B74-45C08DF59B32}" srcOrd="4" destOrd="0" presId="urn:microsoft.com/office/officeart/2018/2/layout/IconVerticalSolidList"/>
    <dgm:cxn modelId="{B9B459D6-5149-4C66-A9D8-502DF7716987}" type="presParOf" srcId="{3CF50C43-B8D7-4B49-8B74-45C08DF59B32}" destId="{035FED12-3715-486C-8126-65A9B68E0117}" srcOrd="0" destOrd="0" presId="urn:microsoft.com/office/officeart/2018/2/layout/IconVerticalSolidList"/>
    <dgm:cxn modelId="{98435902-2DCE-46A5-84FB-28C7D9E61C7A}" type="presParOf" srcId="{3CF50C43-B8D7-4B49-8B74-45C08DF59B32}" destId="{F86CF1A2-E178-4975-AFD3-C683DDEE7548}" srcOrd="1" destOrd="0" presId="urn:microsoft.com/office/officeart/2018/2/layout/IconVerticalSolidList"/>
    <dgm:cxn modelId="{1094514D-07A5-42E3-BDD6-3B285961E920}" type="presParOf" srcId="{3CF50C43-B8D7-4B49-8B74-45C08DF59B32}" destId="{D86503C4-60A9-4E61-873A-070F9A3E3C1F}" srcOrd="2" destOrd="0" presId="urn:microsoft.com/office/officeart/2018/2/layout/IconVerticalSolidList"/>
    <dgm:cxn modelId="{84A3EA49-2B2F-4A85-A7BB-949C5E8EF860}" type="presParOf" srcId="{3CF50C43-B8D7-4B49-8B74-45C08DF59B32}" destId="{9D4AD3ED-31EA-4AD6-8A9B-8F751ECB11A6}" srcOrd="3" destOrd="0" presId="urn:microsoft.com/office/officeart/2018/2/layout/IconVerticalSolidList"/>
    <dgm:cxn modelId="{3FBF857F-3EC4-44B2-9D1A-5CA93A3BD324}" type="presParOf" srcId="{60915556-3CD7-4D4D-BCD1-8532218B1AA6}" destId="{801EFEED-E8B5-4746-B1F4-3F3EA9F78EB2}" srcOrd="5" destOrd="0" presId="urn:microsoft.com/office/officeart/2018/2/layout/IconVerticalSolidList"/>
    <dgm:cxn modelId="{6DD02976-64B8-4BD1-A14C-F27E8FDCCD84}" type="presParOf" srcId="{60915556-3CD7-4D4D-BCD1-8532218B1AA6}" destId="{DF3A8B70-621A-4BED-97AA-EEA51BF0E092}" srcOrd="6" destOrd="0" presId="urn:microsoft.com/office/officeart/2018/2/layout/IconVerticalSolidList"/>
    <dgm:cxn modelId="{6EEA6C2B-0515-4C54-B874-BB55819FEB8F}" type="presParOf" srcId="{DF3A8B70-621A-4BED-97AA-EEA51BF0E092}" destId="{13C968C0-A2E2-4712-8E1D-DB346195A19B}" srcOrd="0" destOrd="0" presId="urn:microsoft.com/office/officeart/2018/2/layout/IconVerticalSolidList"/>
    <dgm:cxn modelId="{DCB508ED-DD3F-4D95-9CAE-DBFFFBE01905}" type="presParOf" srcId="{DF3A8B70-621A-4BED-97AA-EEA51BF0E092}" destId="{BF768743-4529-4211-87CE-F1A40A5BCBE9}" srcOrd="1" destOrd="0" presId="urn:microsoft.com/office/officeart/2018/2/layout/IconVerticalSolidList"/>
    <dgm:cxn modelId="{BAEFB806-5EEA-4E4A-B129-E3C3020B532A}" type="presParOf" srcId="{DF3A8B70-621A-4BED-97AA-EEA51BF0E092}" destId="{1F2D8653-8F51-4553-BBB2-32DB37D9532F}" srcOrd="2" destOrd="0" presId="urn:microsoft.com/office/officeart/2018/2/layout/IconVerticalSolidList"/>
    <dgm:cxn modelId="{51E114BD-1A6F-4F86-B8B6-91D71B9CFFF1}" type="presParOf" srcId="{DF3A8B70-621A-4BED-97AA-EEA51BF0E092}" destId="{80637944-C630-4B5C-B6D4-B62781F6CF00}"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8971316-FC74-4C54-93BA-BB58B20D1185}" type="doc">
      <dgm:prSet loTypeId="urn:microsoft.com/office/officeart/2016/7/layout/BasicLinearProcessNumbered" loCatId="process" qsTypeId="urn:microsoft.com/office/officeart/2005/8/quickstyle/simple4" qsCatId="simple" csTypeId="urn:microsoft.com/office/officeart/2005/8/colors/accent2_2" csCatId="accent2" phldr="1"/>
      <dgm:spPr/>
      <dgm:t>
        <a:bodyPr/>
        <a:lstStyle/>
        <a:p>
          <a:endParaRPr lang="en-US"/>
        </a:p>
      </dgm:t>
    </dgm:pt>
    <dgm:pt modelId="{DF4D5AD4-1BA6-4574-84E0-871D4746811A}">
      <dgm:prSet/>
      <dgm:spPr/>
      <dgm:t>
        <a:bodyPr/>
        <a:lstStyle/>
        <a:p>
          <a:r>
            <a:rPr lang="en-US" b="1"/>
            <a:t>Toss treats to the back of the kennel before entering</a:t>
          </a:r>
          <a:endParaRPr lang="en-US"/>
        </a:p>
      </dgm:t>
    </dgm:pt>
    <dgm:pt modelId="{36908EE3-D42C-4C89-A9C1-74A68770B6CA}" type="parTrans" cxnId="{C59DFB6E-1125-4C10-B63F-D7F5B98620E6}">
      <dgm:prSet/>
      <dgm:spPr/>
      <dgm:t>
        <a:bodyPr/>
        <a:lstStyle/>
        <a:p>
          <a:endParaRPr lang="en-US"/>
        </a:p>
      </dgm:t>
    </dgm:pt>
    <dgm:pt modelId="{DA56D7CE-E4EE-434A-B9A7-7CE6BE86E943}" type="sibTrans" cxnId="{C59DFB6E-1125-4C10-B63F-D7F5B98620E6}">
      <dgm:prSet phldrT="1" phldr="0"/>
      <dgm:spPr/>
      <dgm:t>
        <a:bodyPr/>
        <a:lstStyle/>
        <a:p>
          <a:r>
            <a:rPr lang="en-US"/>
            <a:t>1</a:t>
          </a:r>
        </a:p>
      </dgm:t>
    </dgm:pt>
    <dgm:pt modelId="{DBEBAC43-505D-4EBA-830B-A4BF57E3FAD7}">
      <dgm:prSet/>
      <dgm:spPr/>
      <dgm:t>
        <a:bodyPr/>
        <a:lstStyle/>
        <a:p>
          <a:r>
            <a:rPr lang="en-US" b="1" dirty="0"/>
            <a:t>Use any required tools for leashing</a:t>
          </a:r>
        </a:p>
      </dgm:t>
    </dgm:pt>
    <dgm:pt modelId="{40EB842B-513E-4173-98D1-662D731188AC}" type="parTrans" cxnId="{D414D1B7-5766-4D31-8B8B-445C1F5D90F1}">
      <dgm:prSet/>
      <dgm:spPr/>
      <dgm:t>
        <a:bodyPr/>
        <a:lstStyle/>
        <a:p>
          <a:endParaRPr lang="en-US"/>
        </a:p>
      </dgm:t>
    </dgm:pt>
    <dgm:pt modelId="{F3D835BC-EA81-4FFC-AFF7-4DC8A19BB3BA}" type="sibTrans" cxnId="{D414D1B7-5766-4D31-8B8B-445C1F5D90F1}">
      <dgm:prSet phldrT="2" phldr="0"/>
      <dgm:spPr/>
      <dgm:t>
        <a:bodyPr/>
        <a:lstStyle/>
        <a:p>
          <a:r>
            <a:rPr lang="en-US"/>
            <a:t>2</a:t>
          </a:r>
        </a:p>
      </dgm:t>
    </dgm:pt>
    <dgm:pt modelId="{41A5F11B-1DE4-43E8-8E4F-59E36889037A}">
      <dgm:prSet/>
      <dgm:spPr/>
      <dgm:t>
        <a:bodyPr/>
        <a:lstStyle/>
        <a:p>
          <a:r>
            <a:rPr lang="en-US" b="1" dirty="0"/>
            <a:t>Treat frequently during leashing and harnessing</a:t>
          </a:r>
          <a:endParaRPr lang="en-US" dirty="0"/>
        </a:p>
      </dgm:t>
    </dgm:pt>
    <dgm:pt modelId="{264563A2-1CEF-413B-8A73-72ABD45B14D8}" type="parTrans" cxnId="{3FDD21BC-6AA1-47CA-827D-80521C569CCB}">
      <dgm:prSet/>
      <dgm:spPr/>
      <dgm:t>
        <a:bodyPr/>
        <a:lstStyle/>
        <a:p>
          <a:endParaRPr lang="en-US"/>
        </a:p>
      </dgm:t>
    </dgm:pt>
    <dgm:pt modelId="{A7DF8910-CFE9-4173-A413-FF592DCCA5BA}" type="sibTrans" cxnId="{3FDD21BC-6AA1-47CA-827D-80521C569CCB}">
      <dgm:prSet phldrT="3" phldr="0"/>
      <dgm:spPr/>
      <dgm:t>
        <a:bodyPr/>
        <a:lstStyle/>
        <a:p>
          <a:r>
            <a:rPr lang="en-US"/>
            <a:t>3</a:t>
          </a:r>
        </a:p>
      </dgm:t>
    </dgm:pt>
    <dgm:pt modelId="{0AF943BD-EFAA-4182-A9D6-2FAFB98FF0DB}">
      <dgm:prSet/>
      <dgm:spPr/>
      <dgm:t>
        <a:bodyPr/>
        <a:lstStyle/>
        <a:p>
          <a:r>
            <a:rPr lang="en-US" b="1" dirty="0"/>
            <a:t>Ensure four paws on the floor before exiting</a:t>
          </a:r>
          <a:endParaRPr lang="en-US" dirty="0"/>
        </a:p>
      </dgm:t>
    </dgm:pt>
    <dgm:pt modelId="{FADA2178-2C9F-40D0-B49B-B26A33A7ECC1}" type="parTrans" cxnId="{D8ADF4F7-0AAC-4159-818B-7AF29CFB8865}">
      <dgm:prSet/>
      <dgm:spPr/>
      <dgm:t>
        <a:bodyPr/>
        <a:lstStyle/>
        <a:p>
          <a:endParaRPr lang="en-US"/>
        </a:p>
      </dgm:t>
    </dgm:pt>
    <dgm:pt modelId="{2CF9CA05-0EA6-4688-8AC6-25510E636F03}" type="sibTrans" cxnId="{D8ADF4F7-0AAC-4159-818B-7AF29CFB8865}">
      <dgm:prSet phldrT="4" phldr="0"/>
      <dgm:spPr/>
      <dgm:t>
        <a:bodyPr/>
        <a:lstStyle/>
        <a:p>
          <a:r>
            <a:rPr lang="en-US"/>
            <a:t>4</a:t>
          </a:r>
        </a:p>
      </dgm:t>
    </dgm:pt>
    <dgm:pt modelId="{8951558A-227B-4490-9C58-180CEBC44C8F}">
      <dgm:prSet/>
      <dgm:spPr/>
      <dgm:t>
        <a:bodyPr/>
        <a:lstStyle/>
        <a:p>
          <a:r>
            <a:rPr lang="en-US" b="1" dirty="0"/>
            <a:t>Walk quickly through the Red Zone</a:t>
          </a:r>
          <a:endParaRPr lang="en-US" dirty="0"/>
        </a:p>
      </dgm:t>
    </dgm:pt>
    <dgm:pt modelId="{42F4493B-6196-4751-98D2-9E253637DA5E}" type="parTrans" cxnId="{E472AB23-9BF9-4035-AB4A-AD17F78B0340}">
      <dgm:prSet/>
      <dgm:spPr/>
      <dgm:t>
        <a:bodyPr/>
        <a:lstStyle/>
        <a:p>
          <a:endParaRPr lang="en-US"/>
        </a:p>
      </dgm:t>
    </dgm:pt>
    <dgm:pt modelId="{21208D92-4F3E-4693-AFBE-12B66C9D0709}" type="sibTrans" cxnId="{E472AB23-9BF9-4035-AB4A-AD17F78B0340}">
      <dgm:prSet phldrT="5" phldr="0"/>
      <dgm:spPr/>
      <dgm:t>
        <a:bodyPr/>
        <a:lstStyle/>
        <a:p>
          <a:r>
            <a:rPr lang="en-US"/>
            <a:t>5</a:t>
          </a:r>
        </a:p>
      </dgm:t>
    </dgm:pt>
    <dgm:pt modelId="{1E7357B7-7723-4E48-BE5A-79688B59535E}" type="pres">
      <dgm:prSet presAssocID="{98971316-FC74-4C54-93BA-BB58B20D1185}" presName="Name0" presStyleCnt="0">
        <dgm:presLayoutVars>
          <dgm:animLvl val="lvl"/>
          <dgm:resizeHandles val="exact"/>
        </dgm:presLayoutVars>
      </dgm:prSet>
      <dgm:spPr/>
    </dgm:pt>
    <dgm:pt modelId="{972638E8-862C-4AF4-B280-7D954070F31C}" type="pres">
      <dgm:prSet presAssocID="{DF4D5AD4-1BA6-4574-84E0-871D4746811A}" presName="compositeNode" presStyleCnt="0">
        <dgm:presLayoutVars>
          <dgm:bulletEnabled val="1"/>
        </dgm:presLayoutVars>
      </dgm:prSet>
      <dgm:spPr/>
    </dgm:pt>
    <dgm:pt modelId="{91B1C433-7B13-4BA0-9C0D-C37F51EA4B03}" type="pres">
      <dgm:prSet presAssocID="{DF4D5AD4-1BA6-4574-84E0-871D4746811A}" presName="bgRect" presStyleLbl="bgAccFollowNode1" presStyleIdx="0" presStyleCnt="5"/>
      <dgm:spPr/>
    </dgm:pt>
    <dgm:pt modelId="{5DD0B653-C93F-4CB0-89D4-0C8D383840AA}" type="pres">
      <dgm:prSet presAssocID="{DA56D7CE-E4EE-434A-B9A7-7CE6BE86E943}" presName="sibTransNodeCircle" presStyleLbl="alignNode1" presStyleIdx="0" presStyleCnt="10">
        <dgm:presLayoutVars>
          <dgm:chMax val="0"/>
          <dgm:bulletEnabled/>
        </dgm:presLayoutVars>
      </dgm:prSet>
      <dgm:spPr/>
    </dgm:pt>
    <dgm:pt modelId="{72900656-3ED2-4939-8E44-1B7F53FD4B62}" type="pres">
      <dgm:prSet presAssocID="{DF4D5AD4-1BA6-4574-84E0-871D4746811A}" presName="bottomLine" presStyleLbl="alignNode1" presStyleIdx="1" presStyleCnt="10">
        <dgm:presLayoutVars/>
      </dgm:prSet>
      <dgm:spPr/>
    </dgm:pt>
    <dgm:pt modelId="{FB55A634-6625-468B-A7A9-52779FB5FA94}" type="pres">
      <dgm:prSet presAssocID="{DF4D5AD4-1BA6-4574-84E0-871D4746811A}" presName="nodeText" presStyleLbl="bgAccFollowNode1" presStyleIdx="0" presStyleCnt="5">
        <dgm:presLayoutVars>
          <dgm:bulletEnabled val="1"/>
        </dgm:presLayoutVars>
      </dgm:prSet>
      <dgm:spPr/>
    </dgm:pt>
    <dgm:pt modelId="{6466704A-5039-4A84-B71E-70710ADDB82E}" type="pres">
      <dgm:prSet presAssocID="{DA56D7CE-E4EE-434A-B9A7-7CE6BE86E943}" presName="sibTrans" presStyleCnt="0"/>
      <dgm:spPr/>
    </dgm:pt>
    <dgm:pt modelId="{1BD28815-4469-4A55-9557-C0D1253D0235}" type="pres">
      <dgm:prSet presAssocID="{DBEBAC43-505D-4EBA-830B-A4BF57E3FAD7}" presName="compositeNode" presStyleCnt="0">
        <dgm:presLayoutVars>
          <dgm:bulletEnabled val="1"/>
        </dgm:presLayoutVars>
      </dgm:prSet>
      <dgm:spPr/>
    </dgm:pt>
    <dgm:pt modelId="{EC2126D3-24BF-4F08-B15A-15807FD87631}" type="pres">
      <dgm:prSet presAssocID="{DBEBAC43-505D-4EBA-830B-A4BF57E3FAD7}" presName="bgRect" presStyleLbl="bgAccFollowNode1" presStyleIdx="1" presStyleCnt="5"/>
      <dgm:spPr/>
    </dgm:pt>
    <dgm:pt modelId="{F30AE8B9-CBBE-41B9-885F-E67771AC9879}" type="pres">
      <dgm:prSet presAssocID="{F3D835BC-EA81-4FFC-AFF7-4DC8A19BB3BA}" presName="sibTransNodeCircle" presStyleLbl="alignNode1" presStyleIdx="2" presStyleCnt="10">
        <dgm:presLayoutVars>
          <dgm:chMax val="0"/>
          <dgm:bulletEnabled/>
        </dgm:presLayoutVars>
      </dgm:prSet>
      <dgm:spPr/>
    </dgm:pt>
    <dgm:pt modelId="{4626A729-D934-4C50-96A0-F5C1A5DF1556}" type="pres">
      <dgm:prSet presAssocID="{DBEBAC43-505D-4EBA-830B-A4BF57E3FAD7}" presName="bottomLine" presStyleLbl="alignNode1" presStyleIdx="3" presStyleCnt="10">
        <dgm:presLayoutVars/>
      </dgm:prSet>
      <dgm:spPr/>
    </dgm:pt>
    <dgm:pt modelId="{F0817065-940B-4233-BFDC-4E33CF08B8B8}" type="pres">
      <dgm:prSet presAssocID="{DBEBAC43-505D-4EBA-830B-A4BF57E3FAD7}" presName="nodeText" presStyleLbl="bgAccFollowNode1" presStyleIdx="1" presStyleCnt="5">
        <dgm:presLayoutVars>
          <dgm:bulletEnabled val="1"/>
        </dgm:presLayoutVars>
      </dgm:prSet>
      <dgm:spPr/>
    </dgm:pt>
    <dgm:pt modelId="{2195EC6E-E179-490D-86B6-4E6447ABE69A}" type="pres">
      <dgm:prSet presAssocID="{F3D835BC-EA81-4FFC-AFF7-4DC8A19BB3BA}" presName="sibTrans" presStyleCnt="0"/>
      <dgm:spPr/>
    </dgm:pt>
    <dgm:pt modelId="{A4E41E1A-A84C-4355-A4FB-D7E55ED21C8F}" type="pres">
      <dgm:prSet presAssocID="{41A5F11B-1DE4-43E8-8E4F-59E36889037A}" presName="compositeNode" presStyleCnt="0">
        <dgm:presLayoutVars>
          <dgm:bulletEnabled val="1"/>
        </dgm:presLayoutVars>
      </dgm:prSet>
      <dgm:spPr/>
    </dgm:pt>
    <dgm:pt modelId="{A100CACC-0756-4F77-B778-8ADBB5DA2EFE}" type="pres">
      <dgm:prSet presAssocID="{41A5F11B-1DE4-43E8-8E4F-59E36889037A}" presName="bgRect" presStyleLbl="bgAccFollowNode1" presStyleIdx="2" presStyleCnt="5"/>
      <dgm:spPr/>
    </dgm:pt>
    <dgm:pt modelId="{22F8A823-D536-4BA4-9F6A-D7A24913080E}" type="pres">
      <dgm:prSet presAssocID="{A7DF8910-CFE9-4173-A413-FF592DCCA5BA}" presName="sibTransNodeCircle" presStyleLbl="alignNode1" presStyleIdx="4" presStyleCnt="10">
        <dgm:presLayoutVars>
          <dgm:chMax val="0"/>
          <dgm:bulletEnabled/>
        </dgm:presLayoutVars>
      </dgm:prSet>
      <dgm:spPr/>
    </dgm:pt>
    <dgm:pt modelId="{2CA9AEF1-43A0-413C-958D-4AE47E478B27}" type="pres">
      <dgm:prSet presAssocID="{41A5F11B-1DE4-43E8-8E4F-59E36889037A}" presName="bottomLine" presStyleLbl="alignNode1" presStyleIdx="5" presStyleCnt="10">
        <dgm:presLayoutVars/>
      </dgm:prSet>
      <dgm:spPr/>
    </dgm:pt>
    <dgm:pt modelId="{753A95A7-938F-40ED-8E5A-6DA6D6240149}" type="pres">
      <dgm:prSet presAssocID="{41A5F11B-1DE4-43E8-8E4F-59E36889037A}" presName="nodeText" presStyleLbl="bgAccFollowNode1" presStyleIdx="2" presStyleCnt="5">
        <dgm:presLayoutVars>
          <dgm:bulletEnabled val="1"/>
        </dgm:presLayoutVars>
      </dgm:prSet>
      <dgm:spPr/>
    </dgm:pt>
    <dgm:pt modelId="{17D8ECBC-B3BE-4494-8F82-EEB58264FA24}" type="pres">
      <dgm:prSet presAssocID="{A7DF8910-CFE9-4173-A413-FF592DCCA5BA}" presName="sibTrans" presStyleCnt="0"/>
      <dgm:spPr/>
    </dgm:pt>
    <dgm:pt modelId="{BB0DD91F-3F66-47DE-809A-81151CC52E72}" type="pres">
      <dgm:prSet presAssocID="{0AF943BD-EFAA-4182-A9D6-2FAFB98FF0DB}" presName="compositeNode" presStyleCnt="0">
        <dgm:presLayoutVars>
          <dgm:bulletEnabled val="1"/>
        </dgm:presLayoutVars>
      </dgm:prSet>
      <dgm:spPr/>
    </dgm:pt>
    <dgm:pt modelId="{3498AD57-D772-4B59-83B4-61939FB96D9C}" type="pres">
      <dgm:prSet presAssocID="{0AF943BD-EFAA-4182-A9D6-2FAFB98FF0DB}" presName="bgRect" presStyleLbl="bgAccFollowNode1" presStyleIdx="3" presStyleCnt="5"/>
      <dgm:spPr/>
    </dgm:pt>
    <dgm:pt modelId="{BFA2A50E-3D6D-41A1-AB3C-A43C7CAD904C}" type="pres">
      <dgm:prSet presAssocID="{2CF9CA05-0EA6-4688-8AC6-25510E636F03}" presName="sibTransNodeCircle" presStyleLbl="alignNode1" presStyleIdx="6" presStyleCnt="10">
        <dgm:presLayoutVars>
          <dgm:chMax val="0"/>
          <dgm:bulletEnabled/>
        </dgm:presLayoutVars>
      </dgm:prSet>
      <dgm:spPr/>
    </dgm:pt>
    <dgm:pt modelId="{1E2B3E9A-43C3-4366-A80A-2DEEC7BB115A}" type="pres">
      <dgm:prSet presAssocID="{0AF943BD-EFAA-4182-A9D6-2FAFB98FF0DB}" presName="bottomLine" presStyleLbl="alignNode1" presStyleIdx="7" presStyleCnt="10">
        <dgm:presLayoutVars/>
      </dgm:prSet>
      <dgm:spPr/>
    </dgm:pt>
    <dgm:pt modelId="{A2516E67-A89F-432D-A470-5DAA67EA219C}" type="pres">
      <dgm:prSet presAssocID="{0AF943BD-EFAA-4182-A9D6-2FAFB98FF0DB}" presName="nodeText" presStyleLbl="bgAccFollowNode1" presStyleIdx="3" presStyleCnt="5">
        <dgm:presLayoutVars>
          <dgm:bulletEnabled val="1"/>
        </dgm:presLayoutVars>
      </dgm:prSet>
      <dgm:spPr/>
    </dgm:pt>
    <dgm:pt modelId="{3FE29F83-C7B2-4C38-A0DE-02587B6F20DE}" type="pres">
      <dgm:prSet presAssocID="{2CF9CA05-0EA6-4688-8AC6-25510E636F03}" presName="sibTrans" presStyleCnt="0"/>
      <dgm:spPr/>
    </dgm:pt>
    <dgm:pt modelId="{6798AC5E-3E67-40B4-A17C-27C7E3FE5763}" type="pres">
      <dgm:prSet presAssocID="{8951558A-227B-4490-9C58-180CEBC44C8F}" presName="compositeNode" presStyleCnt="0">
        <dgm:presLayoutVars>
          <dgm:bulletEnabled val="1"/>
        </dgm:presLayoutVars>
      </dgm:prSet>
      <dgm:spPr/>
    </dgm:pt>
    <dgm:pt modelId="{4A63448A-2878-4381-BA60-D79614CDE2F4}" type="pres">
      <dgm:prSet presAssocID="{8951558A-227B-4490-9C58-180CEBC44C8F}" presName="bgRect" presStyleLbl="bgAccFollowNode1" presStyleIdx="4" presStyleCnt="5"/>
      <dgm:spPr/>
    </dgm:pt>
    <dgm:pt modelId="{4058376A-E48D-4473-BB9D-97040953930E}" type="pres">
      <dgm:prSet presAssocID="{21208D92-4F3E-4693-AFBE-12B66C9D0709}" presName="sibTransNodeCircle" presStyleLbl="alignNode1" presStyleIdx="8" presStyleCnt="10">
        <dgm:presLayoutVars>
          <dgm:chMax val="0"/>
          <dgm:bulletEnabled/>
        </dgm:presLayoutVars>
      </dgm:prSet>
      <dgm:spPr/>
    </dgm:pt>
    <dgm:pt modelId="{CA15E769-45BD-45B3-AC3F-4F4C5BED12E4}" type="pres">
      <dgm:prSet presAssocID="{8951558A-227B-4490-9C58-180CEBC44C8F}" presName="bottomLine" presStyleLbl="alignNode1" presStyleIdx="9" presStyleCnt="10">
        <dgm:presLayoutVars/>
      </dgm:prSet>
      <dgm:spPr/>
    </dgm:pt>
    <dgm:pt modelId="{35C692AC-D87D-4B3B-AC64-BD0F35A26D34}" type="pres">
      <dgm:prSet presAssocID="{8951558A-227B-4490-9C58-180CEBC44C8F}" presName="nodeText" presStyleLbl="bgAccFollowNode1" presStyleIdx="4" presStyleCnt="5">
        <dgm:presLayoutVars>
          <dgm:bulletEnabled val="1"/>
        </dgm:presLayoutVars>
      </dgm:prSet>
      <dgm:spPr/>
    </dgm:pt>
  </dgm:ptLst>
  <dgm:cxnLst>
    <dgm:cxn modelId="{C9CAFF04-0A32-43A1-9D59-06087A527EBB}" type="presOf" srcId="{8951558A-227B-4490-9C58-180CEBC44C8F}" destId="{4A63448A-2878-4381-BA60-D79614CDE2F4}" srcOrd="0" destOrd="0" presId="urn:microsoft.com/office/officeart/2016/7/layout/BasicLinearProcessNumbered"/>
    <dgm:cxn modelId="{68587217-1C51-4155-8C35-490CC061891A}" type="presOf" srcId="{A7DF8910-CFE9-4173-A413-FF592DCCA5BA}" destId="{22F8A823-D536-4BA4-9F6A-D7A24913080E}" srcOrd="0" destOrd="0" presId="urn:microsoft.com/office/officeart/2016/7/layout/BasicLinearProcessNumbered"/>
    <dgm:cxn modelId="{AE4CA01C-064F-448B-B853-9637FC3018F0}" type="presOf" srcId="{0AF943BD-EFAA-4182-A9D6-2FAFB98FF0DB}" destId="{A2516E67-A89F-432D-A470-5DAA67EA219C}" srcOrd="1" destOrd="0" presId="urn:microsoft.com/office/officeart/2016/7/layout/BasicLinearProcessNumbered"/>
    <dgm:cxn modelId="{E472AB23-9BF9-4035-AB4A-AD17F78B0340}" srcId="{98971316-FC74-4C54-93BA-BB58B20D1185}" destId="{8951558A-227B-4490-9C58-180CEBC44C8F}" srcOrd="4" destOrd="0" parTransId="{42F4493B-6196-4751-98D2-9E253637DA5E}" sibTransId="{21208D92-4F3E-4693-AFBE-12B66C9D0709}"/>
    <dgm:cxn modelId="{F6C6422C-F917-4592-A491-FDF32DC80AA3}" type="presOf" srcId="{98971316-FC74-4C54-93BA-BB58B20D1185}" destId="{1E7357B7-7723-4E48-BE5A-79688B59535E}" srcOrd="0" destOrd="0" presId="urn:microsoft.com/office/officeart/2016/7/layout/BasicLinearProcessNumbered"/>
    <dgm:cxn modelId="{5D9F0B33-C92D-4517-B97C-C4DCE48250CB}" type="presOf" srcId="{DA56D7CE-E4EE-434A-B9A7-7CE6BE86E943}" destId="{5DD0B653-C93F-4CB0-89D4-0C8D383840AA}" srcOrd="0" destOrd="0" presId="urn:microsoft.com/office/officeart/2016/7/layout/BasicLinearProcessNumbered"/>
    <dgm:cxn modelId="{48CBEC34-2CCB-484E-9600-F5AEFB82F284}" type="presOf" srcId="{F3D835BC-EA81-4FFC-AFF7-4DC8A19BB3BA}" destId="{F30AE8B9-CBBE-41B9-885F-E67771AC9879}" srcOrd="0" destOrd="0" presId="urn:microsoft.com/office/officeart/2016/7/layout/BasicLinearProcessNumbered"/>
    <dgm:cxn modelId="{79136F39-DD63-45B9-8592-8F581B58F498}" type="presOf" srcId="{0AF943BD-EFAA-4182-A9D6-2FAFB98FF0DB}" destId="{3498AD57-D772-4B59-83B4-61939FB96D9C}" srcOrd="0" destOrd="0" presId="urn:microsoft.com/office/officeart/2016/7/layout/BasicLinearProcessNumbered"/>
    <dgm:cxn modelId="{A9931A5F-40C0-4CE8-B0C3-B42D120481A7}" type="presOf" srcId="{DBEBAC43-505D-4EBA-830B-A4BF57E3FAD7}" destId="{EC2126D3-24BF-4F08-B15A-15807FD87631}" srcOrd="0" destOrd="0" presId="urn:microsoft.com/office/officeart/2016/7/layout/BasicLinearProcessNumbered"/>
    <dgm:cxn modelId="{E3437E65-EED5-4692-A31E-8B416594943D}" type="presOf" srcId="{41A5F11B-1DE4-43E8-8E4F-59E36889037A}" destId="{A100CACC-0756-4F77-B778-8ADBB5DA2EFE}" srcOrd="0" destOrd="0" presId="urn:microsoft.com/office/officeart/2016/7/layout/BasicLinearProcessNumbered"/>
    <dgm:cxn modelId="{191A854B-E2BF-4B71-AF11-43097DA0E0B0}" type="presOf" srcId="{21208D92-4F3E-4693-AFBE-12B66C9D0709}" destId="{4058376A-E48D-4473-BB9D-97040953930E}" srcOrd="0" destOrd="0" presId="urn:microsoft.com/office/officeart/2016/7/layout/BasicLinearProcessNumbered"/>
    <dgm:cxn modelId="{54B4186D-9216-4CA5-B11B-56456417AEBE}" type="presOf" srcId="{DF4D5AD4-1BA6-4574-84E0-871D4746811A}" destId="{91B1C433-7B13-4BA0-9C0D-C37F51EA4B03}" srcOrd="0" destOrd="0" presId="urn:microsoft.com/office/officeart/2016/7/layout/BasicLinearProcessNumbered"/>
    <dgm:cxn modelId="{D289736E-A1BA-43C1-8F22-816FDC6F733D}" type="presOf" srcId="{41A5F11B-1DE4-43E8-8E4F-59E36889037A}" destId="{753A95A7-938F-40ED-8E5A-6DA6D6240149}" srcOrd="1" destOrd="0" presId="urn:microsoft.com/office/officeart/2016/7/layout/BasicLinearProcessNumbered"/>
    <dgm:cxn modelId="{C59DFB6E-1125-4C10-B63F-D7F5B98620E6}" srcId="{98971316-FC74-4C54-93BA-BB58B20D1185}" destId="{DF4D5AD4-1BA6-4574-84E0-871D4746811A}" srcOrd="0" destOrd="0" parTransId="{36908EE3-D42C-4C89-A9C1-74A68770B6CA}" sibTransId="{DA56D7CE-E4EE-434A-B9A7-7CE6BE86E943}"/>
    <dgm:cxn modelId="{F4C99D72-3668-49DC-9950-C403CB2B147E}" type="presOf" srcId="{DF4D5AD4-1BA6-4574-84E0-871D4746811A}" destId="{FB55A634-6625-468B-A7A9-52779FB5FA94}" srcOrd="1" destOrd="0" presId="urn:microsoft.com/office/officeart/2016/7/layout/BasicLinearProcessNumbered"/>
    <dgm:cxn modelId="{2144FBA8-7785-4301-9B31-3EAD8E7CFE39}" type="presOf" srcId="{8951558A-227B-4490-9C58-180CEBC44C8F}" destId="{35C692AC-D87D-4B3B-AC64-BD0F35A26D34}" srcOrd="1" destOrd="0" presId="urn:microsoft.com/office/officeart/2016/7/layout/BasicLinearProcessNumbered"/>
    <dgm:cxn modelId="{D414D1B7-5766-4D31-8B8B-445C1F5D90F1}" srcId="{98971316-FC74-4C54-93BA-BB58B20D1185}" destId="{DBEBAC43-505D-4EBA-830B-A4BF57E3FAD7}" srcOrd="1" destOrd="0" parTransId="{40EB842B-513E-4173-98D1-662D731188AC}" sibTransId="{F3D835BC-EA81-4FFC-AFF7-4DC8A19BB3BA}"/>
    <dgm:cxn modelId="{3FDD21BC-6AA1-47CA-827D-80521C569CCB}" srcId="{98971316-FC74-4C54-93BA-BB58B20D1185}" destId="{41A5F11B-1DE4-43E8-8E4F-59E36889037A}" srcOrd="2" destOrd="0" parTransId="{264563A2-1CEF-413B-8A73-72ABD45B14D8}" sibTransId="{A7DF8910-CFE9-4173-A413-FF592DCCA5BA}"/>
    <dgm:cxn modelId="{0B7496C2-82CD-4407-857D-AA60C71D3509}" type="presOf" srcId="{2CF9CA05-0EA6-4688-8AC6-25510E636F03}" destId="{BFA2A50E-3D6D-41A1-AB3C-A43C7CAD904C}" srcOrd="0" destOrd="0" presId="urn:microsoft.com/office/officeart/2016/7/layout/BasicLinearProcessNumbered"/>
    <dgm:cxn modelId="{628DBAE2-3C6D-4899-97C9-45E85CF8292B}" type="presOf" srcId="{DBEBAC43-505D-4EBA-830B-A4BF57E3FAD7}" destId="{F0817065-940B-4233-BFDC-4E33CF08B8B8}" srcOrd="1" destOrd="0" presId="urn:microsoft.com/office/officeart/2016/7/layout/BasicLinearProcessNumbered"/>
    <dgm:cxn modelId="{D8ADF4F7-0AAC-4159-818B-7AF29CFB8865}" srcId="{98971316-FC74-4C54-93BA-BB58B20D1185}" destId="{0AF943BD-EFAA-4182-A9D6-2FAFB98FF0DB}" srcOrd="3" destOrd="0" parTransId="{FADA2178-2C9F-40D0-B49B-B26A33A7ECC1}" sibTransId="{2CF9CA05-0EA6-4688-8AC6-25510E636F03}"/>
    <dgm:cxn modelId="{10D58143-7D67-49CD-B7B4-03D7B739FBAD}" type="presParOf" srcId="{1E7357B7-7723-4E48-BE5A-79688B59535E}" destId="{972638E8-862C-4AF4-B280-7D954070F31C}" srcOrd="0" destOrd="0" presId="urn:microsoft.com/office/officeart/2016/7/layout/BasicLinearProcessNumbered"/>
    <dgm:cxn modelId="{35C1F6FF-E63C-459F-AD03-8C3ECD2F418D}" type="presParOf" srcId="{972638E8-862C-4AF4-B280-7D954070F31C}" destId="{91B1C433-7B13-4BA0-9C0D-C37F51EA4B03}" srcOrd="0" destOrd="0" presId="urn:microsoft.com/office/officeart/2016/7/layout/BasicLinearProcessNumbered"/>
    <dgm:cxn modelId="{089F8089-0CEF-4784-BC5E-8E829C48D0B5}" type="presParOf" srcId="{972638E8-862C-4AF4-B280-7D954070F31C}" destId="{5DD0B653-C93F-4CB0-89D4-0C8D383840AA}" srcOrd="1" destOrd="0" presId="urn:microsoft.com/office/officeart/2016/7/layout/BasicLinearProcessNumbered"/>
    <dgm:cxn modelId="{1E975E2B-B830-4537-A2F2-13372F32CAB8}" type="presParOf" srcId="{972638E8-862C-4AF4-B280-7D954070F31C}" destId="{72900656-3ED2-4939-8E44-1B7F53FD4B62}" srcOrd="2" destOrd="0" presId="urn:microsoft.com/office/officeart/2016/7/layout/BasicLinearProcessNumbered"/>
    <dgm:cxn modelId="{8B993A91-D3FE-4849-B485-6D874B59E0F0}" type="presParOf" srcId="{972638E8-862C-4AF4-B280-7D954070F31C}" destId="{FB55A634-6625-468B-A7A9-52779FB5FA94}" srcOrd="3" destOrd="0" presId="urn:microsoft.com/office/officeart/2016/7/layout/BasicLinearProcessNumbered"/>
    <dgm:cxn modelId="{AA18255B-1942-495B-BECC-407AA3350544}" type="presParOf" srcId="{1E7357B7-7723-4E48-BE5A-79688B59535E}" destId="{6466704A-5039-4A84-B71E-70710ADDB82E}" srcOrd="1" destOrd="0" presId="urn:microsoft.com/office/officeart/2016/7/layout/BasicLinearProcessNumbered"/>
    <dgm:cxn modelId="{F22DAE08-D94A-4887-9BD1-DB04345CC57A}" type="presParOf" srcId="{1E7357B7-7723-4E48-BE5A-79688B59535E}" destId="{1BD28815-4469-4A55-9557-C0D1253D0235}" srcOrd="2" destOrd="0" presId="urn:microsoft.com/office/officeart/2016/7/layout/BasicLinearProcessNumbered"/>
    <dgm:cxn modelId="{A0C34DD1-9410-45EF-B987-FE7A7A71C4E1}" type="presParOf" srcId="{1BD28815-4469-4A55-9557-C0D1253D0235}" destId="{EC2126D3-24BF-4F08-B15A-15807FD87631}" srcOrd="0" destOrd="0" presId="urn:microsoft.com/office/officeart/2016/7/layout/BasicLinearProcessNumbered"/>
    <dgm:cxn modelId="{F2BA30A5-6BF9-48BD-8F8B-BFEDE92DB0FA}" type="presParOf" srcId="{1BD28815-4469-4A55-9557-C0D1253D0235}" destId="{F30AE8B9-CBBE-41B9-885F-E67771AC9879}" srcOrd="1" destOrd="0" presId="urn:microsoft.com/office/officeart/2016/7/layout/BasicLinearProcessNumbered"/>
    <dgm:cxn modelId="{3CBD3DAE-F33C-4334-9FF5-8727E2E9A8CE}" type="presParOf" srcId="{1BD28815-4469-4A55-9557-C0D1253D0235}" destId="{4626A729-D934-4C50-96A0-F5C1A5DF1556}" srcOrd="2" destOrd="0" presId="urn:microsoft.com/office/officeart/2016/7/layout/BasicLinearProcessNumbered"/>
    <dgm:cxn modelId="{C0A039AD-B19F-41BD-8A6D-4FC5697B8B15}" type="presParOf" srcId="{1BD28815-4469-4A55-9557-C0D1253D0235}" destId="{F0817065-940B-4233-BFDC-4E33CF08B8B8}" srcOrd="3" destOrd="0" presId="urn:microsoft.com/office/officeart/2016/7/layout/BasicLinearProcessNumbered"/>
    <dgm:cxn modelId="{39636569-70A0-4272-8CE8-32C34E90EFE8}" type="presParOf" srcId="{1E7357B7-7723-4E48-BE5A-79688B59535E}" destId="{2195EC6E-E179-490D-86B6-4E6447ABE69A}" srcOrd="3" destOrd="0" presId="urn:microsoft.com/office/officeart/2016/7/layout/BasicLinearProcessNumbered"/>
    <dgm:cxn modelId="{BD10D5B7-EF0E-47DD-BE71-0909A5FB9120}" type="presParOf" srcId="{1E7357B7-7723-4E48-BE5A-79688B59535E}" destId="{A4E41E1A-A84C-4355-A4FB-D7E55ED21C8F}" srcOrd="4" destOrd="0" presId="urn:microsoft.com/office/officeart/2016/7/layout/BasicLinearProcessNumbered"/>
    <dgm:cxn modelId="{E056F425-C059-4EE1-B682-8D5D8ED8E5E0}" type="presParOf" srcId="{A4E41E1A-A84C-4355-A4FB-D7E55ED21C8F}" destId="{A100CACC-0756-4F77-B778-8ADBB5DA2EFE}" srcOrd="0" destOrd="0" presId="urn:microsoft.com/office/officeart/2016/7/layout/BasicLinearProcessNumbered"/>
    <dgm:cxn modelId="{8AD50F68-66A1-47BD-BEB8-DAD3CC955673}" type="presParOf" srcId="{A4E41E1A-A84C-4355-A4FB-D7E55ED21C8F}" destId="{22F8A823-D536-4BA4-9F6A-D7A24913080E}" srcOrd="1" destOrd="0" presId="urn:microsoft.com/office/officeart/2016/7/layout/BasicLinearProcessNumbered"/>
    <dgm:cxn modelId="{B548E057-E453-4F3C-A4B0-1D67FFF59864}" type="presParOf" srcId="{A4E41E1A-A84C-4355-A4FB-D7E55ED21C8F}" destId="{2CA9AEF1-43A0-413C-958D-4AE47E478B27}" srcOrd="2" destOrd="0" presId="urn:microsoft.com/office/officeart/2016/7/layout/BasicLinearProcessNumbered"/>
    <dgm:cxn modelId="{89264D81-31A3-4764-8BB6-5D0D7815CD6F}" type="presParOf" srcId="{A4E41E1A-A84C-4355-A4FB-D7E55ED21C8F}" destId="{753A95A7-938F-40ED-8E5A-6DA6D6240149}" srcOrd="3" destOrd="0" presId="urn:microsoft.com/office/officeart/2016/7/layout/BasicLinearProcessNumbered"/>
    <dgm:cxn modelId="{28BACA5A-AA39-485D-A3EE-ADF319BA33FC}" type="presParOf" srcId="{1E7357B7-7723-4E48-BE5A-79688B59535E}" destId="{17D8ECBC-B3BE-4494-8F82-EEB58264FA24}" srcOrd="5" destOrd="0" presId="urn:microsoft.com/office/officeart/2016/7/layout/BasicLinearProcessNumbered"/>
    <dgm:cxn modelId="{4D9C86B2-7FFE-43D6-9DDE-29AC1C0C948B}" type="presParOf" srcId="{1E7357B7-7723-4E48-BE5A-79688B59535E}" destId="{BB0DD91F-3F66-47DE-809A-81151CC52E72}" srcOrd="6" destOrd="0" presId="urn:microsoft.com/office/officeart/2016/7/layout/BasicLinearProcessNumbered"/>
    <dgm:cxn modelId="{05CF12A4-7BD7-4DEE-B978-C43E80DC66A1}" type="presParOf" srcId="{BB0DD91F-3F66-47DE-809A-81151CC52E72}" destId="{3498AD57-D772-4B59-83B4-61939FB96D9C}" srcOrd="0" destOrd="0" presId="urn:microsoft.com/office/officeart/2016/7/layout/BasicLinearProcessNumbered"/>
    <dgm:cxn modelId="{13BF1FC4-138C-49C5-A548-5F61D811B5DB}" type="presParOf" srcId="{BB0DD91F-3F66-47DE-809A-81151CC52E72}" destId="{BFA2A50E-3D6D-41A1-AB3C-A43C7CAD904C}" srcOrd="1" destOrd="0" presId="urn:microsoft.com/office/officeart/2016/7/layout/BasicLinearProcessNumbered"/>
    <dgm:cxn modelId="{8E2F9E50-08EC-471E-AAB6-1973877B38CE}" type="presParOf" srcId="{BB0DD91F-3F66-47DE-809A-81151CC52E72}" destId="{1E2B3E9A-43C3-4366-A80A-2DEEC7BB115A}" srcOrd="2" destOrd="0" presId="urn:microsoft.com/office/officeart/2016/7/layout/BasicLinearProcessNumbered"/>
    <dgm:cxn modelId="{E125FF3B-3EDB-4842-A9BF-C7EF8056E46F}" type="presParOf" srcId="{BB0DD91F-3F66-47DE-809A-81151CC52E72}" destId="{A2516E67-A89F-432D-A470-5DAA67EA219C}" srcOrd="3" destOrd="0" presId="urn:microsoft.com/office/officeart/2016/7/layout/BasicLinearProcessNumbered"/>
    <dgm:cxn modelId="{C1CBE3C3-33EC-4AF7-B844-52E79960273D}" type="presParOf" srcId="{1E7357B7-7723-4E48-BE5A-79688B59535E}" destId="{3FE29F83-C7B2-4C38-A0DE-02587B6F20DE}" srcOrd="7" destOrd="0" presId="urn:microsoft.com/office/officeart/2016/7/layout/BasicLinearProcessNumbered"/>
    <dgm:cxn modelId="{4E8AE698-6516-4D6A-92AC-6198A3A1B88D}" type="presParOf" srcId="{1E7357B7-7723-4E48-BE5A-79688B59535E}" destId="{6798AC5E-3E67-40B4-A17C-27C7E3FE5763}" srcOrd="8" destOrd="0" presId="urn:microsoft.com/office/officeart/2016/7/layout/BasicLinearProcessNumbered"/>
    <dgm:cxn modelId="{CFB41A94-5662-462B-B6E6-5E0018E0067D}" type="presParOf" srcId="{6798AC5E-3E67-40B4-A17C-27C7E3FE5763}" destId="{4A63448A-2878-4381-BA60-D79614CDE2F4}" srcOrd="0" destOrd="0" presId="urn:microsoft.com/office/officeart/2016/7/layout/BasicLinearProcessNumbered"/>
    <dgm:cxn modelId="{09D04637-B538-4785-B780-86F8C8F5BEC2}" type="presParOf" srcId="{6798AC5E-3E67-40B4-A17C-27C7E3FE5763}" destId="{4058376A-E48D-4473-BB9D-97040953930E}" srcOrd="1" destOrd="0" presId="urn:microsoft.com/office/officeart/2016/7/layout/BasicLinearProcessNumbered"/>
    <dgm:cxn modelId="{4979A638-5C4C-4972-80A3-6F5550690EC2}" type="presParOf" srcId="{6798AC5E-3E67-40B4-A17C-27C7E3FE5763}" destId="{CA15E769-45BD-45B3-AC3F-4F4C5BED12E4}" srcOrd="2" destOrd="0" presId="urn:microsoft.com/office/officeart/2016/7/layout/BasicLinearProcessNumbered"/>
    <dgm:cxn modelId="{998BFB8C-7C8C-4738-AA70-75F6E9BCDD68}" type="presParOf" srcId="{6798AC5E-3E67-40B4-A17C-27C7E3FE5763}" destId="{35C692AC-D87D-4B3B-AC64-BD0F35A26D34}"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FD56B84-6DB5-4B6F-A6BF-03F85CBB412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432F548-0531-4CC2-B2F0-457CAC1DC834}">
      <dgm:prSet/>
      <dgm:spPr/>
      <dgm:t>
        <a:bodyPr/>
        <a:lstStyle/>
        <a:p>
          <a:r>
            <a:rPr lang="en-US" dirty="0"/>
            <a:t>Walking through the Redzone:</a:t>
          </a:r>
        </a:p>
      </dgm:t>
    </dgm:pt>
    <dgm:pt modelId="{8AE3C3E5-FEBF-4053-BF81-C9989F426286}" type="parTrans" cxnId="{BED54B49-649F-4F33-979E-9CEBF7DABF32}">
      <dgm:prSet/>
      <dgm:spPr/>
      <dgm:t>
        <a:bodyPr/>
        <a:lstStyle/>
        <a:p>
          <a:endParaRPr lang="en-US"/>
        </a:p>
      </dgm:t>
    </dgm:pt>
    <dgm:pt modelId="{51444269-F88A-44A3-A26B-FAB641BDEFFF}" type="sibTrans" cxnId="{BED54B49-649F-4F33-979E-9CEBF7DABF32}">
      <dgm:prSet/>
      <dgm:spPr/>
      <dgm:t>
        <a:bodyPr/>
        <a:lstStyle/>
        <a:p>
          <a:endParaRPr lang="en-US"/>
        </a:p>
      </dgm:t>
    </dgm:pt>
    <dgm:pt modelId="{BD97E0EE-7BB0-41DB-AEA3-1355195CD54F}">
      <dgm:prSet/>
      <dgm:spPr/>
      <dgm:t>
        <a:bodyPr/>
        <a:lstStyle/>
        <a:p>
          <a:r>
            <a:rPr lang="en-US"/>
            <a:t>Follow bowl game if required or toss treats forward</a:t>
          </a:r>
        </a:p>
      </dgm:t>
    </dgm:pt>
    <dgm:pt modelId="{68970306-A423-4AA9-8F74-689380E5ECB3}" type="parTrans" cxnId="{84544C74-30D5-499D-A996-405E99A5A39C}">
      <dgm:prSet/>
      <dgm:spPr/>
      <dgm:t>
        <a:bodyPr/>
        <a:lstStyle/>
        <a:p>
          <a:endParaRPr lang="en-US"/>
        </a:p>
      </dgm:t>
    </dgm:pt>
    <dgm:pt modelId="{DF4A4EE3-A37C-4F26-A486-89ED0B977BAB}" type="sibTrans" cxnId="{84544C74-30D5-499D-A996-405E99A5A39C}">
      <dgm:prSet/>
      <dgm:spPr/>
      <dgm:t>
        <a:bodyPr/>
        <a:lstStyle/>
        <a:p>
          <a:endParaRPr lang="en-US"/>
        </a:p>
      </dgm:t>
    </dgm:pt>
    <dgm:pt modelId="{C9FA6925-8E40-4E25-B695-8F2435F34DF9}">
      <dgm:prSet/>
      <dgm:spPr/>
      <dgm:t>
        <a:bodyPr/>
        <a:lstStyle/>
        <a:p>
          <a:r>
            <a:rPr lang="en-US" dirty="0"/>
            <a:t>If the dog is focused on the kennels or other dogs, call their name and give a “yes” and treat when they respond by looking back at you. Continue walking out of the Redzone. </a:t>
          </a:r>
        </a:p>
      </dgm:t>
    </dgm:pt>
    <dgm:pt modelId="{44143300-C804-442C-8082-635D8D6776D5}" type="parTrans" cxnId="{A34F72FC-8648-402D-A4CA-C3BA8FB2CB3F}">
      <dgm:prSet/>
      <dgm:spPr/>
      <dgm:t>
        <a:bodyPr/>
        <a:lstStyle/>
        <a:p>
          <a:endParaRPr lang="en-US"/>
        </a:p>
      </dgm:t>
    </dgm:pt>
    <dgm:pt modelId="{18DD9D3C-7B28-42F1-B675-C4F2774772FB}" type="sibTrans" cxnId="{A34F72FC-8648-402D-A4CA-C3BA8FB2CB3F}">
      <dgm:prSet/>
      <dgm:spPr/>
      <dgm:t>
        <a:bodyPr/>
        <a:lstStyle/>
        <a:p>
          <a:endParaRPr lang="en-US"/>
        </a:p>
      </dgm:t>
    </dgm:pt>
    <dgm:pt modelId="{AC1979CA-0509-41F5-9D02-B97BE014786E}">
      <dgm:prSet/>
      <dgm:spPr/>
      <dgm:t>
        <a:bodyPr/>
        <a:lstStyle/>
        <a:p>
          <a:r>
            <a:rPr lang="en-US" dirty="0"/>
            <a:t>Jumping and mouthing during the walk:</a:t>
          </a:r>
        </a:p>
      </dgm:t>
    </dgm:pt>
    <dgm:pt modelId="{559FFC0C-2906-4B36-857C-D10B70A4865F}" type="parTrans" cxnId="{BF1F5959-B6C0-4EF5-8886-6B91B449F831}">
      <dgm:prSet/>
      <dgm:spPr/>
      <dgm:t>
        <a:bodyPr/>
        <a:lstStyle/>
        <a:p>
          <a:endParaRPr lang="en-US"/>
        </a:p>
      </dgm:t>
    </dgm:pt>
    <dgm:pt modelId="{8E01731A-4D4A-4F53-A4F4-83AB51BB404E}" type="sibTrans" cxnId="{BF1F5959-B6C0-4EF5-8886-6B91B449F831}">
      <dgm:prSet/>
      <dgm:spPr/>
      <dgm:t>
        <a:bodyPr/>
        <a:lstStyle/>
        <a:p>
          <a:endParaRPr lang="en-US"/>
        </a:p>
      </dgm:t>
    </dgm:pt>
    <dgm:pt modelId="{6C768FBA-DC9E-438F-A59E-DD9E02D01FC2}">
      <dgm:prSet/>
      <dgm:spPr/>
      <dgm:t>
        <a:bodyPr/>
        <a:lstStyle/>
        <a:p>
          <a:r>
            <a:rPr lang="en-US"/>
            <a:t>Shorten leash, hold it high and out. </a:t>
          </a:r>
        </a:p>
      </dgm:t>
    </dgm:pt>
    <dgm:pt modelId="{F8B07765-55BD-4A70-95BE-A53C4306A202}" type="parTrans" cxnId="{2E658515-34C1-4ED1-8973-FE22E3FCB3E3}">
      <dgm:prSet/>
      <dgm:spPr/>
      <dgm:t>
        <a:bodyPr/>
        <a:lstStyle/>
        <a:p>
          <a:endParaRPr lang="en-US"/>
        </a:p>
      </dgm:t>
    </dgm:pt>
    <dgm:pt modelId="{8D7D9DAE-693F-42CA-8F99-A7CCE2F31424}" type="sibTrans" cxnId="{2E658515-34C1-4ED1-8973-FE22E3FCB3E3}">
      <dgm:prSet/>
      <dgm:spPr/>
      <dgm:t>
        <a:bodyPr/>
        <a:lstStyle/>
        <a:p>
          <a:endParaRPr lang="en-US"/>
        </a:p>
      </dgm:t>
    </dgm:pt>
    <dgm:pt modelId="{F4B583AB-DE9A-4509-8A23-EE67090B3294}">
      <dgm:prSet/>
      <dgm:spPr/>
      <dgm:t>
        <a:bodyPr/>
        <a:lstStyle/>
        <a:p>
          <a:r>
            <a:rPr lang="en-US"/>
            <a:t>Refrain from looking directly at the dog and from petting</a:t>
          </a:r>
        </a:p>
      </dgm:t>
    </dgm:pt>
    <dgm:pt modelId="{D841DFAF-B5DF-48D7-BEB3-313AA21559A2}" type="parTrans" cxnId="{488B7129-FA63-4F00-9B1B-FB2FD1F39A8A}">
      <dgm:prSet/>
      <dgm:spPr/>
      <dgm:t>
        <a:bodyPr/>
        <a:lstStyle/>
        <a:p>
          <a:endParaRPr lang="en-US"/>
        </a:p>
      </dgm:t>
    </dgm:pt>
    <dgm:pt modelId="{2A33BDE3-DDF5-4403-8FDD-CE171CBCAC80}" type="sibTrans" cxnId="{488B7129-FA63-4F00-9B1B-FB2FD1F39A8A}">
      <dgm:prSet/>
      <dgm:spPr/>
      <dgm:t>
        <a:bodyPr/>
        <a:lstStyle/>
        <a:p>
          <a:endParaRPr lang="en-US"/>
        </a:p>
      </dgm:t>
    </dgm:pt>
    <dgm:pt modelId="{B09B6F84-24B3-4D35-808B-E0934CAEFDC7}">
      <dgm:prSet/>
      <dgm:spPr/>
      <dgm:t>
        <a:bodyPr/>
        <a:lstStyle/>
        <a:p>
          <a:r>
            <a:rPr lang="en-US"/>
            <a:t>Refocus the dog with basic cues or treat scatter/nose work</a:t>
          </a:r>
        </a:p>
      </dgm:t>
    </dgm:pt>
    <dgm:pt modelId="{A6475DC8-CC3E-4F28-AA33-23385392B370}" type="parTrans" cxnId="{FEA40BB5-F1CD-4F08-85CB-9ED73A26B0BB}">
      <dgm:prSet/>
      <dgm:spPr/>
      <dgm:t>
        <a:bodyPr/>
        <a:lstStyle/>
        <a:p>
          <a:endParaRPr lang="en-US"/>
        </a:p>
      </dgm:t>
    </dgm:pt>
    <dgm:pt modelId="{0F10D29D-506F-4616-857F-677F48B3A293}" type="sibTrans" cxnId="{FEA40BB5-F1CD-4F08-85CB-9ED73A26B0BB}">
      <dgm:prSet/>
      <dgm:spPr/>
      <dgm:t>
        <a:bodyPr/>
        <a:lstStyle/>
        <a:p>
          <a:endParaRPr lang="en-US"/>
        </a:p>
      </dgm:t>
    </dgm:pt>
    <dgm:pt modelId="{1867EE53-63DE-4173-AA90-E961A6DD9006}">
      <dgm:prSet/>
      <dgm:spPr/>
      <dgm:t>
        <a:bodyPr/>
        <a:lstStyle/>
        <a:p>
          <a:r>
            <a:rPr lang="en-US"/>
            <a:t>Encourage forward progress with periodic treat tossing</a:t>
          </a:r>
        </a:p>
      </dgm:t>
    </dgm:pt>
    <dgm:pt modelId="{783F7E24-7C0E-4B04-BA18-C5B65637BB61}" type="parTrans" cxnId="{3E40F073-A795-4B79-B428-42F291CA147C}">
      <dgm:prSet/>
      <dgm:spPr/>
      <dgm:t>
        <a:bodyPr/>
        <a:lstStyle/>
        <a:p>
          <a:endParaRPr lang="en-US"/>
        </a:p>
      </dgm:t>
    </dgm:pt>
    <dgm:pt modelId="{991B90E1-DE9C-4AEA-A3D1-8EC1C85A36C4}" type="sibTrans" cxnId="{3E40F073-A795-4B79-B428-42F291CA147C}">
      <dgm:prSet/>
      <dgm:spPr/>
      <dgm:t>
        <a:bodyPr/>
        <a:lstStyle/>
        <a:p>
          <a:endParaRPr lang="en-US"/>
        </a:p>
      </dgm:t>
    </dgm:pt>
    <dgm:pt modelId="{0588F065-3C1D-47A8-BA7A-20ACADB60F21}">
      <dgm:prSet/>
      <dgm:spPr/>
      <dgm:t>
        <a:bodyPr/>
        <a:lstStyle/>
        <a:p>
          <a:r>
            <a:rPr lang="en-US" dirty="0"/>
            <a:t>Remain calm and radio if you need assistance</a:t>
          </a:r>
        </a:p>
      </dgm:t>
    </dgm:pt>
    <dgm:pt modelId="{78A58F82-F9A0-4CC5-A0B1-1FE7101E1F8E}" type="parTrans" cxnId="{8BE4F6E6-3163-4520-BED5-A321AE3BDDC1}">
      <dgm:prSet/>
      <dgm:spPr/>
      <dgm:t>
        <a:bodyPr/>
        <a:lstStyle/>
        <a:p>
          <a:endParaRPr lang="en-US"/>
        </a:p>
      </dgm:t>
    </dgm:pt>
    <dgm:pt modelId="{ED2BD272-036E-4580-BC83-D51DFA80D703}" type="sibTrans" cxnId="{8BE4F6E6-3163-4520-BED5-A321AE3BDDC1}">
      <dgm:prSet/>
      <dgm:spPr/>
      <dgm:t>
        <a:bodyPr/>
        <a:lstStyle/>
        <a:p>
          <a:endParaRPr lang="en-US"/>
        </a:p>
      </dgm:t>
    </dgm:pt>
    <dgm:pt modelId="{452A27DA-7C74-4C77-A699-EFC4F10A9510}">
      <dgm:prSet/>
      <dgm:spPr/>
      <dgm:t>
        <a:bodyPr/>
        <a:lstStyle/>
        <a:p>
          <a:r>
            <a:rPr lang="en-US" dirty="0"/>
            <a:t>Reactivity during the walk:</a:t>
          </a:r>
        </a:p>
      </dgm:t>
    </dgm:pt>
    <dgm:pt modelId="{B5D1E819-BE0D-4508-850D-C4140855A4F1}" type="parTrans" cxnId="{38CAFE1A-CD5B-478E-9FFE-B9C034534709}">
      <dgm:prSet/>
      <dgm:spPr/>
      <dgm:t>
        <a:bodyPr/>
        <a:lstStyle/>
        <a:p>
          <a:endParaRPr lang="en-US"/>
        </a:p>
      </dgm:t>
    </dgm:pt>
    <dgm:pt modelId="{2157F11A-A251-43DF-AB30-3EC65BD2D9B9}" type="sibTrans" cxnId="{38CAFE1A-CD5B-478E-9FFE-B9C034534709}">
      <dgm:prSet/>
      <dgm:spPr/>
      <dgm:t>
        <a:bodyPr/>
        <a:lstStyle/>
        <a:p>
          <a:endParaRPr lang="en-US"/>
        </a:p>
      </dgm:t>
    </dgm:pt>
    <dgm:pt modelId="{92B0E8F4-1CB7-4361-82E5-F57E1DA04110}">
      <dgm:prSet/>
      <dgm:spPr/>
      <dgm:t>
        <a:bodyPr/>
        <a:lstStyle/>
        <a:p>
          <a:r>
            <a:rPr lang="en-US"/>
            <a:t>Increase distance from other dogs</a:t>
          </a:r>
        </a:p>
      </dgm:t>
    </dgm:pt>
    <dgm:pt modelId="{E8E00C24-C641-49ED-AA28-2CAF8C0B4BE8}" type="parTrans" cxnId="{09B9469D-25D1-4B62-8237-6906C01ED78B}">
      <dgm:prSet/>
      <dgm:spPr/>
      <dgm:t>
        <a:bodyPr/>
        <a:lstStyle/>
        <a:p>
          <a:endParaRPr lang="en-US"/>
        </a:p>
      </dgm:t>
    </dgm:pt>
    <dgm:pt modelId="{51728615-C186-4D15-ADC1-DF61451D5F16}" type="sibTrans" cxnId="{09B9469D-25D1-4B62-8237-6906C01ED78B}">
      <dgm:prSet/>
      <dgm:spPr/>
      <dgm:t>
        <a:bodyPr/>
        <a:lstStyle/>
        <a:p>
          <a:endParaRPr lang="en-US"/>
        </a:p>
      </dgm:t>
    </dgm:pt>
    <dgm:pt modelId="{E1BAB858-5A0F-4AE9-87E0-BE8B518DDEDA}">
      <dgm:prSet/>
      <dgm:spPr/>
      <dgm:t>
        <a:bodyPr/>
        <a:lstStyle/>
        <a:p>
          <a:r>
            <a:rPr lang="en-US" dirty="0"/>
            <a:t>Redirect the dog by calling their name and giving a treat when they respond</a:t>
          </a:r>
        </a:p>
      </dgm:t>
    </dgm:pt>
    <dgm:pt modelId="{238BB594-82CC-43C8-B11E-856EBE1D2B11}" type="parTrans" cxnId="{55BAEB57-777D-40FF-AE70-8E250FEC8A30}">
      <dgm:prSet/>
      <dgm:spPr/>
      <dgm:t>
        <a:bodyPr/>
        <a:lstStyle/>
        <a:p>
          <a:endParaRPr lang="en-US"/>
        </a:p>
      </dgm:t>
    </dgm:pt>
    <dgm:pt modelId="{5F057C2E-2401-467C-9374-3BD31D2B426F}" type="sibTrans" cxnId="{55BAEB57-777D-40FF-AE70-8E250FEC8A30}">
      <dgm:prSet/>
      <dgm:spPr/>
      <dgm:t>
        <a:bodyPr/>
        <a:lstStyle/>
        <a:p>
          <a:endParaRPr lang="en-US"/>
        </a:p>
      </dgm:t>
    </dgm:pt>
    <dgm:pt modelId="{AA168CCD-FBA6-4E12-BDCE-574B77C93944}">
      <dgm:prSet/>
      <dgm:spPr/>
      <dgm:t>
        <a:bodyPr/>
        <a:lstStyle/>
        <a:p>
          <a:r>
            <a:rPr lang="en-US" dirty="0"/>
            <a:t>Finish with a calm decompression lap and nose work/treat search before returning to the kennel</a:t>
          </a:r>
        </a:p>
      </dgm:t>
    </dgm:pt>
    <dgm:pt modelId="{61988F74-B244-467A-AEB9-F1879F99D442}" type="parTrans" cxnId="{0B69DD46-18D2-4117-B47B-1C79813348B5}">
      <dgm:prSet/>
      <dgm:spPr/>
      <dgm:t>
        <a:bodyPr/>
        <a:lstStyle/>
        <a:p>
          <a:endParaRPr lang="en-US"/>
        </a:p>
      </dgm:t>
    </dgm:pt>
    <dgm:pt modelId="{E71F985B-D84E-43FB-AE77-C34D8B0E09D1}" type="sibTrans" cxnId="{0B69DD46-18D2-4117-B47B-1C79813348B5}">
      <dgm:prSet/>
      <dgm:spPr/>
      <dgm:t>
        <a:bodyPr/>
        <a:lstStyle/>
        <a:p>
          <a:endParaRPr lang="en-US"/>
        </a:p>
      </dgm:t>
    </dgm:pt>
    <dgm:pt modelId="{236A2F61-9006-4A77-ADD9-4E3809934431}">
      <dgm:prSet/>
      <dgm:spPr/>
      <dgm:t>
        <a:bodyPr/>
        <a:lstStyle/>
        <a:p>
          <a:endParaRPr lang="en-US" dirty="0"/>
        </a:p>
      </dgm:t>
    </dgm:pt>
    <dgm:pt modelId="{1BD27D71-3C93-4121-8699-8FA84326ECA4}" type="parTrans" cxnId="{87FDF9AD-25FA-4238-8EE4-1BE63E40F344}">
      <dgm:prSet/>
      <dgm:spPr/>
      <dgm:t>
        <a:bodyPr/>
        <a:lstStyle/>
        <a:p>
          <a:endParaRPr lang="en-US"/>
        </a:p>
      </dgm:t>
    </dgm:pt>
    <dgm:pt modelId="{1FCF3EC3-F4A5-4904-9482-A5A597CB66FB}" type="sibTrans" cxnId="{87FDF9AD-25FA-4238-8EE4-1BE63E40F344}">
      <dgm:prSet/>
      <dgm:spPr/>
      <dgm:t>
        <a:bodyPr/>
        <a:lstStyle/>
        <a:p>
          <a:endParaRPr lang="en-US"/>
        </a:p>
      </dgm:t>
    </dgm:pt>
    <dgm:pt modelId="{C72C1070-0A75-4BD4-8D3C-E1294A2746EC}">
      <dgm:prSet/>
      <dgm:spPr/>
      <dgm:t>
        <a:bodyPr/>
        <a:lstStyle/>
        <a:p>
          <a:endParaRPr lang="en-US" dirty="0"/>
        </a:p>
      </dgm:t>
    </dgm:pt>
    <dgm:pt modelId="{7FE80839-98FF-4973-B02F-0A569E1DF764}" type="parTrans" cxnId="{444B7E30-3F95-476A-8835-13FBDFBBE861}">
      <dgm:prSet/>
      <dgm:spPr/>
      <dgm:t>
        <a:bodyPr/>
        <a:lstStyle/>
        <a:p>
          <a:endParaRPr lang="en-US"/>
        </a:p>
      </dgm:t>
    </dgm:pt>
    <dgm:pt modelId="{0F0EEB6E-6562-45B6-8CA9-EDD854EDA081}" type="sibTrans" cxnId="{444B7E30-3F95-476A-8835-13FBDFBBE861}">
      <dgm:prSet/>
      <dgm:spPr/>
      <dgm:t>
        <a:bodyPr/>
        <a:lstStyle/>
        <a:p>
          <a:endParaRPr lang="en-US"/>
        </a:p>
      </dgm:t>
    </dgm:pt>
    <dgm:pt modelId="{BCB77EE8-C564-430E-A33B-34DF1C5A464D}">
      <dgm:prSet/>
      <dgm:spPr/>
      <dgm:t>
        <a:bodyPr/>
        <a:lstStyle/>
        <a:p>
          <a:endParaRPr lang="en-US" dirty="0"/>
        </a:p>
      </dgm:t>
    </dgm:pt>
    <dgm:pt modelId="{AB643487-1052-49A2-AD80-2957027107F9}" type="parTrans" cxnId="{AF970AC5-53B6-43B4-8C90-BC92825E2071}">
      <dgm:prSet/>
      <dgm:spPr/>
      <dgm:t>
        <a:bodyPr/>
        <a:lstStyle/>
        <a:p>
          <a:endParaRPr lang="en-US"/>
        </a:p>
      </dgm:t>
    </dgm:pt>
    <dgm:pt modelId="{E96ED997-F0FA-4386-8DEC-2677C1906D4B}" type="sibTrans" cxnId="{AF970AC5-53B6-43B4-8C90-BC92825E2071}">
      <dgm:prSet/>
      <dgm:spPr/>
      <dgm:t>
        <a:bodyPr/>
        <a:lstStyle/>
        <a:p>
          <a:endParaRPr lang="en-US"/>
        </a:p>
      </dgm:t>
    </dgm:pt>
    <dgm:pt modelId="{B55E75C8-8E08-462E-81FC-F5C3ABC15CAA}" type="pres">
      <dgm:prSet presAssocID="{EFD56B84-6DB5-4B6F-A6BF-03F85CBB412C}" presName="linear" presStyleCnt="0">
        <dgm:presLayoutVars>
          <dgm:animLvl val="lvl"/>
          <dgm:resizeHandles val="exact"/>
        </dgm:presLayoutVars>
      </dgm:prSet>
      <dgm:spPr/>
    </dgm:pt>
    <dgm:pt modelId="{58330B26-2BA5-409A-AFCB-88912A36AAD9}" type="pres">
      <dgm:prSet presAssocID="{D432F548-0531-4CC2-B2F0-457CAC1DC834}" presName="parentText" presStyleLbl="node1" presStyleIdx="0" presStyleCnt="4" custLinFactNeighborX="1402" custLinFactNeighborY="-1141">
        <dgm:presLayoutVars>
          <dgm:chMax val="0"/>
          <dgm:bulletEnabled val="1"/>
        </dgm:presLayoutVars>
      </dgm:prSet>
      <dgm:spPr/>
    </dgm:pt>
    <dgm:pt modelId="{83093E2A-D39C-4ABA-84A1-BADB501EA2D3}" type="pres">
      <dgm:prSet presAssocID="{D432F548-0531-4CC2-B2F0-457CAC1DC834}" presName="childText" presStyleLbl="revTx" presStyleIdx="0" presStyleCnt="3">
        <dgm:presLayoutVars>
          <dgm:bulletEnabled val="1"/>
        </dgm:presLayoutVars>
      </dgm:prSet>
      <dgm:spPr/>
    </dgm:pt>
    <dgm:pt modelId="{D86E4901-966F-4313-BCCB-52FB391D734A}" type="pres">
      <dgm:prSet presAssocID="{AC1979CA-0509-41F5-9D02-B97BE014786E}" presName="parentText" presStyleLbl="node1" presStyleIdx="1" presStyleCnt="4">
        <dgm:presLayoutVars>
          <dgm:chMax val="0"/>
          <dgm:bulletEnabled val="1"/>
        </dgm:presLayoutVars>
      </dgm:prSet>
      <dgm:spPr/>
    </dgm:pt>
    <dgm:pt modelId="{0CEF4863-0E3D-4FAE-8C24-7BEFE50714BB}" type="pres">
      <dgm:prSet presAssocID="{AC1979CA-0509-41F5-9D02-B97BE014786E}" presName="childText" presStyleLbl="revTx" presStyleIdx="1" presStyleCnt="3">
        <dgm:presLayoutVars>
          <dgm:bulletEnabled val="1"/>
        </dgm:presLayoutVars>
      </dgm:prSet>
      <dgm:spPr/>
    </dgm:pt>
    <dgm:pt modelId="{78F9C6FC-6E66-48EB-82C3-7DE641F7EC32}" type="pres">
      <dgm:prSet presAssocID="{452A27DA-7C74-4C77-A699-EFC4F10A9510}" presName="parentText" presStyleLbl="node1" presStyleIdx="2" presStyleCnt="4">
        <dgm:presLayoutVars>
          <dgm:chMax val="0"/>
          <dgm:bulletEnabled val="1"/>
        </dgm:presLayoutVars>
      </dgm:prSet>
      <dgm:spPr/>
    </dgm:pt>
    <dgm:pt modelId="{7791E3D5-36CB-46FB-93A1-D26BEA72FFC4}" type="pres">
      <dgm:prSet presAssocID="{452A27DA-7C74-4C77-A699-EFC4F10A9510}" presName="childText" presStyleLbl="revTx" presStyleIdx="2" presStyleCnt="3">
        <dgm:presLayoutVars>
          <dgm:bulletEnabled val="1"/>
        </dgm:presLayoutVars>
      </dgm:prSet>
      <dgm:spPr/>
    </dgm:pt>
    <dgm:pt modelId="{FF6C1EBA-EC5F-4472-BD4E-A28AF7D9BCCC}" type="pres">
      <dgm:prSet presAssocID="{AA168CCD-FBA6-4E12-BDCE-574B77C93944}" presName="parentText" presStyleLbl="node1" presStyleIdx="3" presStyleCnt="4">
        <dgm:presLayoutVars>
          <dgm:chMax val="0"/>
          <dgm:bulletEnabled val="1"/>
        </dgm:presLayoutVars>
      </dgm:prSet>
      <dgm:spPr/>
    </dgm:pt>
  </dgm:ptLst>
  <dgm:cxnLst>
    <dgm:cxn modelId="{9CFE6707-B953-4DF5-82BD-B8CACA1EE67A}" type="presOf" srcId="{C9FA6925-8E40-4E25-B695-8F2435F34DF9}" destId="{83093E2A-D39C-4ABA-84A1-BADB501EA2D3}" srcOrd="0" destOrd="1" presId="urn:microsoft.com/office/officeart/2005/8/layout/vList2"/>
    <dgm:cxn modelId="{5CEC2614-5C73-469C-968F-E2684394F4F5}" type="presOf" srcId="{1867EE53-63DE-4173-AA90-E961A6DD9006}" destId="{0CEF4863-0E3D-4FAE-8C24-7BEFE50714BB}" srcOrd="0" destOrd="3" presId="urn:microsoft.com/office/officeart/2005/8/layout/vList2"/>
    <dgm:cxn modelId="{2E658515-34C1-4ED1-8973-FE22E3FCB3E3}" srcId="{AC1979CA-0509-41F5-9D02-B97BE014786E}" destId="{6C768FBA-DC9E-438F-A59E-DD9E02D01FC2}" srcOrd="0" destOrd="0" parTransId="{F8B07765-55BD-4A70-95BE-A53C4306A202}" sibTransId="{8D7D9DAE-693F-42CA-8F99-A7CCE2F31424}"/>
    <dgm:cxn modelId="{38CAFE1A-CD5B-478E-9FFE-B9C034534709}" srcId="{EFD56B84-6DB5-4B6F-A6BF-03F85CBB412C}" destId="{452A27DA-7C74-4C77-A699-EFC4F10A9510}" srcOrd="2" destOrd="0" parTransId="{B5D1E819-BE0D-4508-850D-C4140855A4F1}" sibTransId="{2157F11A-A251-43DF-AB30-3EC65BD2D9B9}"/>
    <dgm:cxn modelId="{B83AFB1E-DF0D-4A99-BC02-C22A5C4F5798}" type="presOf" srcId="{BCB77EE8-C564-430E-A33B-34DF1C5A464D}" destId="{7791E3D5-36CB-46FB-93A1-D26BEA72FFC4}" srcOrd="0" destOrd="2" presId="urn:microsoft.com/office/officeart/2005/8/layout/vList2"/>
    <dgm:cxn modelId="{488B7129-FA63-4F00-9B1B-FB2FD1F39A8A}" srcId="{AC1979CA-0509-41F5-9D02-B97BE014786E}" destId="{F4B583AB-DE9A-4509-8A23-EE67090B3294}" srcOrd="1" destOrd="0" parTransId="{D841DFAF-B5DF-48D7-BEB3-313AA21559A2}" sibTransId="{2A33BDE3-DDF5-4403-8FDD-CE171CBCAC80}"/>
    <dgm:cxn modelId="{75549C2F-3E9E-4C4E-BF33-778A0C0093A7}" type="presOf" srcId="{D432F548-0531-4CC2-B2F0-457CAC1DC834}" destId="{58330B26-2BA5-409A-AFCB-88912A36AAD9}" srcOrd="0" destOrd="0" presId="urn:microsoft.com/office/officeart/2005/8/layout/vList2"/>
    <dgm:cxn modelId="{444B7E30-3F95-476A-8835-13FBDFBBE861}" srcId="{AC1979CA-0509-41F5-9D02-B97BE014786E}" destId="{C72C1070-0A75-4BD4-8D3C-E1294A2746EC}" srcOrd="5" destOrd="0" parTransId="{7FE80839-98FF-4973-B02F-0A569E1DF764}" sibTransId="{0F0EEB6E-6562-45B6-8CA9-EDD854EDA081}"/>
    <dgm:cxn modelId="{34818A5B-8C39-46D3-A11C-66FF9F3161B2}" type="presOf" srcId="{92B0E8F4-1CB7-4361-82E5-F57E1DA04110}" destId="{7791E3D5-36CB-46FB-93A1-D26BEA72FFC4}" srcOrd="0" destOrd="0" presId="urn:microsoft.com/office/officeart/2005/8/layout/vList2"/>
    <dgm:cxn modelId="{F94A9964-66F5-4707-9838-45C8618381DB}" type="presOf" srcId="{F4B583AB-DE9A-4509-8A23-EE67090B3294}" destId="{0CEF4863-0E3D-4FAE-8C24-7BEFE50714BB}" srcOrd="0" destOrd="1" presId="urn:microsoft.com/office/officeart/2005/8/layout/vList2"/>
    <dgm:cxn modelId="{0B69DD46-18D2-4117-B47B-1C79813348B5}" srcId="{EFD56B84-6DB5-4B6F-A6BF-03F85CBB412C}" destId="{AA168CCD-FBA6-4E12-BDCE-574B77C93944}" srcOrd="3" destOrd="0" parTransId="{61988F74-B244-467A-AEB9-F1879F99D442}" sibTransId="{E71F985B-D84E-43FB-AE77-C34D8B0E09D1}"/>
    <dgm:cxn modelId="{BED54B49-649F-4F33-979E-9CEBF7DABF32}" srcId="{EFD56B84-6DB5-4B6F-A6BF-03F85CBB412C}" destId="{D432F548-0531-4CC2-B2F0-457CAC1DC834}" srcOrd="0" destOrd="0" parTransId="{8AE3C3E5-FEBF-4053-BF81-C9989F426286}" sibTransId="{51444269-F88A-44A3-A26B-FAB641BDEFFF}"/>
    <dgm:cxn modelId="{CD7A0E71-A7AA-4DAE-BABA-77376BBA9505}" type="presOf" srcId="{AC1979CA-0509-41F5-9D02-B97BE014786E}" destId="{D86E4901-966F-4313-BCCB-52FB391D734A}" srcOrd="0" destOrd="0" presId="urn:microsoft.com/office/officeart/2005/8/layout/vList2"/>
    <dgm:cxn modelId="{3E40F073-A795-4B79-B428-42F291CA147C}" srcId="{AC1979CA-0509-41F5-9D02-B97BE014786E}" destId="{1867EE53-63DE-4173-AA90-E961A6DD9006}" srcOrd="3" destOrd="0" parTransId="{783F7E24-7C0E-4B04-BA18-C5B65637BB61}" sibTransId="{991B90E1-DE9C-4AEA-A3D1-8EC1C85A36C4}"/>
    <dgm:cxn modelId="{84544C74-30D5-499D-A996-405E99A5A39C}" srcId="{D432F548-0531-4CC2-B2F0-457CAC1DC834}" destId="{BD97E0EE-7BB0-41DB-AEA3-1355195CD54F}" srcOrd="0" destOrd="0" parTransId="{68970306-A423-4AA9-8F74-689380E5ECB3}" sibTransId="{DF4A4EE3-A37C-4F26-A486-89ED0B977BAB}"/>
    <dgm:cxn modelId="{158EDA54-2523-427F-9531-BC6B51F2D60A}" type="presOf" srcId="{236A2F61-9006-4A77-ADD9-4E3809934431}" destId="{83093E2A-D39C-4ABA-84A1-BADB501EA2D3}" srcOrd="0" destOrd="2" presId="urn:microsoft.com/office/officeart/2005/8/layout/vList2"/>
    <dgm:cxn modelId="{213D2757-8F18-402C-8AA1-A296DC0F70E5}" type="presOf" srcId="{E1BAB858-5A0F-4AE9-87E0-BE8B518DDEDA}" destId="{7791E3D5-36CB-46FB-93A1-D26BEA72FFC4}" srcOrd="0" destOrd="1" presId="urn:microsoft.com/office/officeart/2005/8/layout/vList2"/>
    <dgm:cxn modelId="{55BAEB57-777D-40FF-AE70-8E250FEC8A30}" srcId="{452A27DA-7C74-4C77-A699-EFC4F10A9510}" destId="{E1BAB858-5A0F-4AE9-87E0-BE8B518DDEDA}" srcOrd="1" destOrd="0" parTransId="{238BB594-82CC-43C8-B11E-856EBE1D2B11}" sibTransId="{5F057C2E-2401-467C-9374-3BD31D2B426F}"/>
    <dgm:cxn modelId="{BF1F5959-B6C0-4EF5-8886-6B91B449F831}" srcId="{EFD56B84-6DB5-4B6F-A6BF-03F85CBB412C}" destId="{AC1979CA-0509-41F5-9D02-B97BE014786E}" srcOrd="1" destOrd="0" parTransId="{559FFC0C-2906-4B36-857C-D10B70A4865F}" sibTransId="{8E01731A-4D4A-4F53-A4F4-83AB51BB404E}"/>
    <dgm:cxn modelId="{4BCF6185-FF2A-4237-B5AF-8DD77BFD90DE}" type="presOf" srcId="{6C768FBA-DC9E-438F-A59E-DD9E02D01FC2}" destId="{0CEF4863-0E3D-4FAE-8C24-7BEFE50714BB}" srcOrd="0" destOrd="0" presId="urn:microsoft.com/office/officeart/2005/8/layout/vList2"/>
    <dgm:cxn modelId="{8F0CD593-36DD-4B16-8D60-6885CD22431E}" type="presOf" srcId="{0588F065-3C1D-47A8-BA7A-20ACADB60F21}" destId="{0CEF4863-0E3D-4FAE-8C24-7BEFE50714BB}" srcOrd="0" destOrd="4" presId="urn:microsoft.com/office/officeart/2005/8/layout/vList2"/>
    <dgm:cxn modelId="{1C0CEF97-D787-4DC9-BB5A-E1080B6C7C9A}" type="presOf" srcId="{C72C1070-0A75-4BD4-8D3C-E1294A2746EC}" destId="{0CEF4863-0E3D-4FAE-8C24-7BEFE50714BB}" srcOrd="0" destOrd="5" presId="urn:microsoft.com/office/officeart/2005/8/layout/vList2"/>
    <dgm:cxn modelId="{78ED9D9C-0C4F-443F-B708-DB86855CCF5D}" type="presOf" srcId="{BD97E0EE-7BB0-41DB-AEA3-1355195CD54F}" destId="{83093E2A-D39C-4ABA-84A1-BADB501EA2D3}" srcOrd="0" destOrd="0" presId="urn:microsoft.com/office/officeart/2005/8/layout/vList2"/>
    <dgm:cxn modelId="{09B9469D-25D1-4B62-8237-6906C01ED78B}" srcId="{452A27DA-7C74-4C77-A699-EFC4F10A9510}" destId="{92B0E8F4-1CB7-4361-82E5-F57E1DA04110}" srcOrd="0" destOrd="0" parTransId="{E8E00C24-C641-49ED-AA28-2CAF8C0B4BE8}" sibTransId="{51728615-C186-4D15-ADC1-DF61451D5F16}"/>
    <dgm:cxn modelId="{87FDF9AD-25FA-4238-8EE4-1BE63E40F344}" srcId="{D432F548-0531-4CC2-B2F0-457CAC1DC834}" destId="{236A2F61-9006-4A77-ADD9-4E3809934431}" srcOrd="2" destOrd="0" parTransId="{1BD27D71-3C93-4121-8699-8FA84326ECA4}" sibTransId="{1FCF3EC3-F4A5-4904-9482-A5A597CB66FB}"/>
    <dgm:cxn modelId="{A4141DAE-CCEE-4938-90F0-65A228BBD8D7}" type="presOf" srcId="{AA168CCD-FBA6-4E12-BDCE-574B77C93944}" destId="{FF6C1EBA-EC5F-4472-BD4E-A28AF7D9BCCC}" srcOrd="0" destOrd="0" presId="urn:microsoft.com/office/officeart/2005/8/layout/vList2"/>
    <dgm:cxn modelId="{FEA40BB5-F1CD-4F08-85CB-9ED73A26B0BB}" srcId="{AC1979CA-0509-41F5-9D02-B97BE014786E}" destId="{B09B6F84-24B3-4D35-808B-E0934CAEFDC7}" srcOrd="2" destOrd="0" parTransId="{A6475DC8-CC3E-4F28-AA33-23385392B370}" sibTransId="{0F10D29D-506F-4616-857F-677F48B3A293}"/>
    <dgm:cxn modelId="{AF970AC5-53B6-43B4-8C90-BC92825E2071}" srcId="{452A27DA-7C74-4C77-A699-EFC4F10A9510}" destId="{BCB77EE8-C564-430E-A33B-34DF1C5A464D}" srcOrd="2" destOrd="0" parTransId="{AB643487-1052-49A2-AD80-2957027107F9}" sibTransId="{E96ED997-F0FA-4386-8DEC-2677C1906D4B}"/>
    <dgm:cxn modelId="{DA3F0DCB-30A9-4D92-AD33-D7DE51A4806B}" type="presOf" srcId="{452A27DA-7C74-4C77-A699-EFC4F10A9510}" destId="{78F9C6FC-6E66-48EB-82C3-7DE641F7EC32}" srcOrd="0" destOrd="0" presId="urn:microsoft.com/office/officeart/2005/8/layout/vList2"/>
    <dgm:cxn modelId="{38B8B0D7-4F23-408E-817D-66FD094D8A33}" type="presOf" srcId="{EFD56B84-6DB5-4B6F-A6BF-03F85CBB412C}" destId="{B55E75C8-8E08-462E-81FC-F5C3ABC15CAA}" srcOrd="0" destOrd="0" presId="urn:microsoft.com/office/officeart/2005/8/layout/vList2"/>
    <dgm:cxn modelId="{8BE4F6E6-3163-4520-BED5-A321AE3BDDC1}" srcId="{AC1979CA-0509-41F5-9D02-B97BE014786E}" destId="{0588F065-3C1D-47A8-BA7A-20ACADB60F21}" srcOrd="4" destOrd="0" parTransId="{78A58F82-F9A0-4CC5-A0B1-1FE7101E1F8E}" sibTransId="{ED2BD272-036E-4580-BC83-D51DFA80D703}"/>
    <dgm:cxn modelId="{A72BBAEE-0988-4822-920B-710BB1ADEB54}" type="presOf" srcId="{B09B6F84-24B3-4D35-808B-E0934CAEFDC7}" destId="{0CEF4863-0E3D-4FAE-8C24-7BEFE50714BB}" srcOrd="0" destOrd="2" presId="urn:microsoft.com/office/officeart/2005/8/layout/vList2"/>
    <dgm:cxn modelId="{A34F72FC-8648-402D-A4CA-C3BA8FB2CB3F}" srcId="{D432F548-0531-4CC2-B2F0-457CAC1DC834}" destId="{C9FA6925-8E40-4E25-B695-8F2435F34DF9}" srcOrd="1" destOrd="0" parTransId="{44143300-C804-442C-8082-635D8D6776D5}" sibTransId="{18DD9D3C-7B28-42F1-B675-C4F2774772FB}"/>
    <dgm:cxn modelId="{8C8702AF-B85F-4230-986B-0707EFB7B692}" type="presParOf" srcId="{B55E75C8-8E08-462E-81FC-F5C3ABC15CAA}" destId="{58330B26-2BA5-409A-AFCB-88912A36AAD9}" srcOrd="0" destOrd="0" presId="urn:microsoft.com/office/officeart/2005/8/layout/vList2"/>
    <dgm:cxn modelId="{C7090494-4DCC-4B8C-9818-A66E3A0831EF}" type="presParOf" srcId="{B55E75C8-8E08-462E-81FC-F5C3ABC15CAA}" destId="{83093E2A-D39C-4ABA-84A1-BADB501EA2D3}" srcOrd="1" destOrd="0" presId="urn:microsoft.com/office/officeart/2005/8/layout/vList2"/>
    <dgm:cxn modelId="{4C2FFC61-5463-4460-94CE-B2FBB3015B3C}" type="presParOf" srcId="{B55E75C8-8E08-462E-81FC-F5C3ABC15CAA}" destId="{D86E4901-966F-4313-BCCB-52FB391D734A}" srcOrd="2" destOrd="0" presId="urn:microsoft.com/office/officeart/2005/8/layout/vList2"/>
    <dgm:cxn modelId="{1C43940C-73A0-4E5A-BECC-B5C1E0D5FE7A}" type="presParOf" srcId="{B55E75C8-8E08-462E-81FC-F5C3ABC15CAA}" destId="{0CEF4863-0E3D-4FAE-8C24-7BEFE50714BB}" srcOrd="3" destOrd="0" presId="urn:microsoft.com/office/officeart/2005/8/layout/vList2"/>
    <dgm:cxn modelId="{4889DDBE-6723-4BA8-8706-5E61F6F5257C}" type="presParOf" srcId="{B55E75C8-8E08-462E-81FC-F5C3ABC15CAA}" destId="{78F9C6FC-6E66-48EB-82C3-7DE641F7EC32}" srcOrd="4" destOrd="0" presId="urn:microsoft.com/office/officeart/2005/8/layout/vList2"/>
    <dgm:cxn modelId="{A6FCE2C1-CF4F-449A-9F96-F6919C56918F}" type="presParOf" srcId="{B55E75C8-8E08-462E-81FC-F5C3ABC15CAA}" destId="{7791E3D5-36CB-46FB-93A1-D26BEA72FFC4}" srcOrd="5" destOrd="0" presId="urn:microsoft.com/office/officeart/2005/8/layout/vList2"/>
    <dgm:cxn modelId="{9AA04C61-4340-47A2-B0EA-80D9836B3644}" type="presParOf" srcId="{B55E75C8-8E08-462E-81FC-F5C3ABC15CAA}" destId="{FF6C1EBA-EC5F-4472-BD4E-A28AF7D9BCCC}"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8200C3F-81EB-4E94-B647-2C71B18AF679}" type="doc">
      <dgm:prSet loTypeId="urn:microsoft.com/office/officeart/2005/8/layout/process4" loCatId="process" qsTypeId="urn:microsoft.com/office/officeart/2005/8/quickstyle/simple2" qsCatId="simple" csTypeId="urn:microsoft.com/office/officeart/2005/8/colors/accent2_2" csCatId="accent2" phldr="1"/>
      <dgm:spPr/>
      <dgm:t>
        <a:bodyPr/>
        <a:lstStyle/>
        <a:p>
          <a:endParaRPr lang="en-US"/>
        </a:p>
      </dgm:t>
    </dgm:pt>
    <dgm:pt modelId="{B0554726-1788-4B00-A1F7-70C8DBC12866}">
      <dgm:prSet/>
      <dgm:spPr/>
      <dgm:t>
        <a:bodyPr/>
        <a:lstStyle/>
        <a:p>
          <a:r>
            <a:rPr lang="en-US" dirty="0"/>
            <a:t>Ask the dog to sit for a treat while you unleash</a:t>
          </a:r>
        </a:p>
      </dgm:t>
    </dgm:pt>
    <dgm:pt modelId="{28C25D94-77BC-4E32-8197-59ED4C02FDF1}" type="parTrans" cxnId="{11BCAC85-BA6E-49F5-AD39-3C927DC6B1F8}">
      <dgm:prSet/>
      <dgm:spPr/>
      <dgm:t>
        <a:bodyPr/>
        <a:lstStyle/>
        <a:p>
          <a:endParaRPr lang="en-US"/>
        </a:p>
      </dgm:t>
    </dgm:pt>
    <dgm:pt modelId="{1CA2735C-6C35-40B3-85B0-F6A0F769DA3F}" type="sibTrans" cxnId="{11BCAC85-BA6E-49F5-AD39-3C927DC6B1F8}">
      <dgm:prSet/>
      <dgm:spPr/>
      <dgm:t>
        <a:bodyPr/>
        <a:lstStyle/>
        <a:p>
          <a:endParaRPr lang="en-US"/>
        </a:p>
      </dgm:t>
    </dgm:pt>
    <dgm:pt modelId="{E467E793-622B-45C3-ABAB-819B59694E25}">
      <dgm:prSet/>
      <dgm:spPr/>
      <dgm:t>
        <a:bodyPr/>
        <a:lstStyle/>
        <a:p>
          <a:r>
            <a:rPr lang="en-US"/>
            <a:t>If they become overly aroused and jumpy:</a:t>
          </a:r>
        </a:p>
      </dgm:t>
    </dgm:pt>
    <dgm:pt modelId="{25C9D3AC-EB7F-4BB9-9349-EE146650248C}" type="parTrans" cxnId="{B81096D2-0851-4166-B823-A9E6656D6F27}">
      <dgm:prSet/>
      <dgm:spPr/>
      <dgm:t>
        <a:bodyPr/>
        <a:lstStyle/>
        <a:p>
          <a:endParaRPr lang="en-US"/>
        </a:p>
      </dgm:t>
    </dgm:pt>
    <dgm:pt modelId="{4EEE6CF6-7D29-4914-9691-A87D8978D27A}" type="sibTrans" cxnId="{B81096D2-0851-4166-B823-A9E6656D6F27}">
      <dgm:prSet/>
      <dgm:spPr/>
      <dgm:t>
        <a:bodyPr/>
        <a:lstStyle/>
        <a:p>
          <a:endParaRPr lang="en-US"/>
        </a:p>
      </dgm:t>
    </dgm:pt>
    <dgm:pt modelId="{709E86C3-9A40-493E-9AAB-32CD4D8AD56E}">
      <dgm:prSet/>
      <dgm:spPr/>
      <dgm:t>
        <a:bodyPr/>
        <a:lstStyle/>
        <a:p>
          <a:r>
            <a:rPr lang="en-US" dirty="0"/>
            <a:t>Calmly work on sitting for treats</a:t>
          </a:r>
        </a:p>
      </dgm:t>
    </dgm:pt>
    <dgm:pt modelId="{D09F3426-4FAB-4BC0-941C-C347069C69C0}" type="parTrans" cxnId="{683535B7-1333-4551-9A31-34A8E9AD92EF}">
      <dgm:prSet/>
      <dgm:spPr/>
      <dgm:t>
        <a:bodyPr/>
        <a:lstStyle/>
        <a:p>
          <a:endParaRPr lang="en-US"/>
        </a:p>
      </dgm:t>
    </dgm:pt>
    <dgm:pt modelId="{7BDC31FF-65A7-4785-8298-1AABAA731F55}" type="sibTrans" cxnId="{683535B7-1333-4551-9A31-34A8E9AD92EF}">
      <dgm:prSet/>
      <dgm:spPr/>
      <dgm:t>
        <a:bodyPr/>
        <a:lstStyle/>
        <a:p>
          <a:endParaRPr lang="en-US"/>
        </a:p>
      </dgm:t>
    </dgm:pt>
    <dgm:pt modelId="{857E418F-161C-45E8-A0C7-E8E7C84370C7}">
      <dgm:prSet/>
      <dgm:spPr/>
      <dgm:t>
        <a:bodyPr/>
        <a:lstStyle/>
        <a:p>
          <a:r>
            <a:rPr lang="en-US" dirty="0"/>
            <a:t>Toss more treats to the back of the kennel and exit</a:t>
          </a:r>
        </a:p>
      </dgm:t>
    </dgm:pt>
    <dgm:pt modelId="{6197776D-8DE9-4589-A005-989BAF30C8A5}" type="parTrans" cxnId="{C78B8F50-C581-4BDB-B152-115F4578654A}">
      <dgm:prSet/>
      <dgm:spPr/>
      <dgm:t>
        <a:bodyPr/>
        <a:lstStyle/>
        <a:p>
          <a:endParaRPr lang="en-US"/>
        </a:p>
      </dgm:t>
    </dgm:pt>
    <dgm:pt modelId="{2CD52D65-6FFC-4AF4-8C07-A314DAA4E258}" type="sibTrans" cxnId="{C78B8F50-C581-4BDB-B152-115F4578654A}">
      <dgm:prSet/>
      <dgm:spPr/>
      <dgm:t>
        <a:bodyPr/>
        <a:lstStyle/>
        <a:p>
          <a:endParaRPr lang="en-US"/>
        </a:p>
      </dgm:t>
    </dgm:pt>
    <dgm:pt modelId="{A3938434-6E18-458D-B4CE-67B0E0496582}">
      <dgm:prSet/>
      <dgm:spPr/>
      <dgm:t>
        <a:bodyPr/>
        <a:lstStyle/>
        <a:p>
          <a:r>
            <a:rPr lang="en-US"/>
            <a:t>Optional but encouraged:</a:t>
          </a:r>
        </a:p>
      </dgm:t>
    </dgm:pt>
    <dgm:pt modelId="{6A7526F9-31B9-43C9-8909-C38CC2D9BBC1}" type="parTrans" cxnId="{A9D90AD1-9FA1-474D-BE36-74CD0035B2BE}">
      <dgm:prSet/>
      <dgm:spPr/>
      <dgm:t>
        <a:bodyPr/>
        <a:lstStyle/>
        <a:p>
          <a:endParaRPr lang="en-US"/>
        </a:p>
      </dgm:t>
    </dgm:pt>
    <dgm:pt modelId="{75907574-987F-4451-8532-B093281D0B25}" type="sibTrans" cxnId="{A9D90AD1-9FA1-474D-BE36-74CD0035B2BE}">
      <dgm:prSet/>
      <dgm:spPr/>
      <dgm:t>
        <a:bodyPr/>
        <a:lstStyle/>
        <a:p>
          <a:endParaRPr lang="en-US"/>
        </a:p>
      </dgm:t>
    </dgm:pt>
    <dgm:pt modelId="{B312A314-5067-4B1E-9614-D8001D9D27CD}">
      <dgm:prSet/>
      <dgm:spPr/>
      <dgm:t>
        <a:bodyPr/>
        <a:lstStyle/>
        <a:p>
          <a:r>
            <a:rPr lang="en-US"/>
            <a:t>Dogs can be more aroused after a fun an engaging walk, causing them to be stressed when returned to their kennel.</a:t>
          </a:r>
        </a:p>
      </dgm:t>
    </dgm:pt>
    <dgm:pt modelId="{6F1592BB-63AC-4016-8F6A-2E535E05D2C4}" type="parTrans" cxnId="{9280B36D-1AB1-4015-A34A-495DDBD0A31F}">
      <dgm:prSet/>
      <dgm:spPr/>
      <dgm:t>
        <a:bodyPr/>
        <a:lstStyle/>
        <a:p>
          <a:endParaRPr lang="en-US"/>
        </a:p>
      </dgm:t>
    </dgm:pt>
    <dgm:pt modelId="{D1D2A97A-2EB9-4CA4-A31F-A83269652197}" type="sibTrans" cxnId="{9280B36D-1AB1-4015-A34A-495DDBD0A31F}">
      <dgm:prSet/>
      <dgm:spPr/>
      <dgm:t>
        <a:bodyPr/>
        <a:lstStyle/>
        <a:p>
          <a:endParaRPr lang="en-US"/>
        </a:p>
      </dgm:t>
    </dgm:pt>
    <dgm:pt modelId="{03D2B42B-B3E8-438F-9BBE-982EA2BBD629}">
      <dgm:prSet/>
      <dgm:spPr/>
      <dgm:t>
        <a:bodyPr/>
        <a:lstStyle/>
        <a:p>
          <a:r>
            <a:rPr lang="en-US"/>
            <a:t>Volunteers are encouraged to make dogs an enrichment item in the dog kitchen or toss them a new toy after interactions! </a:t>
          </a:r>
        </a:p>
      </dgm:t>
    </dgm:pt>
    <dgm:pt modelId="{FCEFE6BC-B015-415D-88FA-104C07D27470}" type="parTrans" cxnId="{B42CA014-F610-4A6D-BBA0-AD7E9D49D078}">
      <dgm:prSet/>
      <dgm:spPr/>
      <dgm:t>
        <a:bodyPr/>
        <a:lstStyle/>
        <a:p>
          <a:endParaRPr lang="en-US"/>
        </a:p>
      </dgm:t>
    </dgm:pt>
    <dgm:pt modelId="{BD0302A8-7500-424B-977B-5A74FDE35AE2}" type="sibTrans" cxnId="{B42CA014-F610-4A6D-BBA0-AD7E9D49D078}">
      <dgm:prSet/>
      <dgm:spPr/>
      <dgm:t>
        <a:bodyPr/>
        <a:lstStyle/>
        <a:p>
          <a:endParaRPr lang="en-US"/>
        </a:p>
      </dgm:t>
    </dgm:pt>
    <dgm:pt modelId="{C908D403-581B-4C75-B8C2-0410B94752E2}" type="pres">
      <dgm:prSet presAssocID="{D8200C3F-81EB-4E94-B647-2C71B18AF679}" presName="Name0" presStyleCnt="0">
        <dgm:presLayoutVars>
          <dgm:dir/>
          <dgm:animLvl val="lvl"/>
          <dgm:resizeHandles val="exact"/>
        </dgm:presLayoutVars>
      </dgm:prSet>
      <dgm:spPr/>
    </dgm:pt>
    <dgm:pt modelId="{1CD726DF-04BE-47ED-AF04-B719D15E08FD}" type="pres">
      <dgm:prSet presAssocID="{A3938434-6E18-458D-B4CE-67B0E0496582}" presName="boxAndChildren" presStyleCnt="0"/>
      <dgm:spPr/>
    </dgm:pt>
    <dgm:pt modelId="{FA987CC1-8425-4014-A2FB-F15B4D95E150}" type="pres">
      <dgm:prSet presAssocID="{A3938434-6E18-458D-B4CE-67B0E0496582}" presName="parentTextBox" presStyleLbl="node1" presStyleIdx="0" presStyleCnt="3"/>
      <dgm:spPr/>
    </dgm:pt>
    <dgm:pt modelId="{55A68236-2B74-42C6-B871-BAFE78AF3CBD}" type="pres">
      <dgm:prSet presAssocID="{A3938434-6E18-458D-B4CE-67B0E0496582}" presName="entireBox" presStyleLbl="node1" presStyleIdx="0" presStyleCnt="3"/>
      <dgm:spPr/>
    </dgm:pt>
    <dgm:pt modelId="{649E2660-B4BA-484C-85D3-B078F4630024}" type="pres">
      <dgm:prSet presAssocID="{A3938434-6E18-458D-B4CE-67B0E0496582}" presName="descendantBox" presStyleCnt="0"/>
      <dgm:spPr/>
    </dgm:pt>
    <dgm:pt modelId="{11AA30F2-898D-4436-AF0D-0CC25B01C291}" type="pres">
      <dgm:prSet presAssocID="{B312A314-5067-4B1E-9614-D8001D9D27CD}" presName="childTextBox" presStyleLbl="fgAccFollowNode1" presStyleIdx="0" presStyleCnt="4">
        <dgm:presLayoutVars>
          <dgm:bulletEnabled val="1"/>
        </dgm:presLayoutVars>
      </dgm:prSet>
      <dgm:spPr/>
    </dgm:pt>
    <dgm:pt modelId="{7ADA4363-AB7F-42E0-8B20-9644B78BD0FF}" type="pres">
      <dgm:prSet presAssocID="{03D2B42B-B3E8-438F-9BBE-982EA2BBD629}" presName="childTextBox" presStyleLbl="fgAccFollowNode1" presStyleIdx="1" presStyleCnt="4">
        <dgm:presLayoutVars>
          <dgm:bulletEnabled val="1"/>
        </dgm:presLayoutVars>
      </dgm:prSet>
      <dgm:spPr/>
    </dgm:pt>
    <dgm:pt modelId="{CF8C5122-4F2A-4B92-B7FB-BDA32A1F3263}" type="pres">
      <dgm:prSet presAssocID="{4EEE6CF6-7D29-4914-9691-A87D8978D27A}" presName="sp" presStyleCnt="0"/>
      <dgm:spPr/>
    </dgm:pt>
    <dgm:pt modelId="{DD73893F-FECE-43BA-B3C7-BDCCD2DF1EC1}" type="pres">
      <dgm:prSet presAssocID="{E467E793-622B-45C3-ABAB-819B59694E25}" presName="arrowAndChildren" presStyleCnt="0"/>
      <dgm:spPr/>
    </dgm:pt>
    <dgm:pt modelId="{77860F9D-C838-4FF3-B6E8-B276DE173A3C}" type="pres">
      <dgm:prSet presAssocID="{E467E793-622B-45C3-ABAB-819B59694E25}" presName="parentTextArrow" presStyleLbl="node1" presStyleIdx="0" presStyleCnt="3"/>
      <dgm:spPr/>
    </dgm:pt>
    <dgm:pt modelId="{DC5EE240-47CA-40E5-A87B-8B1FF808E86F}" type="pres">
      <dgm:prSet presAssocID="{E467E793-622B-45C3-ABAB-819B59694E25}" presName="arrow" presStyleLbl="node1" presStyleIdx="1" presStyleCnt="3"/>
      <dgm:spPr/>
    </dgm:pt>
    <dgm:pt modelId="{72DD8814-D8E3-4D9A-B305-B794D17668F8}" type="pres">
      <dgm:prSet presAssocID="{E467E793-622B-45C3-ABAB-819B59694E25}" presName="descendantArrow" presStyleCnt="0"/>
      <dgm:spPr/>
    </dgm:pt>
    <dgm:pt modelId="{B2199879-AFE3-4CF7-8992-D021D8093B4A}" type="pres">
      <dgm:prSet presAssocID="{709E86C3-9A40-493E-9AAB-32CD4D8AD56E}" presName="childTextArrow" presStyleLbl="fgAccFollowNode1" presStyleIdx="2" presStyleCnt="4">
        <dgm:presLayoutVars>
          <dgm:bulletEnabled val="1"/>
        </dgm:presLayoutVars>
      </dgm:prSet>
      <dgm:spPr/>
    </dgm:pt>
    <dgm:pt modelId="{F55E07C4-49EE-4B0B-9B33-A427712EF9D1}" type="pres">
      <dgm:prSet presAssocID="{857E418F-161C-45E8-A0C7-E8E7C84370C7}" presName="childTextArrow" presStyleLbl="fgAccFollowNode1" presStyleIdx="3" presStyleCnt="4">
        <dgm:presLayoutVars>
          <dgm:bulletEnabled val="1"/>
        </dgm:presLayoutVars>
      </dgm:prSet>
      <dgm:spPr/>
    </dgm:pt>
    <dgm:pt modelId="{57BA5244-CB24-4970-84A9-64353BD14DF0}" type="pres">
      <dgm:prSet presAssocID="{1CA2735C-6C35-40B3-85B0-F6A0F769DA3F}" presName="sp" presStyleCnt="0"/>
      <dgm:spPr/>
    </dgm:pt>
    <dgm:pt modelId="{16C076BD-B240-42CF-ABE9-A2500D527E7F}" type="pres">
      <dgm:prSet presAssocID="{B0554726-1788-4B00-A1F7-70C8DBC12866}" presName="arrowAndChildren" presStyleCnt="0"/>
      <dgm:spPr/>
    </dgm:pt>
    <dgm:pt modelId="{55B0EFD7-6265-4534-95EC-60BCE2D02A5C}" type="pres">
      <dgm:prSet presAssocID="{B0554726-1788-4B00-A1F7-70C8DBC12866}" presName="parentTextArrow" presStyleLbl="node1" presStyleIdx="2" presStyleCnt="3"/>
      <dgm:spPr/>
    </dgm:pt>
  </dgm:ptLst>
  <dgm:cxnLst>
    <dgm:cxn modelId="{B42CA014-F610-4A6D-BBA0-AD7E9D49D078}" srcId="{A3938434-6E18-458D-B4CE-67B0E0496582}" destId="{03D2B42B-B3E8-438F-9BBE-982EA2BBD629}" srcOrd="1" destOrd="0" parTransId="{FCEFE6BC-B015-415D-88FA-104C07D27470}" sibTransId="{BD0302A8-7500-424B-977B-5A74FDE35AE2}"/>
    <dgm:cxn modelId="{60DF991F-8F01-4DDD-AF84-549E76EB58B6}" type="presOf" srcId="{A3938434-6E18-458D-B4CE-67B0E0496582}" destId="{55A68236-2B74-42C6-B871-BAFE78AF3CBD}" srcOrd="1" destOrd="0" presId="urn:microsoft.com/office/officeart/2005/8/layout/process4"/>
    <dgm:cxn modelId="{F5C9892A-E52B-4755-AEC8-DBFCADE1CD2A}" type="presOf" srcId="{A3938434-6E18-458D-B4CE-67B0E0496582}" destId="{FA987CC1-8425-4014-A2FB-F15B4D95E150}" srcOrd="0" destOrd="0" presId="urn:microsoft.com/office/officeart/2005/8/layout/process4"/>
    <dgm:cxn modelId="{87EA6F38-624F-43B3-B723-FDE7579AC310}" type="presOf" srcId="{E467E793-622B-45C3-ABAB-819B59694E25}" destId="{77860F9D-C838-4FF3-B6E8-B276DE173A3C}" srcOrd="0" destOrd="0" presId="urn:microsoft.com/office/officeart/2005/8/layout/process4"/>
    <dgm:cxn modelId="{58449742-74BC-4684-B26E-9C84C02C2F2C}" type="presOf" srcId="{B312A314-5067-4B1E-9614-D8001D9D27CD}" destId="{11AA30F2-898D-4436-AF0D-0CC25B01C291}" srcOrd="0" destOrd="0" presId="urn:microsoft.com/office/officeart/2005/8/layout/process4"/>
    <dgm:cxn modelId="{6BF8CB43-03E2-4B35-B23E-69B350F07CC9}" type="presOf" srcId="{857E418F-161C-45E8-A0C7-E8E7C84370C7}" destId="{F55E07C4-49EE-4B0B-9B33-A427712EF9D1}" srcOrd="0" destOrd="0" presId="urn:microsoft.com/office/officeart/2005/8/layout/process4"/>
    <dgm:cxn modelId="{9280B36D-1AB1-4015-A34A-495DDBD0A31F}" srcId="{A3938434-6E18-458D-B4CE-67B0E0496582}" destId="{B312A314-5067-4B1E-9614-D8001D9D27CD}" srcOrd="0" destOrd="0" parTransId="{6F1592BB-63AC-4016-8F6A-2E535E05D2C4}" sibTransId="{D1D2A97A-2EB9-4CA4-A31F-A83269652197}"/>
    <dgm:cxn modelId="{C78B8F50-C581-4BDB-B152-115F4578654A}" srcId="{E467E793-622B-45C3-ABAB-819B59694E25}" destId="{857E418F-161C-45E8-A0C7-E8E7C84370C7}" srcOrd="1" destOrd="0" parTransId="{6197776D-8DE9-4589-A005-989BAF30C8A5}" sibTransId="{2CD52D65-6FFC-4AF4-8C07-A314DAA4E258}"/>
    <dgm:cxn modelId="{99BAF183-B71E-49DF-91E0-DDD32877D72E}" type="presOf" srcId="{E467E793-622B-45C3-ABAB-819B59694E25}" destId="{DC5EE240-47CA-40E5-A87B-8B1FF808E86F}" srcOrd="1" destOrd="0" presId="urn:microsoft.com/office/officeart/2005/8/layout/process4"/>
    <dgm:cxn modelId="{11BCAC85-BA6E-49F5-AD39-3C927DC6B1F8}" srcId="{D8200C3F-81EB-4E94-B647-2C71B18AF679}" destId="{B0554726-1788-4B00-A1F7-70C8DBC12866}" srcOrd="0" destOrd="0" parTransId="{28C25D94-77BC-4E32-8197-59ED4C02FDF1}" sibTransId="{1CA2735C-6C35-40B3-85B0-F6A0F769DA3F}"/>
    <dgm:cxn modelId="{99EFFD85-E364-4932-A2F7-499F93B110FB}" type="presOf" srcId="{03D2B42B-B3E8-438F-9BBE-982EA2BBD629}" destId="{7ADA4363-AB7F-42E0-8B20-9644B78BD0FF}" srcOrd="0" destOrd="0" presId="urn:microsoft.com/office/officeart/2005/8/layout/process4"/>
    <dgm:cxn modelId="{B88DE69F-D66B-4543-B963-7F4EED63F5EE}" type="presOf" srcId="{B0554726-1788-4B00-A1F7-70C8DBC12866}" destId="{55B0EFD7-6265-4534-95EC-60BCE2D02A5C}" srcOrd="0" destOrd="0" presId="urn:microsoft.com/office/officeart/2005/8/layout/process4"/>
    <dgm:cxn modelId="{DFB212B4-9E7A-4293-847D-2F499C6B5F6D}" type="presOf" srcId="{D8200C3F-81EB-4E94-B647-2C71B18AF679}" destId="{C908D403-581B-4C75-B8C2-0410B94752E2}" srcOrd="0" destOrd="0" presId="urn:microsoft.com/office/officeart/2005/8/layout/process4"/>
    <dgm:cxn modelId="{683535B7-1333-4551-9A31-34A8E9AD92EF}" srcId="{E467E793-622B-45C3-ABAB-819B59694E25}" destId="{709E86C3-9A40-493E-9AAB-32CD4D8AD56E}" srcOrd="0" destOrd="0" parTransId="{D09F3426-4FAB-4BC0-941C-C347069C69C0}" sibTransId="{7BDC31FF-65A7-4785-8298-1AABAA731F55}"/>
    <dgm:cxn modelId="{A9D90AD1-9FA1-474D-BE36-74CD0035B2BE}" srcId="{D8200C3F-81EB-4E94-B647-2C71B18AF679}" destId="{A3938434-6E18-458D-B4CE-67B0E0496582}" srcOrd="2" destOrd="0" parTransId="{6A7526F9-31B9-43C9-8909-C38CC2D9BBC1}" sibTransId="{75907574-987F-4451-8532-B093281D0B25}"/>
    <dgm:cxn modelId="{B81096D2-0851-4166-B823-A9E6656D6F27}" srcId="{D8200C3F-81EB-4E94-B647-2C71B18AF679}" destId="{E467E793-622B-45C3-ABAB-819B59694E25}" srcOrd="1" destOrd="0" parTransId="{25C9D3AC-EB7F-4BB9-9349-EE146650248C}" sibTransId="{4EEE6CF6-7D29-4914-9691-A87D8978D27A}"/>
    <dgm:cxn modelId="{D0C3B1D8-439A-4F64-AE30-488125833AFC}" type="presOf" srcId="{709E86C3-9A40-493E-9AAB-32CD4D8AD56E}" destId="{B2199879-AFE3-4CF7-8992-D021D8093B4A}" srcOrd="0" destOrd="0" presId="urn:microsoft.com/office/officeart/2005/8/layout/process4"/>
    <dgm:cxn modelId="{E2C6EB5C-F9B6-427C-8194-DBFF93114CE7}" type="presParOf" srcId="{C908D403-581B-4C75-B8C2-0410B94752E2}" destId="{1CD726DF-04BE-47ED-AF04-B719D15E08FD}" srcOrd="0" destOrd="0" presId="urn:microsoft.com/office/officeart/2005/8/layout/process4"/>
    <dgm:cxn modelId="{B10549E5-D54C-480F-B573-65C31F7A5652}" type="presParOf" srcId="{1CD726DF-04BE-47ED-AF04-B719D15E08FD}" destId="{FA987CC1-8425-4014-A2FB-F15B4D95E150}" srcOrd="0" destOrd="0" presId="urn:microsoft.com/office/officeart/2005/8/layout/process4"/>
    <dgm:cxn modelId="{48F52FCF-E531-4D6C-8A39-28CFF5E36DA6}" type="presParOf" srcId="{1CD726DF-04BE-47ED-AF04-B719D15E08FD}" destId="{55A68236-2B74-42C6-B871-BAFE78AF3CBD}" srcOrd="1" destOrd="0" presId="urn:microsoft.com/office/officeart/2005/8/layout/process4"/>
    <dgm:cxn modelId="{21C7E089-BCE7-408E-A1E4-0CD712936121}" type="presParOf" srcId="{1CD726DF-04BE-47ED-AF04-B719D15E08FD}" destId="{649E2660-B4BA-484C-85D3-B078F4630024}" srcOrd="2" destOrd="0" presId="urn:microsoft.com/office/officeart/2005/8/layout/process4"/>
    <dgm:cxn modelId="{9D7F9A84-861E-4566-84D1-85CE355E4FE1}" type="presParOf" srcId="{649E2660-B4BA-484C-85D3-B078F4630024}" destId="{11AA30F2-898D-4436-AF0D-0CC25B01C291}" srcOrd="0" destOrd="0" presId="urn:microsoft.com/office/officeart/2005/8/layout/process4"/>
    <dgm:cxn modelId="{808A189D-9948-427D-A14B-31B4C2ABEBA8}" type="presParOf" srcId="{649E2660-B4BA-484C-85D3-B078F4630024}" destId="{7ADA4363-AB7F-42E0-8B20-9644B78BD0FF}" srcOrd="1" destOrd="0" presId="urn:microsoft.com/office/officeart/2005/8/layout/process4"/>
    <dgm:cxn modelId="{460B2681-927C-4344-AD9A-0012C36FBB86}" type="presParOf" srcId="{C908D403-581B-4C75-B8C2-0410B94752E2}" destId="{CF8C5122-4F2A-4B92-B7FB-BDA32A1F3263}" srcOrd="1" destOrd="0" presId="urn:microsoft.com/office/officeart/2005/8/layout/process4"/>
    <dgm:cxn modelId="{FC0655B3-C2AC-4609-ACCA-1537CB87DB28}" type="presParOf" srcId="{C908D403-581B-4C75-B8C2-0410B94752E2}" destId="{DD73893F-FECE-43BA-B3C7-BDCCD2DF1EC1}" srcOrd="2" destOrd="0" presId="urn:microsoft.com/office/officeart/2005/8/layout/process4"/>
    <dgm:cxn modelId="{5BF86D24-8E04-4E55-ACF1-81DC84248BFA}" type="presParOf" srcId="{DD73893F-FECE-43BA-B3C7-BDCCD2DF1EC1}" destId="{77860F9D-C838-4FF3-B6E8-B276DE173A3C}" srcOrd="0" destOrd="0" presId="urn:microsoft.com/office/officeart/2005/8/layout/process4"/>
    <dgm:cxn modelId="{9CAB6671-74B5-4BA2-8D3E-72F45A9A053E}" type="presParOf" srcId="{DD73893F-FECE-43BA-B3C7-BDCCD2DF1EC1}" destId="{DC5EE240-47CA-40E5-A87B-8B1FF808E86F}" srcOrd="1" destOrd="0" presId="urn:microsoft.com/office/officeart/2005/8/layout/process4"/>
    <dgm:cxn modelId="{8FA95536-F8DF-4C17-A5F9-DC6B77245163}" type="presParOf" srcId="{DD73893F-FECE-43BA-B3C7-BDCCD2DF1EC1}" destId="{72DD8814-D8E3-4D9A-B305-B794D17668F8}" srcOrd="2" destOrd="0" presId="urn:microsoft.com/office/officeart/2005/8/layout/process4"/>
    <dgm:cxn modelId="{3E74E5EA-7390-4C4E-9258-9DFBA17A0FF2}" type="presParOf" srcId="{72DD8814-D8E3-4D9A-B305-B794D17668F8}" destId="{B2199879-AFE3-4CF7-8992-D021D8093B4A}" srcOrd="0" destOrd="0" presId="urn:microsoft.com/office/officeart/2005/8/layout/process4"/>
    <dgm:cxn modelId="{CA55915C-91DF-47E3-BE62-ACF57CDC9479}" type="presParOf" srcId="{72DD8814-D8E3-4D9A-B305-B794D17668F8}" destId="{F55E07C4-49EE-4B0B-9B33-A427712EF9D1}" srcOrd="1" destOrd="0" presId="urn:microsoft.com/office/officeart/2005/8/layout/process4"/>
    <dgm:cxn modelId="{C9662E3E-E323-4AB4-B2A7-EA42B92B60E6}" type="presParOf" srcId="{C908D403-581B-4C75-B8C2-0410B94752E2}" destId="{57BA5244-CB24-4970-84A9-64353BD14DF0}" srcOrd="3" destOrd="0" presId="urn:microsoft.com/office/officeart/2005/8/layout/process4"/>
    <dgm:cxn modelId="{B5E0D2C8-8469-4F36-AEE2-36EFC3C1AC44}" type="presParOf" srcId="{C908D403-581B-4C75-B8C2-0410B94752E2}" destId="{16C076BD-B240-42CF-ABE9-A2500D527E7F}" srcOrd="4" destOrd="0" presId="urn:microsoft.com/office/officeart/2005/8/layout/process4"/>
    <dgm:cxn modelId="{DE3F0086-6A0F-4E14-97A4-E9A805A329B2}" type="presParOf" srcId="{16C076BD-B240-42CF-ABE9-A2500D527E7F}" destId="{55B0EFD7-6265-4534-95EC-60BCE2D02A5C}"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1C7359-DD95-458C-BBF4-68793C33A0C8}">
      <dsp:nvSpPr>
        <dsp:cNvPr id="0" name=""/>
        <dsp:cNvSpPr/>
      </dsp:nvSpPr>
      <dsp:spPr>
        <a:xfrm rot="5400000">
          <a:off x="2648354" y="-564140"/>
          <a:ext cx="1750266" cy="3316224"/>
        </a:xfrm>
        <a:prstGeom prst="round2SameRect">
          <a:avLst/>
        </a:prstGeom>
        <a:solidFill>
          <a:schemeClr val="accent2">
            <a:lumMod val="40000"/>
            <a:lumOff val="60000"/>
            <a:alpha val="90000"/>
          </a:schemeClr>
        </a:solidFill>
        <a:ln w="1905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t>Jumpy</a:t>
          </a:r>
        </a:p>
        <a:p>
          <a:pPr marL="228600" lvl="1" indent="-228600" algn="l" defTabSz="1022350">
            <a:lnSpc>
              <a:spcPct val="90000"/>
            </a:lnSpc>
            <a:spcBef>
              <a:spcPct val="0"/>
            </a:spcBef>
            <a:spcAft>
              <a:spcPct val="15000"/>
            </a:spcAft>
            <a:buChar char="•"/>
          </a:pPr>
          <a:r>
            <a:rPr lang="en-US" sz="2300" kern="1200" dirty="0"/>
            <a:t>Mouthy</a:t>
          </a:r>
        </a:p>
        <a:p>
          <a:pPr marL="228600" lvl="1" indent="-228600" algn="l" defTabSz="1022350">
            <a:lnSpc>
              <a:spcPct val="90000"/>
            </a:lnSpc>
            <a:spcBef>
              <a:spcPct val="0"/>
            </a:spcBef>
            <a:spcAft>
              <a:spcPct val="15000"/>
            </a:spcAft>
            <a:buChar char="•"/>
          </a:pPr>
          <a:r>
            <a:rPr lang="en-US" sz="2300" kern="1200" dirty="0"/>
            <a:t>Reactive</a:t>
          </a:r>
        </a:p>
        <a:p>
          <a:pPr marL="228600" lvl="1" indent="-228600" algn="l" defTabSz="1022350">
            <a:lnSpc>
              <a:spcPct val="90000"/>
            </a:lnSpc>
            <a:spcBef>
              <a:spcPct val="0"/>
            </a:spcBef>
            <a:spcAft>
              <a:spcPct val="15000"/>
            </a:spcAft>
            <a:buChar char="•"/>
          </a:pPr>
          <a:r>
            <a:rPr lang="en-US" sz="2300" kern="1200" dirty="0"/>
            <a:t>Difficult to leash</a:t>
          </a:r>
        </a:p>
      </dsp:txBody>
      <dsp:txXfrm rot="-5400000">
        <a:off x="1865376" y="304279"/>
        <a:ext cx="3230783" cy="1579384"/>
      </dsp:txXfrm>
    </dsp:sp>
    <dsp:sp modelId="{48E1B04F-1963-474F-8D15-786F14554ADC}">
      <dsp:nvSpPr>
        <dsp:cNvPr id="0" name=""/>
        <dsp:cNvSpPr/>
      </dsp:nvSpPr>
      <dsp:spPr>
        <a:xfrm>
          <a:off x="0" y="54"/>
          <a:ext cx="1865376" cy="2187832"/>
        </a:xfrm>
        <a:prstGeom prst="roundRect">
          <a:avLst/>
        </a:prstGeom>
        <a:solidFill>
          <a:schemeClr val="accent1">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Higher arousal levels</a:t>
          </a:r>
        </a:p>
      </dsp:txBody>
      <dsp:txXfrm>
        <a:off x="91060" y="91114"/>
        <a:ext cx="1683256" cy="2005712"/>
      </dsp:txXfrm>
    </dsp:sp>
    <dsp:sp modelId="{BE31533F-F8B8-43A2-8C25-9FDC20D0E7C9}">
      <dsp:nvSpPr>
        <dsp:cNvPr id="0" name=""/>
        <dsp:cNvSpPr/>
      </dsp:nvSpPr>
      <dsp:spPr>
        <a:xfrm rot="5400000">
          <a:off x="2648354" y="1733083"/>
          <a:ext cx="1750266" cy="3316224"/>
        </a:xfrm>
        <a:prstGeom prst="round2SameRect">
          <a:avLst/>
        </a:prstGeom>
        <a:solidFill>
          <a:schemeClr val="accent2">
            <a:lumMod val="40000"/>
            <a:lumOff val="60000"/>
            <a:alpha val="90000"/>
          </a:schemeClr>
        </a:solidFill>
        <a:ln w="1905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t>Handling sensitive </a:t>
          </a:r>
        </a:p>
        <a:p>
          <a:pPr marL="228600" lvl="1" indent="-228600" algn="l" defTabSz="1022350">
            <a:lnSpc>
              <a:spcPct val="90000"/>
            </a:lnSpc>
            <a:spcBef>
              <a:spcPct val="0"/>
            </a:spcBef>
            <a:spcAft>
              <a:spcPct val="15000"/>
            </a:spcAft>
            <a:buChar char="•"/>
          </a:pPr>
          <a:r>
            <a:rPr lang="en-US" sz="2300" kern="1200" dirty="0"/>
            <a:t>Leash sensitive </a:t>
          </a:r>
        </a:p>
        <a:p>
          <a:pPr marL="228600" lvl="1" indent="-228600" algn="l" defTabSz="1022350">
            <a:lnSpc>
              <a:spcPct val="90000"/>
            </a:lnSpc>
            <a:spcBef>
              <a:spcPct val="0"/>
            </a:spcBef>
            <a:spcAft>
              <a:spcPct val="15000"/>
            </a:spcAft>
            <a:buChar char="•"/>
          </a:pPr>
          <a:r>
            <a:rPr lang="en-US" sz="2300" kern="1200" dirty="0"/>
            <a:t>Lacking confidence</a:t>
          </a:r>
        </a:p>
      </dsp:txBody>
      <dsp:txXfrm rot="-5400000">
        <a:off x="1865376" y="2601503"/>
        <a:ext cx="3230783" cy="1579384"/>
      </dsp:txXfrm>
    </dsp:sp>
    <dsp:sp modelId="{E4943EA3-D657-4884-96B6-B86985A455AB}">
      <dsp:nvSpPr>
        <dsp:cNvPr id="0" name=""/>
        <dsp:cNvSpPr/>
      </dsp:nvSpPr>
      <dsp:spPr>
        <a:xfrm>
          <a:off x="0" y="2297279"/>
          <a:ext cx="1865376" cy="2187832"/>
        </a:xfrm>
        <a:prstGeom prst="roundRect">
          <a:avLst/>
        </a:prstGeom>
        <a:solidFill>
          <a:schemeClr val="accent1">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Fearful</a:t>
          </a:r>
        </a:p>
      </dsp:txBody>
      <dsp:txXfrm>
        <a:off x="91060" y="2388339"/>
        <a:ext cx="1683256" cy="200571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7F9EF7-48C7-4335-981A-8CE78298E54D}">
      <dsp:nvSpPr>
        <dsp:cNvPr id="0" name=""/>
        <dsp:cNvSpPr/>
      </dsp:nvSpPr>
      <dsp:spPr>
        <a:xfrm>
          <a:off x="6166430" y="2653872"/>
          <a:ext cx="1553291" cy="1659298"/>
        </a:xfrm>
        <a:custGeom>
          <a:avLst/>
          <a:gdLst/>
          <a:ahLst/>
          <a:cxnLst/>
          <a:rect l="0" t="0" r="0" b="0"/>
          <a:pathLst>
            <a:path>
              <a:moveTo>
                <a:pt x="0" y="0"/>
              </a:moveTo>
              <a:lnTo>
                <a:pt x="1369476" y="0"/>
              </a:lnTo>
              <a:lnTo>
                <a:pt x="1369476" y="1659298"/>
              </a:lnTo>
              <a:lnTo>
                <a:pt x="1553291" y="1659298"/>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D436DA-E47E-4BEE-97AD-665E52ED0CED}">
      <dsp:nvSpPr>
        <dsp:cNvPr id="0" name=""/>
        <dsp:cNvSpPr/>
      </dsp:nvSpPr>
      <dsp:spPr>
        <a:xfrm>
          <a:off x="6166430" y="2653872"/>
          <a:ext cx="1553309" cy="689967"/>
        </a:xfrm>
        <a:custGeom>
          <a:avLst/>
          <a:gdLst/>
          <a:ahLst/>
          <a:cxnLst/>
          <a:rect l="0" t="0" r="0" b="0"/>
          <a:pathLst>
            <a:path>
              <a:moveTo>
                <a:pt x="0" y="0"/>
              </a:moveTo>
              <a:lnTo>
                <a:pt x="1369494" y="0"/>
              </a:lnTo>
              <a:lnTo>
                <a:pt x="1369494" y="689967"/>
              </a:lnTo>
              <a:lnTo>
                <a:pt x="1553309" y="689967"/>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739FE8-371F-4AA8-B513-3D80EF26CD53}">
      <dsp:nvSpPr>
        <dsp:cNvPr id="0" name=""/>
        <dsp:cNvSpPr/>
      </dsp:nvSpPr>
      <dsp:spPr>
        <a:xfrm>
          <a:off x="6166430" y="2118822"/>
          <a:ext cx="1544560" cy="535049"/>
        </a:xfrm>
        <a:custGeom>
          <a:avLst/>
          <a:gdLst/>
          <a:ahLst/>
          <a:cxnLst/>
          <a:rect l="0" t="0" r="0" b="0"/>
          <a:pathLst>
            <a:path>
              <a:moveTo>
                <a:pt x="0" y="535049"/>
              </a:moveTo>
              <a:lnTo>
                <a:pt x="1360745" y="535049"/>
              </a:lnTo>
              <a:lnTo>
                <a:pt x="1360745" y="0"/>
              </a:lnTo>
              <a:lnTo>
                <a:pt x="1544560" y="0"/>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8C630B-7F7D-4F53-AE0C-39DD97F6B93E}">
      <dsp:nvSpPr>
        <dsp:cNvPr id="0" name=""/>
        <dsp:cNvSpPr/>
      </dsp:nvSpPr>
      <dsp:spPr>
        <a:xfrm>
          <a:off x="6166430" y="935774"/>
          <a:ext cx="1544045" cy="1718098"/>
        </a:xfrm>
        <a:custGeom>
          <a:avLst/>
          <a:gdLst/>
          <a:ahLst/>
          <a:cxnLst/>
          <a:rect l="0" t="0" r="0" b="0"/>
          <a:pathLst>
            <a:path>
              <a:moveTo>
                <a:pt x="0" y="1718098"/>
              </a:moveTo>
              <a:lnTo>
                <a:pt x="1360230" y="1718098"/>
              </a:lnTo>
              <a:lnTo>
                <a:pt x="1360230" y="0"/>
              </a:lnTo>
              <a:lnTo>
                <a:pt x="1544045" y="0"/>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E8769A-A991-4AEE-8D9B-1CB0B8C1E950}">
      <dsp:nvSpPr>
        <dsp:cNvPr id="0" name=""/>
        <dsp:cNvSpPr/>
      </dsp:nvSpPr>
      <dsp:spPr>
        <a:xfrm>
          <a:off x="2269571" y="2342"/>
          <a:ext cx="3908898" cy="560635"/>
        </a:xfrm>
        <a:prstGeom prst="rect">
          <a:avLst/>
        </a:prstGeom>
        <a:solidFill>
          <a:schemeClr val="accent2">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Toss treats to the back of the kennel and enter.</a:t>
          </a:r>
        </a:p>
      </dsp:txBody>
      <dsp:txXfrm>
        <a:off x="2269571" y="2342"/>
        <a:ext cx="3908898" cy="560635"/>
      </dsp:txXfrm>
    </dsp:sp>
    <dsp:sp modelId="{7844FFC3-4117-4A42-8B48-D1354CD0350E}">
      <dsp:nvSpPr>
        <dsp:cNvPr id="0" name=""/>
        <dsp:cNvSpPr/>
      </dsp:nvSpPr>
      <dsp:spPr>
        <a:xfrm>
          <a:off x="2269571" y="792746"/>
          <a:ext cx="3898549" cy="560635"/>
        </a:xfrm>
        <a:prstGeom prst="rect">
          <a:avLst/>
        </a:prstGeom>
        <a:solidFill>
          <a:schemeClr val="accent2">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Remain near the door and kneel down, staying sideways to the dog. Avoid eye contact and wait for the dog to choose to approach you.</a:t>
          </a:r>
        </a:p>
      </dsp:txBody>
      <dsp:txXfrm>
        <a:off x="2269571" y="792746"/>
        <a:ext cx="3898549" cy="560635"/>
      </dsp:txXfrm>
    </dsp:sp>
    <dsp:sp modelId="{61AF5D36-1B76-4281-81D7-98691B360457}">
      <dsp:nvSpPr>
        <dsp:cNvPr id="0" name=""/>
        <dsp:cNvSpPr/>
      </dsp:nvSpPr>
      <dsp:spPr>
        <a:xfrm>
          <a:off x="2269571" y="1583150"/>
          <a:ext cx="3884781" cy="560635"/>
        </a:xfrm>
        <a:prstGeom prst="rect">
          <a:avLst/>
        </a:prstGeom>
        <a:solidFill>
          <a:schemeClr val="accent2">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Be patient, keep tossing treats, and speak with a soft, friendly voice</a:t>
          </a:r>
          <a:r>
            <a:rPr lang="en-US" sz="700" kern="1200" dirty="0"/>
            <a:t>.</a:t>
          </a:r>
        </a:p>
      </dsp:txBody>
      <dsp:txXfrm>
        <a:off x="2269571" y="1583150"/>
        <a:ext cx="3884781" cy="560635"/>
      </dsp:txXfrm>
    </dsp:sp>
    <dsp:sp modelId="{999185C9-DA68-459E-8942-9438AA179E4A}">
      <dsp:nvSpPr>
        <dsp:cNvPr id="0" name=""/>
        <dsp:cNvSpPr/>
      </dsp:nvSpPr>
      <dsp:spPr>
        <a:xfrm>
          <a:off x="2269571" y="2373554"/>
          <a:ext cx="3896858" cy="560635"/>
        </a:xfrm>
        <a:prstGeom prst="rect">
          <a:avLst/>
        </a:prstGeom>
        <a:solidFill>
          <a:schemeClr val="accent2">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When the dog approaches:</a:t>
          </a:r>
        </a:p>
      </dsp:txBody>
      <dsp:txXfrm>
        <a:off x="2269571" y="2373554"/>
        <a:ext cx="3896858" cy="560635"/>
      </dsp:txXfrm>
    </dsp:sp>
    <dsp:sp modelId="{92997AEE-8F1D-4EC5-9AED-1A28CFC2F6B6}">
      <dsp:nvSpPr>
        <dsp:cNvPr id="0" name=""/>
        <dsp:cNvSpPr/>
      </dsp:nvSpPr>
      <dsp:spPr>
        <a:xfrm>
          <a:off x="7710475" y="519275"/>
          <a:ext cx="1838149" cy="832997"/>
        </a:xfrm>
        <a:prstGeom prst="rect">
          <a:avLst/>
        </a:prstGeom>
        <a:solidFill>
          <a:schemeClr val="accent2">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Continue tossing treats down and only offer food from your hand if the dog is comfortable</a:t>
          </a:r>
        </a:p>
      </dsp:txBody>
      <dsp:txXfrm>
        <a:off x="7710475" y="519275"/>
        <a:ext cx="1838149" cy="832997"/>
      </dsp:txXfrm>
    </dsp:sp>
    <dsp:sp modelId="{F17A70DD-0DF3-4BE9-B532-5EE6506C25FE}">
      <dsp:nvSpPr>
        <dsp:cNvPr id="0" name=""/>
        <dsp:cNvSpPr/>
      </dsp:nvSpPr>
      <dsp:spPr>
        <a:xfrm>
          <a:off x="7710990" y="1559308"/>
          <a:ext cx="1838149" cy="1119028"/>
        </a:xfrm>
        <a:prstGeom prst="rect">
          <a:avLst/>
        </a:prstGeom>
        <a:solidFill>
          <a:schemeClr val="accent2">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Before attempting petting, offer your hand low and let them sniff. Engage in consent checks – briefly stop petting every 3-5 seconds to see if they solicit more with social body language or if they give stress signals and need space.</a:t>
          </a:r>
        </a:p>
      </dsp:txBody>
      <dsp:txXfrm>
        <a:off x="7710990" y="1559308"/>
        <a:ext cx="1838149" cy="1119028"/>
      </dsp:txXfrm>
    </dsp:sp>
    <dsp:sp modelId="{9E780D57-DA08-4C5A-A0AE-FD8AEB93ACA1}">
      <dsp:nvSpPr>
        <dsp:cNvPr id="0" name=""/>
        <dsp:cNvSpPr/>
      </dsp:nvSpPr>
      <dsp:spPr>
        <a:xfrm>
          <a:off x="7719739" y="2949626"/>
          <a:ext cx="1838149" cy="788427"/>
        </a:xfrm>
        <a:prstGeom prst="rect">
          <a:avLst/>
        </a:prstGeom>
        <a:solidFill>
          <a:schemeClr val="accent2">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Show the leash then offer a treat before attempting to clip it.</a:t>
          </a:r>
        </a:p>
      </dsp:txBody>
      <dsp:txXfrm>
        <a:off x="7719739" y="2949626"/>
        <a:ext cx="1838149" cy="788427"/>
      </dsp:txXfrm>
    </dsp:sp>
    <dsp:sp modelId="{884F4411-427B-420D-93EB-CBFE1180FFA7}">
      <dsp:nvSpPr>
        <dsp:cNvPr id="0" name=""/>
        <dsp:cNvSpPr/>
      </dsp:nvSpPr>
      <dsp:spPr>
        <a:xfrm>
          <a:off x="7719721" y="3902715"/>
          <a:ext cx="1838149" cy="820910"/>
        </a:xfrm>
        <a:prstGeom prst="rect">
          <a:avLst/>
        </a:prstGeom>
        <a:solidFill>
          <a:schemeClr val="accent2">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If the dog is avoidant, turns away, lifts paw, etc. refrain from continuing</a:t>
          </a:r>
        </a:p>
      </dsp:txBody>
      <dsp:txXfrm>
        <a:off x="7719721" y="3902715"/>
        <a:ext cx="1838149" cy="820910"/>
      </dsp:txXfrm>
    </dsp:sp>
    <dsp:sp modelId="{DBA29AE1-CB40-4032-882E-292210A90F3E}">
      <dsp:nvSpPr>
        <dsp:cNvPr id="0" name=""/>
        <dsp:cNvSpPr/>
      </dsp:nvSpPr>
      <dsp:spPr>
        <a:xfrm>
          <a:off x="2269571" y="3163959"/>
          <a:ext cx="3901251" cy="560635"/>
        </a:xfrm>
        <a:prstGeom prst="rect">
          <a:avLst/>
        </a:prstGeom>
        <a:solidFill>
          <a:schemeClr val="accent2">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Once leashed, stand up slowly and check your surroundings before exiting</a:t>
          </a:r>
        </a:p>
      </dsp:txBody>
      <dsp:txXfrm>
        <a:off x="2269571" y="3163959"/>
        <a:ext cx="3901251" cy="56063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AF8ABF-15A7-47A8-915F-5614B73AD2EB}">
      <dsp:nvSpPr>
        <dsp:cNvPr id="0" name=""/>
        <dsp:cNvSpPr/>
      </dsp:nvSpPr>
      <dsp:spPr>
        <a:xfrm>
          <a:off x="2114934" y="1949"/>
          <a:ext cx="8459736" cy="855203"/>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4142" tIns="217222" rIns="164142" bIns="217222" numCol="1" spcCol="1270" anchor="ctr" anchorCtr="0">
          <a:noAutofit/>
        </a:bodyPr>
        <a:lstStyle/>
        <a:p>
          <a:pPr marL="0" lvl="0" indent="0" algn="l" defTabSz="488950">
            <a:lnSpc>
              <a:spcPct val="90000"/>
            </a:lnSpc>
            <a:spcBef>
              <a:spcPct val="0"/>
            </a:spcBef>
            <a:spcAft>
              <a:spcPct val="35000"/>
            </a:spcAft>
            <a:buNone/>
          </a:pPr>
          <a:r>
            <a:rPr lang="en-US" sz="1100" kern="1200"/>
            <a:t>Walk quickly through the Redzone but avoid pulling the dog or having tension on the leash. </a:t>
          </a:r>
        </a:p>
      </dsp:txBody>
      <dsp:txXfrm>
        <a:off x="2114934" y="1949"/>
        <a:ext cx="8459736" cy="855203"/>
      </dsp:txXfrm>
    </dsp:sp>
    <dsp:sp modelId="{F391DFBA-31D1-449D-B091-81847B0A174C}">
      <dsp:nvSpPr>
        <dsp:cNvPr id="0" name=""/>
        <dsp:cNvSpPr/>
      </dsp:nvSpPr>
      <dsp:spPr>
        <a:xfrm>
          <a:off x="0" y="1949"/>
          <a:ext cx="2114934" cy="855203"/>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a:outerShdw blurRad="38100" dist="30000" dir="5400000" rotWithShape="0">
            <a:srgbClr val="000000">
              <a:alpha val="45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11915" tIns="84475" rIns="111915" bIns="84475" numCol="1" spcCol="1270" anchor="ctr" anchorCtr="0">
          <a:noAutofit/>
        </a:bodyPr>
        <a:lstStyle/>
        <a:p>
          <a:pPr marL="0" lvl="0" indent="0" algn="ctr" defTabSz="622300">
            <a:lnSpc>
              <a:spcPct val="90000"/>
            </a:lnSpc>
            <a:spcBef>
              <a:spcPct val="0"/>
            </a:spcBef>
            <a:spcAft>
              <a:spcPct val="35000"/>
            </a:spcAft>
            <a:buNone/>
          </a:pPr>
          <a:r>
            <a:rPr lang="en-US" sz="1400" kern="1200" dirty="0"/>
            <a:t>Red Zone</a:t>
          </a:r>
        </a:p>
      </dsp:txBody>
      <dsp:txXfrm>
        <a:off x="0" y="1949"/>
        <a:ext cx="2114934" cy="855203"/>
      </dsp:txXfrm>
    </dsp:sp>
    <dsp:sp modelId="{79C10F79-D5B2-4894-9047-67AFAFDF6DD6}">
      <dsp:nvSpPr>
        <dsp:cNvPr id="0" name=""/>
        <dsp:cNvSpPr/>
      </dsp:nvSpPr>
      <dsp:spPr>
        <a:xfrm>
          <a:off x="2114934" y="908465"/>
          <a:ext cx="8459736" cy="855203"/>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4142" tIns="217222" rIns="164142" bIns="217222" numCol="1" spcCol="1270" anchor="ctr" anchorCtr="0">
          <a:noAutofit/>
        </a:bodyPr>
        <a:lstStyle/>
        <a:p>
          <a:pPr marL="0" lvl="0" indent="0" algn="l" defTabSz="488950">
            <a:lnSpc>
              <a:spcPct val="90000"/>
            </a:lnSpc>
            <a:spcBef>
              <a:spcPct val="0"/>
            </a:spcBef>
            <a:spcAft>
              <a:spcPct val="35000"/>
            </a:spcAft>
            <a:buNone/>
          </a:pPr>
          <a:r>
            <a:rPr lang="en-US" sz="1100" kern="1200"/>
            <a:t>Use treats to encourage the dog to continue through the walk</a:t>
          </a:r>
        </a:p>
      </dsp:txBody>
      <dsp:txXfrm>
        <a:off x="2114934" y="908465"/>
        <a:ext cx="8459736" cy="855203"/>
      </dsp:txXfrm>
    </dsp:sp>
    <dsp:sp modelId="{E79B5310-9F5F-472A-9A25-22FBE61918F9}">
      <dsp:nvSpPr>
        <dsp:cNvPr id="0" name=""/>
        <dsp:cNvSpPr/>
      </dsp:nvSpPr>
      <dsp:spPr>
        <a:xfrm>
          <a:off x="0" y="908465"/>
          <a:ext cx="2114934" cy="855203"/>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a:outerShdw blurRad="38100" dist="30000" dir="5400000" rotWithShape="0">
            <a:srgbClr val="000000">
              <a:alpha val="45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11915" tIns="84475" rIns="111915" bIns="84475" numCol="1" spcCol="1270" anchor="ctr" anchorCtr="0">
          <a:noAutofit/>
        </a:bodyPr>
        <a:lstStyle/>
        <a:p>
          <a:pPr marL="0" lvl="0" indent="0" algn="ctr" defTabSz="622300">
            <a:lnSpc>
              <a:spcPct val="90000"/>
            </a:lnSpc>
            <a:spcBef>
              <a:spcPct val="0"/>
            </a:spcBef>
            <a:spcAft>
              <a:spcPct val="35000"/>
            </a:spcAft>
            <a:buNone/>
          </a:pPr>
          <a:r>
            <a:rPr lang="en-US" sz="1400" kern="1200" dirty="0"/>
            <a:t>Encouragement</a:t>
          </a:r>
        </a:p>
      </dsp:txBody>
      <dsp:txXfrm>
        <a:off x="0" y="908465"/>
        <a:ext cx="2114934" cy="855203"/>
      </dsp:txXfrm>
    </dsp:sp>
    <dsp:sp modelId="{F72D9BA6-FA22-4803-B68E-EBF078B363B2}">
      <dsp:nvSpPr>
        <dsp:cNvPr id="0" name=""/>
        <dsp:cNvSpPr/>
      </dsp:nvSpPr>
      <dsp:spPr>
        <a:xfrm>
          <a:off x="2114934" y="1814981"/>
          <a:ext cx="8459736" cy="855203"/>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4142" tIns="217222" rIns="164142" bIns="217222" numCol="1" spcCol="1270" anchor="t" anchorCtr="0">
          <a:noAutofit/>
        </a:bodyPr>
        <a:lstStyle/>
        <a:p>
          <a:pPr marL="0" lvl="0" indent="0" algn="l" defTabSz="488950">
            <a:lnSpc>
              <a:spcPct val="90000"/>
            </a:lnSpc>
            <a:spcBef>
              <a:spcPct val="0"/>
            </a:spcBef>
            <a:spcAft>
              <a:spcPct val="35000"/>
            </a:spcAft>
            <a:buNone/>
          </a:pPr>
          <a:r>
            <a:rPr lang="en-US" sz="1100" kern="1200" dirty="0"/>
            <a:t>Use treats to reward the dog for being brave</a:t>
          </a:r>
        </a:p>
        <a:p>
          <a:pPr marL="57150" lvl="1" indent="-57150" algn="l" defTabSz="400050">
            <a:lnSpc>
              <a:spcPct val="90000"/>
            </a:lnSpc>
            <a:spcBef>
              <a:spcPct val="0"/>
            </a:spcBef>
            <a:spcAft>
              <a:spcPct val="15000"/>
            </a:spcAft>
            <a:buChar char="•"/>
          </a:pPr>
          <a:r>
            <a:rPr lang="en-US" sz="900" kern="1200" dirty="0"/>
            <a:t>If they’re hesitant when other dogs are nearby, keep your distance and say “yes” and give a treat when they look at the dog.</a:t>
          </a:r>
        </a:p>
        <a:p>
          <a:pPr marL="57150" lvl="1" indent="-57150" algn="l" defTabSz="400050">
            <a:lnSpc>
              <a:spcPct val="90000"/>
            </a:lnSpc>
            <a:spcBef>
              <a:spcPct val="0"/>
            </a:spcBef>
            <a:spcAft>
              <a:spcPct val="15000"/>
            </a:spcAft>
            <a:buChar char="•"/>
          </a:pPr>
          <a:r>
            <a:rPr lang="en-US" sz="900" kern="1200" dirty="0"/>
            <a:t>Frequently rewarding will help them gain confidence</a:t>
          </a:r>
        </a:p>
      </dsp:txBody>
      <dsp:txXfrm>
        <a:off x="2114934" y="1814981"/>
        <a:ext cx="8459736" cy="855203"/>
      </dsp:txXfrm>
    </dsp:sp>
    <dsp:sp modelId="{7A960BC3-2EA1-40B0-98A6-DD6FBB02A305}">
      <dsp:nvSpPr>
        <dsp:cNvPr id="0" name=""/>
        <dsp:cNvSpPr/>
      </dsp:nvSpPr>
      <dsp:spPr>
        <a:xfrm>
          <a:off x="0" y="1814981"/>
          <a:ext cx="2114934" cy="855203"/>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a:outerShdw blurRad="38100" dist="30000" dir="5400000" rotWithShape="0">
            <a:srgbClr val="000000">
              <a:alpha val="45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11915" tIns="84475" rIns="111915" bIns="84475" numCol="1" spcCol="1270" anchor="ctr" anchorCtr="0">
          <a:noAutofit/>
        </a:bodyPr>
        <a:lstStyle/>
        <a:p>
          <a:pPr marL="0" lvl="0" indent="0" algn="ctr" defTabSz="622300">
            <a:lnSpc>
              <a:spcPct val="90000"/>
            </a:lnSpc>
            <a:spcBef>
              <a:spcPct val="0"/>
            </a:spcBef>
            <a:spcAft>
              <a:spcPct val="35000"/>
            </a:spcAft>
            <a:buNone/>
          </a:pPr>
          <a:r>
            <a:rPr lang="en-US" sz="1400" kern="1200" dirty="0"/>
            <a:t>Rewarding</a:t>
          </a:r>
        </a:p>
      </dsp:txBody>
      <dsp:txXfrm>
        <a:off x="0" y="1814981"/>
        <a:ext cx="2114934" cy="855203"/>
      </dsp:txXfrm>
    </dsp:sp>
    <dsp:sp modelId="{0904BFB5-3E84-4513-B826-C7A2EAD06EA4}">
      <dsp:nvSpPr>
        <dsp:cNvPr id="0" name=""/>
        <dsp:cNvSpPr/>
      </dsp:nvSpPr>
      <dsp:spPr>
        <a:xfrm>
          <a:off x="2114934" y="2721497"/>
          <a:ext cx="8459736" cy="855203"/>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4142" tIns="217222" rIns="164142" bIns="217222" numCol="1" spcCol="1270" anchor="ctr" anchorCtr="0">
          <a:noAutofit/>
        </a:bodyPr>
        <a:lstStyle/>
        <a:p>
          <a:pPr marL="0" lvl="0" indent="0" algn="l" defTabSz="488950">
            <a:lnSpc>
              <a:spcPct val="90000"/>
            </a:lnSpc>
            <a:spcBef>
              <a:spcPct val="0"/>
            </a:spcBef>
            <a:spcAft>
              <a:spcPct val="35000"/>
            </a:spcAft>
            <a:buNone/>
          </a:pPr>
          <a:r>
            <a:rPr lang="en-US" sz="1100" kern="1200" dirty="0"/>
            <a:t>Practice teaching their name and give treats when they respond by looking at you. </a:t>
          </a:r>
        </a:p>
      </dsp:txBody>
      <dsp:txXfrm>
        <a:off x="2114934" y="2721497"/>
        <a:ext cx="8459736" cy="855203"/>
      </dsp:txXfrm>
    </dsp:sp>
    <dsp:sp modelId="{4F659961-CFB2-482F-831F-14B52E7A3DAE}">
      <dsp:nvSpPr>
        <dsp:cNvPr id="0" name=""/>
        <dsp:cNvSpPr/>
      </dsp:nvSpPr>
      <dsp:spPr>
        <a:xfrm>
          <a:off x="0" y="2721497"/>
          <a:ext cx="2114934" cy="855203"/>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a:outerShdw blurRad="38100" dist="30000" dir="5400000" rotWithShape="0">
            <a:srgbClr val="000000">
              <a:alpha val="45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11915" tIns="84475" rIns="111915" bIns="84475" numCol="1" spcCol="1270" anchor="ctr" anchorCtr="0">
          <a:noAutofit/>
        </a:bodyPr>
        <a:lstStyle/>
        <a:p>
          <a:pPr marL="0" lvl="0" indent="0" algn="ctr" defTabSz="622300">
            <a:lnSpc>
              <a:spcPct val="90000"/>
            </a:lnSpc>
            <a:spcBef>
              <a:spcPct val="0"/>
            </a:spcBef>
            <a:spcAft>
              <a:spcPct val="35000"/>
            </a:spcAft>
            <a:buNone/>
          </a:pPr>
          <a:r>
            <a:rPr lang="en-US" sz="1400" kern="1200" dirty="0"/>
            <a:t>Confidence Building</a:t>
          </a:r>
        </a:p>
      </dsp:txBody>
      <dsp:txXfrm>
        <a:off x="0" y="2721497"/>
        <a:ext cx="2114934" cy="855203"/>
      </dsp:txXfrm>
    </dsp:sp>
    <dsp:sp modelId="{CC1AD2FF-E980-4476-A091-6879F1F388ED}">
      <dsp:nvSpPr>
        <dsp:cNvPr id="0" name=""/>
        <dsp:cNvSpPr/>
      </dsp:nvSpPr>
      <dsp:spPr>
        <a:xfrm>
          <a:off x="2114934" y="3628013"/>
          <a:ext cx="8459736" cy="855203"/>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4142" tIns="217222" rIns="164142" bIns="217222" numCol="1" spcCol="1270" anchor="ctr" anchorCtr="0">
          <a:noAutofit/>
        </a:bodyPr>
        <a:lstStyle/>
        <a:p>
          <a:pPr marL="0" lvl="0" indent="0" algn="l" defTabSz="488950">
            <a:lnSpc>
              <a:spcPct val="90000"/>
            </a:lnSpc>
            <a:spcBef>
              <a:spcPct val="0"/>
            </a:spcBef>
            <a:spcAft>
              <a:spcPct val="35000"/>
            </a:spcAft>
            <a:buNone/>
          </a:pPr>
          <a:r>
            <a:rPr lang="en-US" sz="1100" kern="1200" dirty="0"/>
            <a:t>If they are showing high levels of fear during the walk or if they lay down and refuse to continue, radio for assistance. </a:t>
          </a:r>
        </a:p>
      </dsp:txBody>
      <dsp:txXfrm>
        <a:off x="2114934" y="3628013"/>
        <a:ext cx="8459736" cy="855203"/>
      </dsp:txXfrm>
    </dsp:sp>
    <dsp:sp modelId="{7F3E80BB-EC20-4093-9058-BE0D3F974D42}">
      <dsp:nvSpPr>
        <dsp:cNvPr id="0" name=""/>
        <dsp:cNvSpPr/>
      </dsp:nvSpPr>
      <dsp:spPr>
        <a:xfrm>
          <a:off x="0" y="3628013"/>
          <a:ext cx="2114934" cy="855203"/>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a:outerShdw blurRad="38100" dist="30000" dir="5400000" rotWithShape="0">
            <a:srgbClr val="000000">
              <a:alpha val="45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11915" tIns="84475" rIns="111915" bIns="84475" numCol="1" spcCol="1270" anchor="ctr" anchorCtr="0">
          <a:noAutofit/>
        </a:bodyPr>
        <a:lstStyle/>
        <a:p>
          <a:pPr marL="0" lvl="0" indent="0" algn="ctr" defTabSz="622300">
            <a:lnSpc>
              <a:spcPct val="90000"/>
            </a:lnSpc>
            <a:spcBef>
              <a:spcPct val="0"/>
            </a:spcBef>
            <a:spcAft>
              <a:spcPct val="35000"/>
            </a:spcAft>
            <a:buNone/>
          </a:pPr>
          <a:r>
            <a:rPr lang="en-US" sz="1400" kern="1200"/>
            <a:t>Radio</a:t>
          </a:r>
        </a:p>
      </dsp:txBody>
      <dsp:txXfrm>
        <a:off x="0" y="3628013"/>
        <a:ext cx="2114934" cy="85520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10E5BE-2EA0-45B3-9D8C-4365603AF578}">
      <dsp:nvSpPr>
        <dsp:cNvPr id="0" name=""/>
        <dsp:cNvSpPr/>
      </dsp:nvSpPr>
      <dsp:spPr>
        <a:xfrm>
          <a:off x="0" y="2244"/>
          <a:ext cx="10492652" cy="107968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After returning to their kennel, kneel sideways by the door, averting eye contact and remain in a non-threatening position. </a:t>
          </a:r>
        </a:p>
      </dsp:txBody>
      <dsp:txXfrm>
        <a:off x="52706" y="54950"/>
        <a:ext cx="10387240" cy="974269"/>
      </dsp:txXfrm>
    </dsp:sp>
    <dsp:sp modelId="{50C9A7EC-5160-449A-B316-3602B68CE7F0}">
      <dsp:nvSpPr>
        <dsp:cNvPr id="0" name=""/>
        <dsp:cNvSpPr/>
      </dsp:nvSpPr>
      <dsp:spPr>
        <a:xfrm>
          <a:off x="0" y="1135910"/>
          <a:ext cx="10492652" cy="107968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Slowly offer a treat and light petting (if interested) then slowly unclip the leash and treat again. Toss treats to the back of the kennel and exit. </a:t>
          </a:r>
        </a:p>
      </dsp:txBody>
      <dsp:txXfrm>
        <a:off x="52706" y="1188616"/>
        <a:ext cx="10387240" cy="974269"/>
      </dsp:txXfrm>
    </dsp:sp>
    <dsp:sp modelId="{D25B32CE-0308-4DEF-9091-62A027AF3993}">
      <dsp:nvSpPr>
        <dsp:cNvPr id="0" name=""/>
        <dsp:cNvSpPr/>
      </dsp:nvSpPr>
      <dsp:spPr>
        <a:xfrm rot="5400000">
          <a:off x="6710100" y="-551512"/>
          <a:ext cx="863745" cy="672185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57150" rIns="114300" bIns="57150" numCol="1" spcCol="1270" anchor="ctr" anchorCtr="0">
          <a:noAutofit/>
        </a:bodyPr>
        <a:lstStyle/>
        <a:p>
          <a:pPr marL="57150" lvl="1" indent="-57150" algn="l" defTabSz="488950">
            <a:lnSpc>
              <a:spcPct val="90000"/>
            </a:lnSpc>
            <a:spcBef>
              <a:spcPct val="0"/>
            </a:spcBef>
            <a:spcAft>
              <a:spcPct val="15000"/>
            </a:spcAft>
            <a:buChar char="•"/>
          </a:pPr>
          <a:r>
            <a:rPr lang="en-US" sz="1100" kern="1200"/>
            <a:t>Be patient and refrain from reaching towards them.</a:t>
          </a:r>
          <a:endParaRPr lang="en-US" sz="1100" kern="1200" dirty="0"/>
        </a:p>
        <a:p>
          <a:pPr marL="57150" lvl="1" indent="-57150" algn="l" defTabSz="488950">
            <a:lnSpc>
              <a:spcPct val="90000"/>
            </a:lnSpc>
            <a:spcBef>
              <a:spcPct val="0"/>
            </a:spcBef>
            <a:spcAft>
              <a:spcPct val="15000"/>
            </a:spcAft>
            <a:buChar char="•"/>
          </a:pPr>
          <a:r>
            <a:rPr lang="en-US" sz="1100" kern="1200"/>
            <a:t>Toss treats nearby and offer soft, encouraging words.</a:t>
          </a:r>
          <a:endParaRPr lang="en-US" sz="1100" kern="1200" dirty="0"/>
        </a:p>
        <a:p>
          <a:pPr marL="57150" lvl="1" indent="-57150" algn="l" defTabSz="488950">
            <a:lnSpc>
              <a:spcPct val="90000"/>
            </a:lnSpc>
            <a:spcBef>
              <a:spcPct val="0"/>
            </a:spcBef>
            <a:spcAft>
              <a:spcPct val="15000"/>
            </a:spcAft>
            <a:buChar char="•"/>
          </a:pPr>
          <a:r>
            <a:rPr lang="en-US" sz="1100" kern="1200"/>
            <a:t>Practice reaching towards them and treating a few times before attempting to unclip.</a:t>
          </a:r>
          <a:endParaRPr lang="en-US" sz="1100" kern="1200" dirty="0"/>
        </a:p>
        <a:p>
          <a:pPr marL="57150" lvl="1" indent="-57150" algn="l" defTabSz="488950">
            <a:lnSpc>
              <a:spcPct val="90000"/>
            </a:lnSpc>
            <a:spcBef>
              <a:spcPct val="0"/>
            </a:spcBef>
            <a:spcAft>
              <a:spcPct val="15000"/>
            </a:spcAft>
            <a:buChar char="•"/>
          </a:pPr>
          <a:r>
            <a:rPr lang="en-US" sz="1100" kern="1200"/>
            <a:t>If they are still showing high levels of FAS: leave the leash attached, toss treats, and exit the kennel. Then, note it on the behavior alert board and in the walker notes binder. </a:t>
          </a:r>
          <a:endParaRPr lang="en-US" sz="1100" kern="1200" dirty="0"/>
        </a:p>
      </dsp:txBody>
      <dsp:txXfrm rot="-5400000">
        <a:off x="3781045" y="2419708"/>
        <a:ext cx="6679691" cy="779415"/>
      </dsp:txXfrm>
    </dsp:sp>
    <dsp:sp modelId="{31845B66-8556-4D88-B4F2-A41145513C18}">
      <dsp:nvSpPr>
        <dsp:cNvPr id="0" name=""/>
        <dsp:cNvSpPr/>
      </dsp:nvSpPr>
      <dsp:spPr>
        <a:xfrm>
          <a:off x="0" y="2269575"/>
          <a:ext cx="3781044" cy="107968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a:t>If they are showing fear, anxiety, or stress:</a:t>
          </a:r>
        </a:p>
      </dsp:txBody>
      <dsp:txXfrm>
        <a:off x="52706" y="2322281"/>
        <a:ext cx="3675632" cy="974269"/>
      </dsp:txXfrm>
    </dsp:sp>
    <dsp:sp modelId="{E0BFF822-A1B9-49C9-ADF2-193D5CAF8250}">
      <dsp:nvSpPr>
        <dsp:cNvPr id="0" name=""/>
        <dsp:cNvSpPr/>
      </dsp:nvSpPr>
      <dsp:spPr>
        <a:xfrm rot="5400000">
          <a:off x="6710100" y="582153"/>
          <a:ext cx="863745" cy="672185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Dogs can have an increase in cortisol after returning to their kennel, causing additional stress.</a:t>
          </a:r>
        </a:p>
        <a:p>
          <a:pPr marL="114300" lvl="1" indent="-114300" algn="l" defTabSz="533400">
            <a:lnSpc>
              <a:spcPct val="90000"/>
            </a:lnSpc>
            <a:spcBef>
              <a:spcPct val="0"/>
            </a:spcBef>
            <a:spcAft>
              <a:spcPct val="15000"/>
            </a:spcAft>
            <a:buChar char="•"/>
          </a:pPr>
          <a:r>
            <a:rPr lang="en-US" sz="1200" kern="1200" dirty="0"/>
            <a:t>Volunteers are encouraged to make dogs an enrichment item in the dog kitchen or toss them a new toy after interactions! </a:t>
          </a:r>
        </a:p>
      </dsp:txBody>
      <dsp:txXfrm rot="-5400000">
        <a:off x="3781045" y="3553374"/>
        <a:ext cx="6679691" cy="779415"/>
      </dsp:txXfrm>
    </dsp:sp>
    <dsp:sp modelId="{4209B6DA-A6FE-46DE-A317-4ADE762DF52E}">
      <dsp:nvSpPr>
        <dsp:cNvPr id="0" name=""/>
        <dsp:cNvSpPr/>
      </dsp:nvSpPr>
      <dsp:spPr>
        <a:xfrm>
          <a:off x="0" y="3403240"/>
          <a:ext cx="3781044" cy="107968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a:t>Optional but encouraged:</a:t>
          </a:r>
        </a:p>
      </dsp:txBody>
      <dsp:txXfrm>
        <a:off x="52706" y="3455946"/>
        <a:ext cx="3675632" cy="97426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231F4A-ACF5-42FD-B735-FEAA0E06E37E}">
      <dsp:nvSpPr>
        <dsp:cNvPr id="0" name=""/>
        <dsp:cNvSpPr/>
      </dsp:nvSpPr>
      <dsp:spPr>
        <a:xfrm rot="5400000">
          <a:off x="4498481" y="-1705351"/>
          <a:ext cx="1051024" cy="4728464"/>
        </a:xfrm>
        <a:prstGeom prst="round2Same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17145" rIns="34290" bIns="17145" numCol="1" spcCol="1270" anchor="ctr" anchorCtr="0">
          <a:noAutofit/>
        </a:bodyPr>
        <a:lstStyle/>
        <a:p>
          <a:pPr marL="57150" lvl="1" indent="-57150" algn="l" defTabSz="400050">
            <a:lnSpc>
              <a:spcPct val="90000"/>
            </a:lnSpc>
            <a:spcBef>
              <a:spcPct val="0"/>
            </a:spcBef>
            <a:spcAft>
              <a:spcPct val="15000"/>
            </a:spcAft>
            <a:buChar char="•"/>
          </a:pPr>
          <a:r>
            <a:rPr lang="en-US" sz="900" b="1" kern="1200" dirty="0"/>
            <a:t>Watch for overarousal and encourage decompression breaks to practice basic cues and search for treats. </a:t>
          </a:r>
          <a:endParaRPr lang="en-US" sz="900" kern="1200" dirty="0"/>
        </a:p>
        <a:p>
          <a:pPr marL="57150" lvl="1" indent="-57150" algn="l" defTabSz="400050">
            <a:lnSpc>
              <a:spcPct val="90000"/>
            </a:lnSpc>
            <a:spcBef>
              <a:spcPct val="0"/>
            </a:spcBef>
            <a:spcAft>
              <a:spcPct val="15000"/>
            </a:spcAft>
            <a:buChar char="•"/>
          </a:pPr>
          <a:r>
            <a:rPr lang="en-US" sz="900" b="1" kern="1200"/>
            <a:t>Toss a treat scatter around the yard after play</a:t>
          </a:r>
          <a:endParaRPr lang="en-US" sz="900" kern="1200"/>
        </a:p>
        <a:p>
          <a:pPr marL="57150" lvl="1" indent="-57150" algn="l" defTabSz="400050">
            <a:lnSpc>
              <a:spcPct val="90000"/>
            </a:lnSpc>
            <a:spcBef>
              <a:spcPct val="0"/>
            </a:spcBef>
            <a:spcAft>
              <a:spcPct val="15000"/>
            </a:spcAft>
            <a:buChar char="•"/>
          </a:pPr>
          <a:r>
            <a:rPr lang="en-US" sz="900" b="1" kern="1200"/>
            <a:t>Calm decompression lap on the trail before returning to kennel</a:t>
          </a:r>
          <a:endParaRPr lang="en-US" sz="900" kern="1200"/>
        </a:p>
        <a:p>
          <a:pPr marL="57150" lvl="1" indent="-57150" algn="l" defTabSz="400050">
            <a:lnSpc>
              <a:spcPct val="90000"/>
            </a:lnSpc>
            <a:spcBef>
              <a:spcPct val="0"/>
            </a:spcBef>
            <a:spcAft>
              <a:spcPct val="15000"/>
            </a:spcAft>
            <a:buChar char="•"/>
          </a:pPr>
          <a:r>
            <a:rPr lang="en-US" sz="900" b="1" kern="1200"/>
            <a:t>Always give a new toy or enrichment item after play yard time</a:t>
          </a:r>
          <a:endParaRPr lang="en-US" sz="900" kern="1200"/>
        </a:p>
      </dsp:txBody>
      <dsp:txXfrm rot="-5400000">
        <a:off x="2659762" y="184675"/>
        <a:ext cx="4677157" cy="948410"/>
      </dsp:txXfrm>
    </dsp:sp>
    <dsp:sp modelId="{6A4CB818-888E-4C9A-A392-9E54593DAD4A}">
      <dsp:nvSpPr>
        <dsp:cNvPr id="0" name=""/>
        <dsp:cNvSpPr/>
      </dsp:nvSpPr>
      <dsp:spPr>
        <a:xfrm>
          <a:off x="0" y="1990"/>
          <a:ext cx="2659761" cy="1313780"/>
        </a:xfrm>
        <a:prstGeom prst="roundRect">
          <a:avLst/>
        </a:prstGeom>
        <a:solidFill>
          <a:schemeClr val="accent2">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a:t>Play yard</a:t>
          </a:r>
          <a:endParaRPr lang="en-US" sz="2300" kern="1200"/>
        </a:p>
      </dsp:txBody>
      <dsp:txXfrm>
        <a:off x="64133" y="66123"/>
        <a:ext cx="2531495" cy="1185514"/>
      </dsp:txXfrm>
    </dsp:sp>
    <dsp:sp modelId="{3EAA19F3-B2B3-4A29-AABA-35BB14444BD3}">
      <dsp:nvSpPr>
        <dsp:cNvPr id="0" name=""/>
        <dsp:cNvSpPr/>
      </dsp:nvSpPr>
      <dsp:spPr>
        <a:xfrm rot="5400000">
          <a:off x="4498481" y="-325882"/>
          <a:ext cx="1051024" cy="4728464"/>
        </a:xfrm>
        <a:prstGeom prst="round2Same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17145" rIns="34290" bIns="17145" numCol="1" spcCol="1270" anchor="ctr" anchorCtr="0">
          <a:noAutofit/>
        </a:bodyPr>
        <a:lstStyle/>
        <a:p>
          <a:pPr marL="57150" lvl="1" indent="-57150" algn="l" defTabSz="400050">
            <a:lnSpc>
              <a:spcPct val="90000"/>
            </a:lnSpc>
            <a:spcBef>
              <a:spcPct val="0"/>
            </a:spcBef>
            <a:spcAft>
              <a:spcPct val="15000"/>
            </a:spcAft>
            <a:buChar char="•"/>
          </a:pPr>
          <a:r>
            <a:rPr lang="en-US" sz="900" b="1" kern="1200" dirty="0"/>
            <a:t>Beneficial for reactive dogs</a:t>
          </a:r>
          <a:endParaRPr lang="en-US" sz="900" kern="1200" dirty="0"/>
        </a:p>
        <a:p>
          <a:pPr marL="57150" lvl="1" indent="-57150" algn="l" defTabSz="400050">
            <a:lnSpc>
              <a:spcPct val="90000"/>
            </a:lnSpc>
            <a:spcBef>
              <a:spcPct val="0"/>
            </a:spcBef>
            <a:spcAft>
              <a:spcPct val="15000"/>
            </a:spcAft>
            <a:buChar char="•"/>
          </a:pPr>
          <a:r>
            <a:rPr lang="en-US" sz="900" b="1" kern="1200"/>
            <a:t>Helps get out excessive energy and gives them different scent trails and scenery</a:t>
          </a:r>
          <a:endParaRPr lang="en-US" sz="900" kern="1200"/>
        </a:p>
      </dsp:txBody>
      <dsp:txXfrm rot="-5400000">
        <a:off x="2659762" y="1564144"/>
        <a:ext cx="4677157" cy="948410"/>
      </dsp:txXfrm>
    </dsp:sp>
    <dsp:sp modelId="{185FC77C-3DCA-4C42-ABB4-35B29C3C9A97}">
      <dsp:nvSpPr>
        <dsp:cNvPr id="0" name=""/>
        <dsp:cNvSpPr/>
      </dsp:nvSpPr>
      <dsp:spPr>
        <a:xfrm>
          <a:off x="0" y="1381459"/>
          <a:ext cx="2659761" cy="1313780"/>
        </a:xfrm>
        <a:prstGeom prst="roundRect">
          <a:avLst/>
        </a:prstGeom>
        <a:solidFill>
          <a:schemeClr val="accent2">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dirty="0"/>
            <a:t>Front trail walk</a:t>
          </a:r>
          <a:endParaRPr lang="en-US" sz="2300" kern="1200" dirty="0"/>
        </a:p>
      </dsp:txBody>
      <dsp:txXfrm>
        <a:off x="64133" y="1445592"/>
        <a:ext cx="2531495" cy="1185514"/>
      </dsp:txXfrm>
    </dsp:sp>
    <dsp:sp modelId="{F75E6E42-477D-41A2-AADF-EB92E58C3989}">
      <dsp:nvSpPr>
        <dsp:cNvPr id="0" name=""/>
        <dsp:cNvSpPr/>
      </dsp:nvSpPr>
      <dsp:spPr>
        <a:xfrm rot="5400000">
          <a:off x="4498481" y="1053586"/>
          <a:ext cx="1051024" cy="4728464"/>
        </a:xfrm>
        <a:prstGeom prst="round2Same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17145" rIns="34290" bIns="17145" numCol="1" spcCol="1270" anchor="ctr" anchorCtr="0">
          <a:noAutofit/>
        </a:bodyPr>
        <a:lstStyle/>
        <a:p>
          <a:pPr marL="57150" lvl="1" indent="-57150" algn="l" defTabSz="400050">
            <a:lnSpc>
              <a:spcPct val="90000"/>
            </a:lnSpc>
            <a:spcBef>
              <a:spcPct val="0"/>
            </a:spcBef>
            <a:spcAft>
              <a:spcPct val="15000"/>
            </a:spcAft>
            <a:buChar char="•"/>
          </a:pPr>
          <a:r>
            <a:rPr lang="en-US" sz="900" b="1" kern="1200"/>
            <a:t>Good for fearful and aroused dogs</a:t>
          </a:r>
          <a:endParaRPr lang="en-US" sz="900" kern="1200"/>
        </a:p>
        <a:p>
          <a:pPr marL="57150" lvl="1" indent="-57150" algn="l" defTabSz="400050">
            <a:lnSpc>
              <a:spcPct val="90000"/>
            </a:lnSpc>
            <a:spcBef>
              <a:spcPct val="0"/>
            </a:spcBef>
            <a:spcAft>
              <a:spcPct val="15000"/>
            </a:spcAft>
            <a:buChar char="•"/>
          </a:pPr>
          <a:r>
            <a:rPr lang="en-US" sz="900" b="1" kern="1200"/>
            <a:t>Sit in the gazebo, play yard, on a bench, or in their kennel</a:t>
          </a:r>
          <a:endParaRPr lang="en-US" sz="900" kern="1200"/>
        </a:p>
        <a:p>
          <a:pPr marL="57150" lvl="1" indent="-57150" algn="l" defTabSz="400050">
            <a:lnSpc>
              <a:spcPct val="90000"/>
            </a:lnSpc>
            <a:spcBef>
              <a:spcPct val="0"/>
            </a:spcBef>
            <a:spcAft>
              <a:spcPct val="15000"/>
            </a:spcAft>
            <a:buChar char="•"/>
          </a:pPr>
          <a:r>
            <a:rPr lang="en-US" sz="900" b="1" kern="1200"/>
            <a:t>Give calm attention and light petting </a:t>
          </a:r>
          <a:endParaRPr lang="en-US" sz="900" kern="1200"/>
        </a:p>
        <a:p>
          <a:pPr marL="57150" lvl="1" indent="-57150" algn="l" defTabSz="400050">
            <a:lnSpc>
              <a:spcPct val="90000"/>
            </a:lnSpc>
            <a:spcBef>
              <a:spcPct val="0"/>
            </a:spcBef>
            <a:spcAft>
              <a:spcPct val="15000"/>
            </a:spcAft>
            <a:buChar char="•"/>
          </a:pPr>
          <a:r>
            <a:rPr lang="en-US" sz="900" b="1" kern="1200"/>
            <a:t>Opportunity to give treats for looking at stimuli like other dogs and not being reactive  </a:t>
          </a:r>
          <a:endParaRPr lang="en-US" sz="900" kern="1200"/>
        </a:p>
        <a:p>
          <a:pPr marL="57150" lvl="1" indent="-57150" algn="l" defTabSz="400050">
            <a:lnSpc>
              <a:spcPct val="90000"/>
            </a:lnSpc>
            <a:spcBef>
              <a:spcPct val="0"/>
            </a:spcBef>
            <a:spcAft>
              <a:spcPct val="15000"/>
            </a:spcAft>
            <a:buChar char="•"/>
          </a:pPr>
          <a:r>
            <a:rPr lang="en-US" sz="900" b="1" kern="1200"/>
            <a:t>Can also be done in the temp test room or ed center when available </a:t>
          </a:r>
          <a:endParaRPr lang="en-US" sz="900" kern="1200"/>
        </a:p>
      </dsp:txBody>
      <dsp:txXfrm rot="-5400000">
        <a:off x="2659762" y="2943613"/>
        <a:ext cx="4677157" cy="948410"/>
      </dsp:txXfrm>
    </dsp:sp>
    <dsp:sp modelId="{24F39A79-C06A-4A62-9BB6-E554F99436E0}">
      <dsp:nvSpPr>
        <dsp:cNvPr id="0" name=""/>
        <dsp:cNvSpPr/>
      </dsp:nvSpPr>
      <dsp:spPr>
        <a:xfrm>
          <a:off x="0" y="2760929"/>
          <a:ext cx="2659761" cy="1313780"/>
        </a:xfrm>
        <a:prstGeom prst="roundRect">
          <a:avLst/>
        </a:prstGeom>
        <a:solidFill>
          <a:schemeClr val="accent2">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a:t>Decompression time</a:t>
          </a:r>
          <a:endParaRPr lang="en-US" sz="2300" kern="1200"/>
        </a:p>
      </dsp:txBody>
      <dsp:txXfrm>
        <a:off x="64133" y="2825062"/>
        <a:ext cx="2531495" cy="118551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6D7BC0-37B2-476D-8ADA-A39CAF136913}">
      <dsp:nvSpPr>
        <dsp:cNvPr id="0" name=""/>
        <dsp:cNvSpPr/>
      </dsp:nvSpPr>
      <dsp:spPr>
        <a:xfrm rot="5400000">
          <a:off x="4083751" y="-1582913"/>
          <a:ext cx="863745" cy="4249998"/>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b="1" kern="1200"/>
            <a:t>Always clips to the martingale</a:t>
          </a:r>
          <a:endParaRPr lang="en-US" sz="1200" kern="1200"/>
        </a:p>
      </dsp:txBody>
      <dsp:txXfrm rot="-5400000">
        <a:off x="2390625" y="152378"/>
        <a:ext cx="4207833" cy="779415"/>
      </dsp:txXfrm>
    </dsp:sp>
    <dsp:sp modelId="{1BA6015A-A177-4C3B-8921-38351E5C6522}">
      <dsp:nvSpPr>
        <dsp:cNvPr id="0" name=""/>
        <dsp:cNvSpPr/>
      </dsp:nvSpPr>
      <dsp:spPr>
        <a:xfrm>
          <a:off x="0" y="2244"/>
          <a:ext cx="2390624" cy="1079681"/>
        </a:xfrm>
        <a:prstGeom prst="roundRect">
          <a:avLst/>
        </a:prstGeom>
        <a:solidFill>
          <a:schemeClr val="accent1">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b="1" kern="1200"/>
            <a:t>Standard leash</a:t>
          </a:r>
          <a:endParaRPr lang="en-US" sz="3000" kern="1200"/>
        </a:p>
      </dsp:txBody>
      <dsp:txXfrm>
        <a:off x="52706" y="54950"/>
        <a:ext cx="2285212" cy="974269"/>
      </dsp:txXfrm>
    </dsp:sp>
    <dsp:sp modelId="{89444565-1271-4C63-AA0E-FBC50F8588B5}">
      <dsp:nvSpPr>
        <dsp:cNvPr id="0" name=""/>
        <dsp:cNvSpPr/>
      </dsp:nvSpPr>
      <dsp:spPr>
        <a:xfrm rot="5400000">
          <a:off x="4083751" y="-449248"/>
          <a:ext cx="863745" cy="4249998"/>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b="1" kern="1200"/>
            <a:t>Clip to the martingale, wraps behind their front legs, loops through the martingale</a:t>
          </a:r>
          <a:endParaRPr lang="en-US" sz="1200" kern="1200"/>
        </a:p>
      </dsp:txBody>
      <dsp:txXfrm rot="-5400000">
        <a:off x="2390625" y="1286043"/>
        <a:ext cx="4207833" cy="779415"/>
      </dsp:txXfrm>
    </dsp:sp>
    <dsp:sp modelId="{AC6A3FF2-BAFE-460A-AE48-FB065E9AA2BA}">
      <dsp:nvSpPr>
        <dsp:cNvPr id="0" name=""/>
        <dsp:cNvSpPr/>
      </dsp:nvSpPr>
      <dsp:spPr>
        <a:xfrm>
          <a:off x="0" y="1135910"/>
          <a:ext cx="2390624" cy="1079681"/>
        </a:xfrm>
        <a:prstGeom prst="roundRect">
          <a:avLst/>
        </a:prstGeom>
        <a:solidFill>
          <a:schemeClr val="accent1">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b="1" kern="1200"/>
            <a:t>Leash wrap</a:t>
          </a:r>
          <a:endParaRPr lang="en-US" sz="3000" kern="1200"/>
        </a:p>
      </dsp:txBody>
      <dsp:txXfrm>
        <a:off x="52706" y="1188616"/>
        <a:ext cx="2285212" cy="974269"/>
      </dsp:txXfrm>
    </dsp:sp>
    <dsp:sp modelId="{8E31E29C-9848-4336-A2AB-28563E9D2091}">
      <dsp:nvSpPr>
        <dsp:cNvPr id="0" name=""/>
        <dsp:cNvSpPr/>
      </dsp:nvSpPr>
      <dsp:spPr>
        <a:xfrm rot="5400000">
          <a:off x="4083751" y="684416"/>
          <a:ext cx="863745" cy="4249998"/>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b="1" kern="1200"/>
            <a:t>Required for leash grabbers/biters</a:t>
          </a:r>
          <a:endParaRPr lang="en-US" sz="1200" kern="1200"/>
        </a:p>
      </dsp:txBody>
      <dsp:txXfrm rot="-5400000">
        <a:off x="2390625" y="2419708"/>
        <a:ext cx="4207833" cy="779415"/>
      </dsp:txXfrm>
    </dsp:sp>
    <dsp:sp modelId="{116D0587-C908-4267-A4D6-822AD0B787C6}">
      <dsp:nvSpPr>
        <dsp:cNvPr id="0" name=""/>
        <dsp:cNvSpPr/>
      </dsp:nvSpPr>
      <dsp:spPr>
        <a:xfrm>
          <a:off x="0" y="2269575"/>
          <a:ext cx="2390624" cy="1079681"/>
        </a:xfrm>
        <a:prstGeom prst="roundRect">
          <a:avLst/>
        </a:prstGeom>
        <a:solidFill>
          <a:schemeClr val="accent1">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b="1" kern="1200"/>
            <a:t>Metal leash</a:t>
          </a:r>
          <a:endParaRPr lang="en-US" sz="3000" kern="1200"/>
        </a:p>
      </dsp:txBody>
      <dsp:txXfrm>
        <a:off x="52706" y="2322281"/>
        <a:ext cx="2285212" cy="974269"/>
      </dsp:txXfrm>
    </dsp:sp>
    <dsp:sp modelId="{7FAC70F8-8948-446D-96AC-BD70DA036B3B}">
      <dsp:nvSpPr>
        <dsp:cNvPr id="0" name=""/>
        <dsp:cNvSpPr/>
      </dsp:nvSpPr>
      <dsp:spPr>
        <a:xfrm rot="5400000">
          <a:off x="4083751" y="1818082"/>
          <a:ext cx="863745" cy="4249998"/>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b="1" kern="1200" dirty="0"/>
            <a:t>Required for dogs that pull or have concerns with leash pressure on their neck</a:t>
          </a:r>
          <a:endParaRPr lang="en-US" sz="1200" kern="1200" dirty="0"/>
        </a:p>
        <a:p>
          <a:pPr marL="114300" lvl="1" indent="-114300" algn="l" defTabSz="533400">
            <a:lnSpc>
              <a:spcPct val="90000"/>
            </a:lnSpc>
            <a:spcBef>
              <a:spcPct val="0"/>
            </a:spcBef>
            <a:spcAft>
              <a:spcPct val="15000"/>
            </a:spcAft>
            <a:buChar char="•"/>
          </a:pPr>
          <a:r>
            <a:rPr lang="en-US" sz="1200" b="1" kern="1200" dirty="0"/>
            <a:t>Clip leash to the harness and martingale unless otherwise noted on the kennel sign</a:t>
          </a:r>
          <a:endParaRPr lang="en-US" sz="1200" kern="1200" dirty="0"/>
        </a:p>
      </dsp:txBody>
      <dsp:txXfrm rot="-5400000">
        <a:off x="2390625" y="3553374"/>
        <a:ext cx="4207833" cy="779415"/>
      </dsp:txXfrm>
    </dsp:sp>
    <dsp:sp modelId="{E5EC48DF-7551-437A-BA71-1E30DC7AAEA0}">
      <dsp:nvSpPr>
        <dsp:cNvPr id="0" name=""/>
        <dsp:cNvSpPr/>
      </dsp:nvSpPr>
      <dsp:spPr>
        <a:xfrm>
          <a:off x="0" y="3403240"/>
          <a:ext cx="2390624" cy="1079681"/>
        </a:xfrm>
        <a:prstGeom prst="roundRect">
          <a:avLst/>
        </a:prstGeom>
        <a:solidFill>
          <a:schemeClr val="accent1">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b="1" kern="1200"/>
            <a:t>Easy walk harness</a:t>
          </a:r>
          <a:endParaRPr lang="en-US" sz="3000" kern="1200"/>
        </a:p>
      </dsp:txBody>
      <dsp:txXfrm>
        <a:off x="52706" y="3455946"/>
        <a:ext cx="2285212" cy="97426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BDEFC-8536-4DBB-AA98-0BAD60218E20}">
      <dsp:nvSpPr>
        <dsp:cNvPr id="0" name=""/>
        <dsp:cNvSpPr/>
      </dsp:nvSpPr>
      <dsp:spPr>
        <a:xfrm>
          <a:off x="0" y="412213"/>
          <a:ext cx="8182344" cy="11340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5041" tIns="312420" rIns="635041"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Notes are highly important for monitoring progress</a:t>
          </a:r>
        </a:p>
        <a:p>
          <a:pPr marL="114300" lvl="1" indent="-114300" algn="l" defTabSz="666750">
            <a:lnSpc>
              <a:spcPct val="90000"/>
            </a:lnSpc>
            <a:spcBef>
              <a:spcPct val="0"/>
            </a:spcBef>
            <a:spcAft>
              <a:spcPct val="15000"/>
            </a:spcAft>
            <a:buChar char="•"/>
          </a:pPr>
          <a:r>
            <a:rPr lang="en-US" sz="1500" kern="1200"/>
            <a:t>Be as thorough as possible and refrain from subjective language</a:t>
          </a:r>
        </a:p>
        <a:p>
          <a:pPr marL="114300" lvl="1" indent="-114300" algn="l" defTabSz="666750">
            <a:lnSpc>
              <a:spcPct val="90000"/>
            </a:lnSpc>
            <a:spcBef>
              <a:spcPct val="0"/>
            </a:spcBef>
            <a:spcAft>
              <a:spcPct val="15000"/>
            </a:spcAft>
            <a:buChar char="•"/>
          </a:pPr>
          <a:r>
            <a:rPr lang="en-US" sz="1500" kern="1200"/>
            <a:t>Read prior walker notes before taking a dog out</a:t>
          </a:r>
        </a:p>
      </dsp:txBody>
      <dsp:txXfrm>
        <a:off x="0" y="412213"/>
        <a:ext cx="8182344" cy="1134000"/>
      </dsp:txXfrm>
    </dsp:sp>
    <dsp:sp modelId="{7E0EAEE7-9AA8-4C9B-AD2D-C5382B7FF4D1}">
      <dsp:nvSpPr>
        <dsp:cNvPr id="0" name=""/>
        <dsp:cNvSpPr/>
      </dsp:nvSpPr>
      <dsp:spPr>
        <a:xfrm>
          <a:off x="409117" y="190813"/>
          <a:ext cx="5727640" cy="442800"/>
        </a:xfrm>
        <a:prstGeom prst="roundRect">
          <a:avLst/>
        </a:prstGeom>
        <a:solidFill>
          <a:schemeClr val="accent2">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6491" tIns="0" rIns="216491" bIns="0" numCol="1" spcCol="1270" anchor="ctr" anchorCtr="0">
          <a:noAutofit/>
        </a:bodyPr>
        <a:lstStyle/>
        <a:p>
          <a:pPr marL="0" lvl="0" indent="0" algn="l" defTabSz="666750">
            <a:lnSpc>
              <a:spcPct val="90000"/>
            </a:lnSpc>
            <a:spcBef>
              <a:spcPct val="0"/>
            </a:spcBef>
            <a:spcAft>
              <a:spcPct val="35000"/>
            </a:spcAft>
            <a:buNone/>
          </a:pPr>
          <a:r>
            <a:rPr lang="en-US" sz="1500" kern="1200"/>
            <a:t>Binder for walking notes</a:t>
          </a:r>
        </a:p>
      </dsp:txBody>
      <dsp:txXfrm>
        <a:off x="430733" y="212429"/>
        <a:ext cx="5684408" cy="399568"/>
      </dsp:txXfrm>
    </dsp:sp>
    <dsp:sp modelId="{879B544D-B721-4096-86DC-2844380A903B}">
      <dsp:nvSpPr>
        <dsp:cNvPr id="0" name=""/>
        <dsp:cNvSpPr/>
      </dsp:nvSpPr>
      <dsp:spPr>
        <a:xfrm>
          <a:off x="0" y="1848613"/>
          <a:ext cx="8182344" cy="89775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5041" tIns="312420" rIns="635041"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Additional notes that are specific to certain dogs</a:t>
          </a:r>
        </a:p>
        <a:p>
          <a:pPr marL="114300" lvl="1" indent="-114300" algn="l" defTabSz="666750">
            <a:lnSpc>
              <a:spcPct val="90000"/>
            </a:lnSpc>
            <a:spcBef>
              <a:spcPct val="0"/>
            </a:spcBef>
            <a:spcAft>
              <a:spcPct val="15000"/>
            </a:spcAft>
            <a:buChar char="•"/>
          </a:pPr>
          <a:r>
            <a:rPr lang="en-US" sz="1500" kern="1200" dirty="0"/>
            <a:t>Always check this board before walking</a:t>
          </a:r>
        </a:p>
      </dsp:txBody>
      <dsp:txXfrm>
        <a:off x="0" y="1848613"/>
        <a:ext cx="8182344" cy="897750"/>
      </dsp:txXfrm>
    </dsp:sp>
    <dsp:sp modelId="{F64E20B6-5EE4-47FF-A480-47D797AAECF8}">
      <dsp:nvSpPr>
        <dsp:cNvPr id="0" name=""/>
        <dsp:cNvSpPr/>
      </dsp:nvSpPr>
      <dsp:spPr>
        <a:xfrm>
          <a:off x="409117" y="1627213"/>
          <a:ext cx="5727640" cy="442800"/>
        </a:xfrm>
        <a:prstGeom prst="roundRect">
          <a:avLst/>
        </a:prstGeom>
        <a:solidFill>
          <a:schemeClr val="accent2">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6491" tIns="0" rIns="216491" bIns="0" numCol="1" spcCol="1270" anchor="ctr" anchorCtr="0">
          <a:noAutofit/>
        </a:bodyPr>
        <a:lstStyle/>
        <a:p>
          <a:pPr marL="0" lvl="0" indent="0" algn="l" defTabSz="666750">
            <a:lnSpc>
              <a:spcPct val="90000"/>
            </a:lnSpc>
            <a:spcBef>
              <a:spcPct val="0"/>
            </a:spcBef>
            <a:spcAft>
              <a:spcPct val="35000"/>
            </a:spcAft>
            <a:buNone/>
          </a:pPr>
          <a:r>
            <a:rPr lang="en-US" sz="1500" kern="1200"/>
            <a:t>Blue dot dog notes board</a:t>
          </a:r>
        </a:p>
      </dsp:txBody>
      <dsp:txXfrm>
        <a:off x="430733" y="1648829"/>
        <a:ext cx="5684408" cy="399568"/>
      </dsp:txXfrm>
    </dsp:sp>
    <dsp:sp modelId="{3B38EA2D-4A6C-41B3-919C-8FE9D74A3CF6}">
      <dsp:nvSpPr>
        <dsp:cNvPr id="0" name=""/>
        <dsp:cNvSpPr/>
      </dsp:nvSpPr>
      <dsp:spPr>
        <a:xfrm>
          <a:off x="0" y="3048763"/>
          <a:ext cx="8182344" cy="155925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5041" tIns="312420" rIns="635041"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Checked daily by the behavior team</a:t>
          </a:r>
        </a:p>
        <a:p>
          <a:pPr marL="114300" lvl="1" indent="-114300" algn="l" defTabSz="666750">
            <a:lnSpc>
              <a:spcPct val="90000"/>
            </a:lnSpc>
            <a:spcBef>
              <a:spcPct val="0"/>
            </a:spcBef>
            <a:spcAft>
              <a:spcPct val="15000"/>
            </a:spcAft>
            <a:buChar char="•"/>
          </a:pPr>
          <a:r>
            <a:rPr lang="en-US" sz="1500" kern="1200"/>
            <a:t>Important for noting concerning and/or sudden changes in behavior</a:t>
          </a:r>
        </a:p>
        <a:p>
          <a:pPr marL="114300" lvl="1" indent="-114300" algn="l" defTabSz="666750">
            <a:lnSpc>
              <a:spcPct val="90000"/>
            </a:lnSpc>
            <a:spcBef>
              <a:spcPct val="0"/>
            </a:spcBef>
            <a:spcAft>
              <a:spcPct val="15000"/>
            </a:spcAft>
            <a:buChar char="•"/>
          </a:pPr>
          <a:r>
            <a:rPr lang="en-US" sz="1500" kern="1200"/>
            <a:t>Not for medical alerts. If you think a behavior may be the result of a medical concern, report on both the behavior alert board and the medical alert clipboard </a:t>
          </a:r>
        </a:p>
      </dsp:txBody>
      <dsp:txXfrm>
        <a:off x="0" y="3048763"/>
        <a:ext cx="8182344" cy="1559250"/>
      </dsp:txXfrm>
    </dsp:sp>
    <dsp:sp modelId="{54F3B74F-5051-40DA-A76A-5ADB64F7DE37}">
      <dsp:nvSpPr>
        <dsp:cNvPr id="0" name=""/>
        <dsp:cNvSpPr/>
      </dsp:nvSpPr>
      <dsp:spPr>
        <a:xfrm>
          <a:off x="409117" y="2827364"/>
          <a:ext cx="5727640" cy="442800"/>
        </a:xfrm>
        <a:prstGeom prst="roundRect">
          <a:avLst/>
        </a:prstGeom>
        <a:solidFill>
          <a:schemeClr val="accent2">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6491" tIns="0" rIns="216491" bIns="0" numCol="1" spcCol="1270" anchor="ctr" anchorCtr="0">
          <a:noAutofit/>
        </a:bodyPr>
        <a:lstStyle/>
        <a:p>
          <a:pPr marL="0" lvl="0" indent="0" algn="l" defTabSz="666750">
            <a:lnSpc>
              <a:spcPct val="90000"/>
            </a:lnSpc>
            <a:spcBef>
              <a:spcPct val="0"/>
            </a:spcBef>
            <a:spcAft>
              <a:spcPct val="35000"/>
            </a:spcAft>
            <a:buNone/>
          </a:pPr>
          <a:r>
            <a:rPr lang="en-US" sz="1500" kern="1200"/>
            <a:t>Behavior alert board</a:t>
          </a:r>
        </a:p>
      </dsp:txBody>
      <dsp:txXfrm>
        <a:off x="430733" y="2848980"/>
        <a:ext cx="5684408" cy="39956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5CB7C7-8191-48EF-B279-09AB4521AEF6}">
      <dsp:nvSpPr>
        <dsp:cNvPr id="0" name=""/>
        <dsp:cNvSpPr/>
      </dsp:nvSpPr>
      <dsp:spPr>
        <a:xfrm>
          <a:off x="0" y="1538"/>
          <a:ext cx="7854950" cy="6556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EBCCC3-CBDA-44F2-9E81-78E06690B7C0}">
      <dsp:nvSpPr>
        <dsp:cNvPr id="0" name=""/>
        <dsp:cNvSpPr/>
      </dsp:nvSpPr>
      <dsp:spPr>
        <a:xfrm>
          <a:off x="198324" y="149052"/>
          <a:ext cx="360589" cy="3605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577BE93-C4CE-4E84-AFDC-E34ADC33B9A5}">
      <dsp:nvSpPr>
        <dsp:cNvPr id="0" name=""/>
        <dsp:cNvSpPr/>
      </dsp:nvSpPr>
      <dsp:spPr>
        <a:xfrm>
          <a:off x="757237" y="1538"/>
          <a:ext cx="7097712" cy="655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386" tIns="69386" rIns="69386" bIns="69386" numCol="1" spcCol="1270" anchor="ctr" anchorCtr="0">
          <a:noAutofit/>
        </a:bodyPr>
        <a:lstStyle/>
        <a:p>
          <a:pPr marL="0" lvl="0" indent="0" algn="l" defTabSz="800100">
            <a:lnSpc>
              <a:spcPct val="90000"/>
            </a:lnSpc>
            <a:spcBef>
              <a:spcPct val="0"/>
            </a:spcBef>
            <a:spcAft>
              <a:spcPct val="35000"/>
            </a:spcAft>
            <a:buNone/>
          </a:pPr>
          <a:r>
            <a:rPr lang="en-US" sz="1800" kern="1200"/>
            <a:t>Always stay within your comfort level.</a:t>
          </a:r>
        </a:p>
      </dsp:txBody>
      <dsp:txXfrm>
        <a:off x="757237" y="1538"/>
        <a:ext cx="7097712" cy="655616"/>
      </dsp:txXfrm>
    </dsp:sp>
    <dsp:sp modelId="{24B8DB36-D962-4707-A2EB-866951E6D1C9}">
      <dsp:nvSpPr>
        <dsp:cNvPr id="0" name=""/>
        <dsp:cNvSpPr/>
      </dsp:nvSpPr>
      <dsp:spPr>
        <a:xfrm>
          <a:off x="0" y="821059"/>
          <a:ext cx="7854950" cy="6556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53EBF0-1C6B-45EA-943B-51B5678D8449}">
      <dsp:nvSpPr>
        <dsp:cNvPr id="0" name=""/>
        <dsp:cNvSpPr/>
      </dsp:nvSpPr>
      <dsp:spPr>
        <a:xfrm>
          <a:off x="198324" y="968573"/>
          <a:ext cx="360589" cy="3605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E043B3C-D26A-47ED-BAD1-0BEE86BB7A64}">
      <dsp:nvSpPr>
        <dsp:cNvPr id="0" name=""/>
        <dsp:cNvSpPr/>
      </dsp:nvSpPr>
      <dsp:spPr>
        <a:xfrm>
          <a:off x="757237" y="821059"/>
          <a:ext cx="7097712" cy="655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386" tIns="69386" rIns="69386" bIns="69386" numCol="1" spcCol="1270" anchor="ctr" anchorCtr="0">
          <a:noAutofit/>
        </a:bodyPr>
        <a:lstStyle/>
        <a:p>
          <a:pPr marL="0" lvl="0" indent="0" algn="l" defTabSz="800100">
            <a:lnSpc>
              <a:spcPct val="90000"/>
            </a:lnSpc>
            <a:spcBef>
              <a:spcPct val="0"/>
            </a:spcBef>
            <a:spcAft>
              <a:spcPct val="35000"/>
            </a:spcAft>
            <a:buNone/>
          </a:pPr>
          <a:r>
            <a:rPr lang="en-US" sz="1800" kern="1200"/>
            <a:t>Confidence and skill comes with practice and repetition. </a:t>
          </a:r>
        </a:p>
      </dsp:txBody>
      <dsp:txXfrm>
        <a:off x="757237" y="821059"/>
        <a:ext cx="7097712" cy="655616"/>
      </dsp:txXfrm>
    </dsp:sp>
    <dsp:sp modelId="{841A6AC8-DFFC-497B-B223-5CD2C372E3F1}">
      <dsp:nvSpPr>
        <dsp:cNvPr id="0" name=""/>
        <dsp:cNvSpPr/>
      </dsp:nvSpPr>
      <dsp:spPr>
        <a:xfrm>
          <a:off x="0" y="1640580"/>
          <a:ext cx="7854950" cy="6556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1083DD-80B8-42BF-B15E-5C09D1BF0DCB}">
      <dsp:nvSpPr>
        <dsp:cNvPr id="0" name=""/>
        <dsp:cNvSpPr/>
      </dsp:nvSpPr>
      <dsp:spPr>
        <a:xfrm>
          <a:off x="198324" y="1788094"/>
          <a:ext cx="360589" cy="36058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CD9ACF-749B-4F9D-A350-796940A8C89C}">
      <dsp:nvSpPr>
        <dsp:cNvPr id="0" name=""/>
        <dsp:cNvSpPr/>
      </dsp:nvSpPr>
      <dsp:spPr>
        <a:xfrm>
          <a:off x="757237" y="1640580"/>
          <a:ext cx="7097712" cy="655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386" tIns="69386" rIns="69386" bIns="69386" numCol="1" spcCol="1270" anchor="ctr" anchorCtr="0">
          <a:noAutofit/>
        </a:bodyPr>
        <a:lstStyle/>
        <a:p>
          <a:pPr marL="0" lvl="0" indent="0" algn="l" defTabSz="800100">
            <a:lnSpc>
              <a:spcPct val="90000"/>
            </a:lnSpc>
            <a:spcBef>
              <a:spcPct val="0"/>
            </a:spcBef>
            <a:spcAft>
              <a:spcPct val="35000"/>
            </a:spcAft>
            <a:buNone/>
          </a:pPr>
          <a:r>
            <a:rPr lang="en-US" sz="1800" kern="1200"/>
            <a:t>If you’re tired after a difficult walk, take a break with some decompression time or walk a lower level dog.</a:t>
          </a:r>
        </a:p>
      </dsp:txBody>
      <dsp:txXfrm>
        <a:off x="757237" y="1640580"/>
        <a:ext cx="7097712" cy="655616"/>
      </dsp:txXfrm>
    </dsp:sp>
    <dsp:sp modelId="{22BC21A3-E28A-4918-BC27-A24DECF6238E}">
      <dsp:nvSpPr>
        <dsp:cNvPr id="0" name=""/>
        <dsp:cNvSpPr/>
      </dsp:nvSpPr>
      <dsp:spPr>
        <a:xfrm>
          <a:off x="0" y="2460101"/>
          <a:ext cx="7854950" cy="6556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9FFA45-87CD-4685-B1F5-F571780157AC}">
      <dsp:nvSpPr>
        <dsp:cNvPr id="0" name=""/>
        <dsp:cNvSpPr/>
      </dsp:nvSpPr>
      <dsp:spPr>
        <a:xfrm>
          <a:off x="198324" y="2607614"/>
          <a:ext cx="360589" cy="36058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615CE81-31ED-4280-B011-DBF6F7C0F14C}">
      <dsp:nvSpPr>
        <dsp:cNvPr id="0" name=""/>
        <dsp:cNvSpPr/>
      </dsp:nvSpPr>
      <dsp:spPr>
        <a:xfrm>
          <a:off x="757237" y="2460101"/>
          <a:ext cx="7097712" cy="655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386" tIns="69386" rIns="69386" bIns="69386" numCol="1" spcCol="1270" anchor="ctr" anchorCtr="0">
          <a:noAutofit/>
        </a:bodyPr>
        <a:lstStyle/>
        <a:p>
          <a:pPr marL="0" lvl="0" indent="0" algn="l" defTabSz="800100">
            <a:lnSpc>
              <a:spcPct val="90000"/>
            </a:lnSpc>
            <a:spcBef>
              <a:spcPct val="0"/>
            </a:spcBef>
            <a:spcAft>
              <a:spcPct val="35000"/>
            </a:spcAft>
            <a:buNone/>
          </a:pPr>
          <a:r>
            <a:rPr lang="en-US" sz="1800" kern="1200" dirty="0"/>
            <a:t>If you have a question about an animal, staff and the behavior team are always available.</a:t>
          </a:r>
        </a:p>
      </dsp:txBody>
      <dsp:txXfrm>
        <a:off x="757237" y="2460101"/>
        <a:ext cx="7097712" cy="655616"/>
      </dsp:txXfrm>
    </dsp:sp>
    <dsp:sp modelId="{BCEAAADC-ACD0-4EBF-A4CC-C4D0E7986718}">
      <dsp:nvSpPr>
        <dsp:cNvPr id="0" name=""/>
        <dsp:cNvSpPr/>
      </dsp:nvSpPr>
      <dsp:spPr>
        <a:xfrm>
          <a:off x="0" y="3279621"/>
          <a:ext cx="7854950" cy="6556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4F7F70-3526-4A40-BC9A-5D34B2E2A062}">
      <dsp:nvSpPr>
        <dsp:cNvPr id="0" name=""/>
        <dsp:cNvSpPr/>
      </dsp:nvSpPr>
      <dsp:spPr>
        <a:xfrm>
          <a:off x="198324" y="3427135"/>
          <a:ext cx="360589" cy="36058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7B7FC2D-8746-486E-9367-2D168930C208}">
      <dsp:nvSpPr>
        <dsp:cNvPr id="0" name=""/>
        <dsp:cNvSpPr/>
      </dsp:nvSpPr>
      <dsp:spPr>
        <a:xfrm>
          <a:off x="757237" y="3279621"/>
          <a:ext cx="7097712" cy="655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386" tIns="69386" rIns="69386" bIns="69386" numCol="1" spcCol="1270" anchor="ctr" anchorCtr="0">
          <a:noAutofit/>
        </a:bodyPr>
        <a:lstStyle/>
        <a:p>
          <a:pPr marL="0" lvl="0" indent="0" algn="l" defTabSz="800100">
            <a:lnSpc>
              <a:spcPct val="90000"/>
            </a:lnSpc>
            <a:spcBef>
              <a:spcPct val="0"/>
            </a:spcBef>
            <a:spcAft>
              <a:spcPct val="35000"/>
            </a:spcAft>
            <a:buNone/>
          </a:pPr>
          <a:r>
            <a:rPr lang="en-US" sz="1800" kern="1200"/>
            <a:t>The behavior office is located directly across from the laundry room and is staffed 7 days a week. </a:t>
          </a:r>
        </a:p>
      </dsp:txBody>
      <dsp:txXfrm>
        <a:off x="757237" y="3279621"/>
        <a:ext cx="7097712" cy="655616"/>
      </dsp:txXfrm>
    </dsp:sp>
    <dsp:sp modelId="{A37034BD-DAE7-4167-AA8E-E195026F9C8B}">
      <dsp:nvSpPr>
        <dsp:cNvPr id="0" name=""/>
        <dsp:cNvSpPr/>
      </dsp:nvSpPr>
      <dsp:spPr>
        <a:xfrm>
          <a:off x="0" y="4099142"/>
          <a:ext cx="7854950" cy="6556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BDBA16-D141-4BD1-B67C-34C5E3CAB071}">
      <dsp:nvSpPr>
        <dsp:cNvPr id="0" name=""/>
        <dsp:cNvSpPr/>
      </dsp:nvSpPr>
      <dsp:spPr>
        <a:xfrm>
          <a:off x="198324" y="4246656"/>
          <a:ext cx="360589" cy="36058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862C4A6-71BD-4A49-AC59-B69BA4468D74}">
      <dsp:nvSpPr>
        <dsp:cNvPr id="0" name=""/>
        <dsp:cNvSpPr/>
      </dsp:nvSpPr>
      <dsp:spPr>
        <a:xfrm>
          <a:off x="757237" y="4099142"/>
          <a:ext cx="7097712" cy="655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386" tIns="69386" rIns="69386" bIns="69386" numCol="1" spcCol="1270" anchor="ctr" anchorCtr="0">
          <a:noAutofit/>
        </a:bodyPr>
        <a:lstStyle/>
        <a:p>
          <a:pPr marL="0" lvl="0" indent="0" algn="l" defTabSz="800100">
            <a:lnSpc>
              <a:spcPct val="90000"/>
            </a:lnSpc>
            <a:spcBef>
              <a:spcPct val="0"/>
            </a:spcBef>
            <a:spcAft>
              <a:spcPct val="35000"/>
            </a:spcAft>
            <a:buNone/>
          </a:pPr>
          <a:r>
            <a:rPr lang="en-US" sz="1800" kern="1200"/>
            <a:t>Never be afraid to radio for assistance or ask for advice.</a:t>
          </a:r>
        </a:p>
      </dsp:txBody>
      <dsp:txXfrm>
        <a:off x="757237" y="4099142"/>
        <a:ext cx="7097712" cy="6556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2C9C4B-9246-4CEC-9137-96D505F82A58}">
      <dsp:nvSpPr>
        <dsp:cNvPr id="0" name=""/>
        <dsp:cNvSpPr/>
      </dsp:nvSpPr>
      <dsp:spPr>
        <a:xfrm rot="5400000">
          <a:off x="3197426" y="-818012"/>
          <a:ext cx="1761849" cy="3838448"/>
        </a:xfrm>
        <a:prstGeom prst="round2Same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Piloerection (hackles), redness around mouth and eyes, excessive panting, high wagging tail, jumping, mouthing or arousal biting, leash grabbing, pulling, pacing, barking/vocalizing</a:t>
          </a:r>
        </a:p>
      </dsp:txBody>
      <dsp:txXfrm rot="-5400000">
        <a:off x="2159127" y="306293"/>
        <a:ext cx="3752442" cy="1589837"/>
      </dsp:txXfrm>
    </dsp:sp>
    <dsp:sp modelId="{679D4556-A9A0-403B-BE67-2F1CAAE609FC}">
      <dsp:nvSpPr>
        <dsp:cNvPr id="0" name=""/>
        <dsp:cNvSpPr/>
      </dsp:nvSpPr>
      <dsp:spPr>
        <a:xfrm>
          <a:off x="0" y="55"/>
          <a:ext cx="2159127" cy="220231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kern="1200"/>
            <a:t>Signs of arousal:</a:t>
          </a:r>
        </a:p>
      </dsp:txBody>
      <dsp:txXfrm>
        <a:off x="105400" y="105455"/>
        <a:ext cx="1948327" cy="1991512"/>
      </dsp:txXfrm>
    </dsp:sp>
    <dsp:sp modelId="{4DD5450C-2A70-40C4-BE30-891359777C8E}">
      <dsp:nvSpPr>
        <dsp:cNvPr id="0" name=""/>
        <dsp:cNvSpPr/>
      </dsp:nvSpPr>
      <dsp:spPr>
        <a:xfrm rot="5400000">
          <a:off x="3197426" y="1494414"/>
          <a:ext cx="1761849" cy="3838448"/>
        </a:xfrm>
        <a:prstGeom prst="round2Same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Increase in adrenaline</a:t>
          </a:r>
        </a:p>
        <a:p>
          <a:pPr marL="171450" lvl="1" indent="-171450" algn="l" defTabSz="711200">
            <a:lnSpc>
              <a:spcPct val="90000"/>
            </a:lnSpc>
            <a:spcBef>
              <a:spcPct val="0"/>
            </a:spcBef>
            <a:spcAft>
              <a:spcPct val="15000"/>
            </a:spcAft>
            <a:buChar char="•"/>
          </a:pPr>
          <a:r>
            <a:rPr lang="en-US" sz="1600" kern="1200"/>
            <a:t>Excessive energy from long hours in their kennel</a:t>
          </a:r>
        </a:p>
        <a:p>
          <a:pPr marL="171450" lvl="1" indent="-171450" algn="l" defTabSz="711200">
            <a:lnSpc>
              <a:spcPct val="90000"/>
            </a:lnSpc>
            <a:spcBef>
              <a:spcPct val="0"/>
            </a:spcBef>
            <a:spcAft>
              <a:spcPct val="15000"/>
            </a:spcAft>
            <a:buChar char="•"/>
          </a:pPr>
          <a:r>
            <a:rPr lang="en-US" sz="1600" kern="1200"/>
            <a:t>Walks with volunteers are the highlight of their day</a:t>
          </a:r>
        </a:p>
      </dsp:txBody>
      <dsp:txXfrm rot="-5400000">
        <a:off x="2159127" y="2618719"/>
        <a:ext cx="3752442" cy="1589837"/>
      </dsp:txXfrm>
    </dsp:sp>
    <dsp:sp modelId="{28C9D5AD-C6A0-49A6-BBE5-62D3F516D73B}">
      <dsp:nvSpPr>
        <dsp:cNvPr id="0" name=""/>
        <dsp:cNvSpPr/>
      </dsp:nvSpPr>
      <dsp:spPr>
        <a:xfrm>
          <a:off x="0" y="2312482"/>
          <a:ext cx="2159127" cy="220231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kern="1200"/>
            <a:t>Reasons for arousal:</a:t>
          </a:r>
        </a:p>
      </dsp:txBody>
      <dsp:txXfrm>
        <a:off x="105400" y="2417882"/>
        <a:ext cx="1948327" cy="19915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2C9C4B-9246-4CEC-9137-96D505F82A58}">
      <dsp:nvSpPr>
        <dsp:cNvPr id="0" name=""/>
        <dsp:cNvSpPr/>
      </dsp:nvSpPr>
      <dsp:spPr>
        <a:xfrm rot="5400000">
          <a:off x="2777159" y="-142448"/>
          <a:ext cx="2946060" cy="4009136"/>
        </a:xfrm>
        <a:prstGeom prst="round2Same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t>Control your surroundings:</a:t>
          </a:r>
        </a:p>
        <a:p>
          <a:pPr marL="114300" lvl="1" indent="-114300" algn="l" defTabSz="533400">
            <a:lnSpc>
              <a:spcPct val="90000"/>
            </a:lnSpc>
            <a:spcBef>
              <a:spcPct val="0"/>
            </a:spcBef>
            <a:spcAft>
              <a:spcPct val="15000"/>
            </a:spcAft>
            <a:buFont typeface="Arial" panose="020B0604020202020204" pitchFamily="34" charset="0"/>
            <a:buNone/>
          </a:pPr>
          <a:r>
            <a:rPr lang="en-US" sz="1200" kern="1200" dirty="0"/>
            <a:t>		- Keep distance from other dogs</a:t>
          </a:r>
        </a:p>
        <a:p>
          <a:pPr marL="114300" lvl="1" indent="-114300" algn="l" defTabSz="533400">
            <a:lnSpc>
              <a:spcPct val="90000"/>
            </a:lnSpc>
            <a:spcBef>
              <a:spcPct val="0"/>
            </a:spcBef>
            <a:spcAft>
              <a:spcPct val="15000"/>
            </a:spcAft>
            <a:buFont typeface="Arial" panose="020B0604020202020204" pitchFamily="34" charset="0"/>
            <a:buNone/>
          </a:pPr>
          <a:r>
            <a:rPr lang="en-US" sz="1200" kern="1200" dirty="0"/>
            <a:t>		- Avoid stressful stimuli</a:t>
          </a:r>
        </a:p>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r>
            <a:rPr lang="en-US" sz="1200" kern="1200" dirty="0"/>
            <a:t>Remain calm</a:t>
          </a:r>
        </a:p>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r>
            <a:rPr lang="en-US" sz="1200" kern="1200" dirty="0"/>
            <a:t>Encourage working on basic cues and sniffing out treats to lower arousal levels </a:t>
          </a:r>
        </a:p>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r>
            <a:rPr lang="en-US" sz="1200" kern="1200" dirty="0"/>
            <a:t>Disengage in play when overly aroused </a:t>
          </a:r>
        </a:p>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r>
            <a:rPr lang="en-US" sz="1200" kern="1200" dirty="0"/>
            <a:t>Don’t hesitate to radio for assistance when needed.</a:t>
          </a:r>
        </a:p>
      </dsp:txBody>
      <dsp:txXfrm rot="-5400000">
        <a:off x="2245622" y="532904"/>
        <a:ext cx="3865321" cy="2658430"/>
      </dsp:txXfrm>
    </dsp:sp>
    <dsp:sp modelId="{679D4556-A9A0-403B-BE67-2F1CAAE609FC}">
      <dsp:nvSpPr>
        <dsp:cNvPr id="0" name=""/>
        <dsp:cNvSpPr/>
      </dsp:nvSpPr>
      <dsp:spPr>
        <a:xfrm>
          <a:off x="0" y="0"/>
          <a:ext cx="2255139" cy="3682576"/>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Tips</a:t>
          </a:r>
        </a:p>
      </dsp:txBody>
      <dsp:txXfrm>
        <a:off x="110087" y="110087"/>
        <a:ext cx="2034965" cy="34624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6AD70E-FF4C-4C8F-A4D5-F62EA90B467C}">
      <dsp:nvSpPr>
        <dsp:cNvPr id="0" name=""/>
        <dsp:cNvSpPr/>
      </dsp:nvSpPr>
      <dsp:spPr>
        <a:xfrm>
          <a:off x="0" y="460583"/>
          <a:ext cx="5181600" cy="9072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2150" tIns="333248" rIns="402150" bIns="113792" numCol="1" spcCol="1270" anchor="t" anchorCtr="0">
          <a:noAutofit/>
        </a:bodyPr>
        <a:lstStyle/>
        <a:p>
          <a:pPr marL="171450" lvl="1" indent="-171450" algn="l" defTabSz="711200">
            <a:lnSpc>
              <a:spcPct val="90000"/>
            </a:lnSpc>
            <a:spcBef>
              <a:spcPct val="0"/>
            </a:spcBef>
            <a:spcAft>
              <a:spcPct val="15000"/>
            </a:spcAft>
            <a:buChar char="•"/>
          </a:pPr>
          <a:r>
            <a:rPr lang="en-US" sz="1600" b="1" kern="1200"/>
            <a:t>New environment, changes, stress, strangers, genetics, past experiences.</a:t>
          </a:r>
          <a:endParaRPr lang="en-US" sz="1600" kern="1200"/>
        </a:p>
      </dsp:txBody>
      <dsp:txXfrm>
        <a:off x="0" y="460583"/>
        <a:ext cx="5181600" cy="907200"/>
      </dsp:txXfrm>
    </dsp:sp>
    <dsp:sp modelId="{42750A45-92FD-4A5D-8929-4604B7C1D254}">
      <dsp:nvSpPr>
        <dsp:cNvPr id="0" name=""/>
        <dsp:cNvSpPr/>
      </dsp:nvSpPr>
      <dsp:spPr>
        <a:xfrm>
          <a:off x="259080" y="224423"/>
          <a:ext cx="3627120" cy="472320"/>
        </a:xfrm>
        <a:prstGeom prst="roundRect">
          <a:avLst/>
        </a:prstGeom>
        <a:solidFill>
          <a:schemeClr val="accent2">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711200">
            <a:lnSpc>
              <a:spcPct val="90000"/>
            </a:lnSpc>
            <a:spcBef>
              <a:spcPct val="0"/>
            </a:spcBef>
            <a:spcAft>
              <a:spcPct val="35000"/>
            </a:spcAft>
            <a:buNone/>
          </a:pPr>
          <a:r>
            <a:rPr lang="en-US" sz="1600" b="1" kern="1200"/>
            <a:t>Reasons for fear at the shelter:</a:t>
          </a:r>
          <a:endParaRPr lang="en-US" sz="1600" kern="1200"/>
        </a:p>
      </dsp:txBody>
      <dsp:txXfrm>
        <a:off x="282137" y="247480"/>
        <a:ext cx="3581006" cy="426206"/>
      </dsp:txXfrm>
    </dsp:sp>
    <dsp:sp modelId="{DA825A47-7029-4B6B-A077-D4ABF138B691}">
      <dsp:nvSpPr>
        <dsp:cNvPr id="0" name=""/>
        <dsp:cNvSpPr/>
      </dsp:nvSpPr>
      <dsp:spPr>
        <a:xfrm>
          <a:off x="0" y="1690343"/>
          <a:ext cx="5181600" cy="25704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2150" tIns="333248" rIns="402150" bIns="113792"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t>Averting gaze, whale eyes, lip licking, pinned ears, tucked tail, paw lift, yawning, low head and body, avoidant, may be offering appeasing body language</a:t>
          </a:r>
          <a:endParaRPr lang="en-US" sz="1600" kern="1200" dirty="0"/>
        </a:p>
        <a:p>
          <a:pPr marL="171450" lvl="1" indent="-171450" algn="l" defTabSz="711200">
            <a:lnSpc>
              <a:spcPct val="90000"/>
            </a:lnSpc>
            <a:spcBef>
              <a:spcPct val="0"/>
            </a:spcBef>
            <a:spcAft>
              <a:spcPct val="15000"/>
            </a:spcAft>
            <a:buChar char="•"/>
          </a:pPr>
          <a:r>
            <a:rPr lang="en-US" sz="1600" b="1" kern="1200"/>
            <a:t>It is important to recognize low levels of fear and respect the dog’s space, so they do not feel the need to progress to higher levels of fear. </a:t>
          </a:r>
          <a:endParaRPr lang="en-US" sz="1600" kern="1200"/>
        </a:p>
        <a:p>
          <a:pPr marL="171450" lvl="1" indent="-171450" algn="l" defTabSz="711200">
            <a:lnSpc>
              <a:spcPct val="90000"/>
            </a:lnSpc>
            <a:spcBef>
              <a:spcPct val="0"/>
            </a:spcBef>
            <a:spcAft>
              <a:spcPct val="15000"/>
            </a:spcAft>
            <a:buChar char="•"/>
          </a:pPr>
          <a:r>
            <a:rPr lang="en-US" sz="1600" b="1" kern="1200" dirty="0"/>
            <a:t>Carefully review the next three slides</a:t>
          </a:r>
          <a:endParaRPr lang="en-US" sz="1600" kern="1200" dirty="0"/>
        </a:p>
      </dsp:txBody>
      <dsp:txXfrm>
        <a:off x="0" y="1690343"/>
        <a:ext cx="5181600" cy="2570400"/>
      </dsp:txXfrm>
    </dsp:sp>
    <dsp:sp modelId="{986DA281-4F3B-4D03-AB39-509DE920E2C7}">
      <dsp:nvSpPr>
        <dsp:cNvPr id="0" name=""/>
        <dsp:cNvSpPr/>
      </dsp:nvSpPr>
      <dsp:spPr>
        <a:xfrm>
          <a:off x="259080" y="1454183"/>
          <a:ext cx="3627120" cy="472320"/>
        </a:xfrm>
        <a:prstGeom prst="roundRect">
          <a:avLst/>
        </a:prstGeom>
        <a:solidFill>
          <a:schemeClr val="accent2">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711200">
            <a:lnSpc>
              <a:spcPct val="90000"/>
            </a:lnSpc>
            <a:spcBef>
              <a:spcPct val="0"/>
            </a:spcBef>
            <a:spcAft>
              <a:spcPct val="35000"/>
            </a:spcAft>
            <a:buNone/>
          </a:pPr>
          <a:r>
            <a:rPr lang="en-US" sz="1600" b="1" kern="1200" dirty="0"/>
            <a:t>Signs of fear:</a:t>
          </a:r>
          <a:endParaRPr lang="en-US" sz="1600" kern="1200" dirty="0"/>
        </a:p>
      </dsp:txBody>
      <dsp:txXfrm>
        <a:off x="282137" y="1477240"/>
        <a:ext cx="3581006" cy="4262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825A47-7029-4B6B-A077-D4ABF138B691}">
      <dsp:nvSpPr>
        <dsp:cNvPr id="0" name=""/>
        <dsp:cNvSpPr/>
      </dsp:nvSpPr>
      <dsp:spPr>
        <a:xfrm>
          <a:off x="0" y="288053"/>
          <a:ext cx="6454775" cy="41895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0962" tIns="395732" rIns="500962" bIns="135128" numCol="1" spcCol="1270" anchor="t" anchorCtr="0">
          <a:noAutofit/>
        </a:bodyPr>
        <a:lstStyle/>
        <a:p>
          <a:pPr marL="171450" lvl="1" indent="-171450" algn="l" defTabSz="844550">
            <a:lnSpc>
              <a:spcPct val="90000"/>
            </a:lnSpc>
            <a:spcBef>
              <a:spcPct val="0"/>
            </a:spcBef>
            <a:spcAft>
              <a:spcPct val="15000"/>
            </a:spcAft>
            <a:buChar char="•"/>
          </a:pPr>
          <a:r>
            <a:rPr lang="en-US" sz="1900" b="1" kern="1200" dirty="0"/>
            <a:t>Refrain from approaching or reaching towards a fearful dog. Instead, offer space, turn your body sideways, avoid eye contact, and gently toss treats. </a:t>
          </a:r>
          <a:endParaRPr lang="en-US" sz="1900" kern="1200" dirty="0"/>
        </a:p>
        <a:p>
          <a:pPr marL="171450" lvl="1" indent="-171450" algn="l" defTabSz="844550">
            <a:lnSpc>
              <a:spcPct val="90000"/>
            </a:lnSpc>
            <a:spcBef>
              <a:spcPct val="0"/>
            </a:spcBef>
            <a:spcAft>
              <a:spcPct val="15000"/>
            </a:spcAft>
            <a:buFont typeface="Arial" panose="020B0604020202020204" pitchFamily="34" charset="0"/>
            <a:buChar char="•"/>
          </a:pPr>
          <a:r>
            <a:rPr lang="en-US" sz="1900" b="1" kern="1200"/>
            <a:t>Patience and a calm demeaner are key. </a:t>
          </a:r>
          <a:endParaRPr lang="en-US" sz="1900" kern="1200"/>
        </a:p>
        <a:p>
          <a:pPr marL="171450" lvl="1" indent="-171450" algn="l" defTabSz="844550">
            <a:lnSpc>
              <a:spcPct val="90000"/>
            </a:lnSpc>
            <a:spcBef>
              <a:spcPct val="0"/>
            </a:spcBef>
            <a:spcAft>
              <a:spcPct val="15000"/>
            </a:spcAft>
            <a:buFont typeface="Arial" panose="020B0604020202020204" pitchFamily="34" charset="0"/>
            <a:buChar char="•"/>
          </a:pPr>
          <a:r>
            <a:rPr lang="en-US" sz="1900" b="1" kern="1200"/>
            <a:t>Remove items that obscure your face such as sunglasses and hats.</a:t>
          </a:r>
          <a:endParaRPr lang="en-US" sz="1900" kern="1200"/>
        </a:p>
        <a:p>
          <a:pPr marL="171450" lvl="1" indent="-171450" algn="l" defTabSz="844550">
            <a:lnSpc>
              <a:spcPct val="90000"/>
            </a:lnSpc>
            <a:spcBef>
              <a:spcPct val="0"/>
            </a:spcBef>
            <a:spcAft>
              <a:spcPct val="15000"/>
            </a:spcAft>
            <a:buFont typeface="Arial" panose="020B0604020202020204" pitchFamily="34" charset="0"/>
            <a:buChar char="•"/>
          </a:pPr>
          <a:r>
            <a:rPr lang="en-US" sz="1900" b="1" kern="1200"/>
            <a:t>Recognize the subtle signs of fear and refrain from putting the dog over threshold.</a:t>
          </a:r>
          <a:endParaRPr lang="en-US" sz="1900" kern="1200"/>
        </a:p>
        <a:p>
          <a:pPr marL="171450" lvl="1" indent="-171450" algn="l" defTabSz="844550">
            <a:lnSpc>
              <a:spcPct val="90000"/>
            </a:lnSpc>
            <a:spcBef>
              <a:spcPct val="0"/>
            </a:spcBef>
            <a:spcAft>
              <a:spcPct val="15000"/>
            </a:spcAft>
            <a:buFont typeface="Arial" panose="020B0604020202020204" pitchFamily="34" charset="0"/>
            <a:buChar char="•"/>
          </a:pPr>
          <a:r>
            <a:rPr lang="en-US" sz="1900" b="1" kern="1200"/>
            <a:t>If the dog remains fearful and overly stressed, discontinue the interaction and leave a detailed note in the dog walking binder.  </a:t>
          </a:r>
          <a:endParaRPr lang="en-US" sz="1900" kern="1200"/>
        </a:p>
      </dsp:txBody>
      <dsp:txXfrm>
        <a:off x="0" y="288053"/>
        <a:ext cx="6454775" cy="4189500"/>
      </dsp:txXfrm>
    </dsp:sp>
    <dsp:sp modelId="{986DA281-4F3B-4D03-AB39-509DE920E2C7}">
      <dsp:nvSpPr>
        <dsp:cNvPr id="0" name=""/>
        <dsp:cNvSpPr/>
      </dsp:nvSpPr>
      <dsp:spPr>
        <a:xfrm>
          <a:off x="322738" y="7613"/>
          <a:ext cx="4518342" cy="560880"/>
        </a:xfrm>
        <a:prstGeom prst="roundRect">
          <a:avLst/>
        </a:prstGeom>
        <a:solidFill>
          <a:schemeClr val="accent2">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0783" tIns="0" rIns="170783" bIns="0" numCol="1" spcCol="1270" anchor="ctr" anchorCtr="0">
          <a:noAutofit/>
        </a:bodyPr>
        <a:lstStyle/>
        <a:p>
          <a:pPr marL="0" lvl="0" indent="0" algn="l" defTabSz="844550">
            <a:lnSpc>
              <a:spcPct val="90000"/>
            </a:lnSpc>
            <a:spcBef>
              <a:spcPct val="0"/>
            </a:spcBef>
            <a:spcAft>
              <a:spcPct val="35000"/>
            </a:spcAft>
            <a:buNone/>
          </a:pPr>
          <a:r>
            <a:rPr lang="en-US" sz="1900" b="1" kern="1200" dirty="0"/>
            <a:t>Tips:</a:t>
          </a:r>
          <a:endParaRPr lang="en-US" sz="1900" kern="1200" dirty="0"/>
        </a:p>
      </dsp:txBody>
      <dsp:txXfrm>
        <a:off x="350118" y="34993"/>
        <a:ext cx="4463582" cy="5061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562075-B98F-495A-9623-CD806AA7C5C7}">
      <dsp:nvSpPr>
        <dsp:cNvPr id="0" name=""/>
        <dsp:cNvSpPr/>
      </dsp:nvSpPr>
      <dsp:spPr>
        <a:xfrm>
          <a:off x="0" y="1861"/>
          <a:ext cx="5181600" cy="94346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7808CE-0B0F-47F0-A8ED-142DA238CA1E}">
      <dsp:nvSpPr>
        <dsp:cNvPr id="0" name=""/>
        <dsp:cNvSpPr/>
      </dsp:nvSpPr>
      <dsp:spPr>
        <a:xfrm>
          <a:off x="285397" y="214140"/>
          <a:ext cx="518904" cy="518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F1E334A-2BBE-4640-B525-022D0B3CD45E}">
      <dsp:nvSpPr>
        <dsp:cNvPr id="0" name=""/>
        <dsp:cNvSpPr/>
      </dsp:nvSpPr>
      <dsp:spPr>
        <a:xfrm>
          <a:off x="1089698" y="1861"/>
          <a:ext cx="4091901" cy="943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850" tIns="99850" rIns="99850" bIns="99850" numCol="1" spcCol="1270" anchor="ctr" anchorCtr="0">
          <a:noAutofit/>
        </a:bodyPr>
        <a:lstStyle/>
        <a:p>
          <a:pPr marL="0" lvl="0" indent="0" algn="l" defTabSz="755650">
            <a:lnSpc>
              <a:spcPct val="90000"/>
            </a:lnSpc>
            <a:spcBef>
              <a:spcPct val="0"/>
            </a:spcBef>
            <a:spcAft>
              <a:spcPct val="35000"/>
            </a:spcAft>
            <a:buNone/>
          </a:pPr>
          <a:r>
            <a:rPr lang="en-US" sz="1700" kern="1200" dirty="0"/>
            <a:t>Review prior walker notes in the binder</a:t>
          </a:r>
        </a:p>
      </dsp:txBody>
      <dsp:txXfrm>
        <a:off x="1089698" y="1861"/>
        <a:ext cx="4091901" cy="943461"/>
      </dsp:txXfrm>
    </dsp:sp>
    <dsp:sp modelId="{009D52FA-DB40-4664-A3E9-F7E76A0D0D1F}">
      <dsp:nvSpPr>
        <dsp:cNvPr id="0" name=""/>
        <dsp:cNvSpPr/>
      </dsp:nvSpPr>
      <dsp:spPr>
        <a:xfrm>
          <a:off x="0" y="1181188"/>
          <a:ext cx="5181600" cy="94346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8AE066-4AC1-406B-BF7E-F3D36D49DD15}">
      <dsp:nvSpPr>
        <dsp:cNvPr id="0" name=""/>
        <dsp:cNvSpPr/>
      </dsp:nvSpPr>
      <dsp:spPr>
        <a:xfrm>
          <a:off x="285397" y="1393467"/>
          <a:ext cx="518904" cy="518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04F28C4-37AD-464A-8BAF-08F53857318D}">
      <dsp:nvSpPr>
        <dsp:cNvPr id="0" name=""/>
        <dsp:cNvSpPr/>
      </dsp:nvSpPr>
      <dsp:spPr>
        <a:xfrm>
          <a:off x="1089698" y="1181188"/>
          <a:ext cx="4091901" cy="943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850" tIns="99850" rIns="99850" bIns="99850" numCol="1" spcCol="1270" anchor="ctr" anchorCtr="0">
          <a:noAutofit/>
        </a:bodyPr>
        <a:lstStyle/>
        <a:p>
          <a:pPr marL="0" lvl="0" indent="0" algn="l" defTabSz="755650">
            <a:lnSpc>
              <a:spcPct val="90000"/>
            </a:lnSpc>
            <a:spcBef>
              <a:spcPct val="0"/>
            </a:spcBef>
            <a:spcAft>
              <a:spcPct val="35000"/>
            </a:spcAft>
            <a:buNone/>
          </a:pPr>
          <a:r>
            <a:rPr lang="en-US" sz="1700" kern="1200" dirty="0"/>
            <a:t>Check for tips on the blue dot walker board</a:t>
          </a:r>
        </a:p>
      </dsp:txBody>
      <dsp:txXfrm>
        <a:off x="1089698" y="1181188"/>
        <a:ext cx="4091901" cy="943461"/>
      </dsp:txXfrm>
    </dsp:sp>
    <dsp:sp modelId="{035FED12-3715-486C-8126-65A9B68E0117}">
      <dsp:nvSpPr>
        <dsp:cNvPr id="0" name=""/>
        <dsp:cNvSpPr/>
      </dsp:nvSpPr>
      <dsp:spPr>
        <a:xfrm>
          <a:off x="0" y="2360516"/>
          <a:ext cx="5181600" cy="94346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6CF1A2-E178-4975-AFD3-C683DDEE7548}">
      <dsp:nvSpPr>
        <dsp:cNvPr id="0" name=""/>
        <dsp:cNvSpPr/>
      </dsp:nvSpPr>
      <dsp:spPr>
        <a:xfrm>
          <a:off x="285397" y="2572795"/>
          <a:ext cx="518904" cy="518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D4AD3ED-31EA-4AD6-8A9B-8F751ECB11A6}">
      <dsp:nvSpPr>
        <dsp:cNvPr id="0" name=""/>
        <dsp:cNvSpPr/>
      </dsp:nvSpPr>
      <dsp:spPr>
        <a:xfrm>
          <a:off x="1089698" y="2360516"/>
          <a:ext cx="4091901" cy="943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850" tIns="99850" rIns="99850" bIns="99850" numCol="1" spcCol="1270" anchor="ctr" anchorCtr="0">
          <a:noAutofit/>
        </a:bodyPr>
        <a:lstStyle/>
        <a:p>
          <a:pPr marL="0" lvl="0" indent="0" algn="l" defTabSz="755650">
            <a:lnSpc>
              <a:spcPct val="90000"/>
            </a:lnSpc>
            <a:spcBef>
              <a:spcPct val="0"/>
            </a:spcBef>
            <a:spcAft>
              <a:spcPct val="35000"/>
            </a:spcAft>
            <a:buNone/>
          </a:pPr>
          <a:r>
            <a:rPr lang="en-US" sz="1700" kern="1200" dirty="0"/>
            <a:t>Check their required tools, prepare any needed items, and follow all signage</a:t>
          </a:r>
        </a:p>
      </dsp:txBody>
      <dsp:txXfrm>
        <a:off x="1089698" y="2360516"/>
        <a:ext cx="4091901" cy="943461"/>
      </dsp:txXfrm>
    </dsp:sp>
    <dsp:sp modelId="{13C968C0-A2E2-4712-8E1D-DB346195A19B}">
      <dsp:nvSpPr>
        <dsp:cNvPr id="0" name=""/>
        <dsp:cNvSpPr/>
      </dsp:nvSpPr>
      <dsp:spPr>
        <a:xfrm>
          <a:off x="0" y="3539843"/>
          <a:ext cx="5181600" cy="94346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768743-4529-4211-87CE-F1A40A5BCBE9}">
      <dsp:nvSpPr>
        <dsp:cNvPr id="0" name=""/>
        <dsp:cNvSpPr/>
      </dsp:nvSpPr>
      <dsp:spPr>
        <a:xfrm>
          <a:off x="285397" y="3752122"/>
          <a:ext cx="518904" cy="518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637944-C630-4B5C-B6D4-B62781F6CF00}">
      <dsp:nvSpPr>
        <dsp:cNvPr id="0" name=""/>
        <dsp:cNvSpPr/>
      </dsp:nvSpPr>
      <dsp:spPr>
        <a:xfrm>
          <a:off x="1089698" y="3539843"/>
          <a:ext cx="4091901" cy="943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850" tIns="99850" rIns="99850" bIns="99850" numCol="1" spcCol="1270" anchor="ctr" anchorCtr="0">
          <a:noAutofit/>
        </a:bodyPr>
        <a:lstStyle/>
        <a:p>
          <a:pPr marL="0" lvl="0" indent="0" algn="l" defTabSz="755650">
            <a:lnSpc>
              <a:spcPct val="90000"/>
            </a:lnSpc>
            <a:spcBef>
              <a:spcPct val="0"/>
            </a:spcBef>
            <a:spcAft>
              <a:spcPct val="35000"/>
            </a:spcAft>
            <a:buNone/>
          </a:pPr>
          <a:r>
            <a:rPr lang="en-US" sz="1700" kern="1200" dirty="0"/>
            <a:t>Always have a radio and treats</a:t>
          </a:r>
        </a:p>
      </dsp:txBody>
      <dsp:txXfrm>
        <a:off x="1089698" y="3539843"/>
        <a:ext cx="4091901" cy="94346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B1C433-7B13-4BA0-9C0D-C37F51EA4B03}">
      <dsp:nvSpPr>
        <dsp:cNvPr id="0" name=""/>
        <dsp:cNvSpPr/>
      </dsp:nvSpPr>
      <dsp:spPr>
        <a:xfrm>
          <a:off x="3861" y="779223"/>
          <a:ext cx="2090514" cy="2926720"/>
        </a:xfrm>
        <a:prstGeom prst="rect">
          <a:avLst/>
        </a:prstGeom>
        <a:solidFill>
          <a:schemeClr val="accent2">
            <a:alpha val="90000"/>
            <a:tint val="40000"/>
            <a:hueOff val="0"/>
            <a:satOff val="0"/>
            <a:lumOff val="0"/>
            <a:alphaOff val="0"/>
          </a:schemeClr>
        </a:solidFill>
        <a:ln w="10000"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2985" tIns="330200" rIns="162985" bIns="330200" numCol="1" spcCol="1270" anchor="t" anchorCtr="0">
          <a:noAutofit/>
        </a:bodyPr>
        <a:lstStyle/>
        <a:p>
          <a:pPr marL="0" lvl="0" indent="0" algn="l" defTabSz="800100">
            <a:lnSpc>
              <a:spcPct val="90000"/>
            </a:lnSpc>
            <a:spcBef>
              <a:spcPct val="0"/>
            </a:spcBef>
            <a:spcAft>
              <a:spcPct val="35000"/>
            </a:spcAft>
            <a:buNone/>
          </a:pPr>
          <a:r>
            <a:rPr lang="en-US" sz="1800" b="1" kern="1200"/>
            <a:t>Toss treats to the back of the kennel before entering</a:t>
          </a:r>
          <a:endParaRPr lang="en-US" sz="1800" kern="1200"/>
        </a:p>
      </dsp:txBody>
      <dsp:txXfrm>
        <a:off x="3861" y="1891377"/>
        <a:ext cx="2090514" cy="1756032"/>
      </dsp:txXfrm>
    </dsp:sp>
    <dsp:sp modelId="{5DD0B653-C93F-4CB0-89D4-0C8D383840AA}">
      <dsp:nvSpPr>
        <dsp:cNvPr id="0" name=""/>
        <dsp:cNvSpPr/>
      </dsp:nvSpPr>
      <dsp:spPr>
        <a:xfrm>
          <a:off x="610110" y="1071895"/>
          <a:ext cx="878016" cy="878016"/>
        </a:xfrm>
        <a:prstGeom prst="ellipse">
          <a:avLst/>
        </a:prstGeom>
        <a:solidFill>
          <a:schemeClr val="accent2">
            <a:hueOff val="0"/>
            <a:satOff val="0"/>
            <a:lumOff val="0"/>
            <a:alphaOff val="0"/>
          </a:schemeClr>
        </a:solidFill>
        <a:ln w="10000" cap="flat" cmpd="sng" algn="ctr">
          <a:solidFill>
            <a:schemeClr val="accent2">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8454" tIns="12700" rIns="68454" bIns="12700" numCol="1" spcCol="1270" anchor="ctr" anchorCtr="0">
          <a:noAutofit/>
        </a:bodyPr>
        <a:lstStyle/>
        <a:p>
          <a:pPr marL="0" lvl="0" indent="0" algn="ctr" defTabSz="1866900">
            <a:lnSpc>
              <a:spcPct val="90000"/>
            </a:lnSpc>
            <a:spcBef>
              <a:spcPct val="0"/>
            </a:spcBef>
            <a:spcAft>
              <a:spcPct val="35000"/>
            </a:spcAft>
            <a:buNone/>
          </a:pPr>
          <a:r>
            <a:rPr lang="en-US" sz="4200" kern="1200"/>
            <a:t>1</a:t>
          </a:r>
        </a:p>
      </dsp:txBody>
      <dsp:txXfrm>
        <a:off x="738692" y="1200477"/>
        <a:ext cx="620852" cy="620852"/>
      </dsp:txXfrm>
    </dsp:sp>
    <dsp:sp modelId="{72900656-3ED2-4939-8E44-1B7F53FD4B62}">
      <dsp:nvSpPr>
        <dsp:cNvPr id="0" name=""/>
        <dsp:cNvSpPr/>
      </dsp:nvSpPr>
      <dsp:spPr>
        <a:xfrm>
          <a:off x="3861" y="3705871"/>
          <a:ext cx="2090514" cy="72"/>
        </a:xfrm>
        <a:prstGeom prst="rect">
          <a:avLst/>
        </a:prstGeom>
        <a:solidFill>
          <a:schemeClr val="accent2">
            <a:hueOff val="0"/>
            <a:satOff val="0"/>
            <a:lumOff val="0"/>
            <a:alphaOff val="0"/>
          </a:schemeClr>
        </a:solidFill>
        <a:ln w="10000" cap="flat" cmpd="sng" algn="ctr">
          <a:solidFill>
            <a:schemeClr val="accent2">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EC2126D3-24BF-4F08-B15A-15807FD87631}">
      <dsp:nvSpPr>
        <dsp:cNvPr id="0" name=""/>
        <dsp:cNvSpPr/>
      </dsp:nvSpPr>
      <dsp:spPr>
        <a:xfrm>
          <a:off x="2303427" y="779223"/>
          <a:ext cx="2090514" cy="2926720"/>
        </a:xfrm>
        <a:prstGeom prst="rect">
          <a:avLst/>
        </a:prstGeom>
        <a:solidFill>
          <a:schemeClr val="accent2">
            <a:alpha val="90000"/>
            <a:tint val="40000"/>
            <a:hueOff val="0"/>
            <a:satOff val="0"/>
            <a:lumOff val="0"/>
            <a:alphaOff val="0"/>
          </a:schemeClr>
        </a:solidFill>
        <a:ln w="10000"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2985" tIns="330200" rIns="162985" bIns="330200" numCol="1" spcCol="1270" anchor="t" anchorCtr="0">
          <a:noAutofit/>
        </a:bodyPr>
        <a:lstStyle/>
        <a:p>
          <a:pPr marL="0" lvl="0" indent="0" algn="l" defTabSz="800100">
            <a:lnSpc>
              <a:spcPct val="90000"/>
            </a:lnSpc>
            <a:spcBef>
              <a:spcPct val="0"/>
            </a:spcBef>
            <a:spcAft>
              <a:spcPct val="35000"/>
            </a:spcAft>
            <a:buNone/>
          </a:pPr>
          <a:r>
            <a:rPr lang="en-US" sz="1800" b="1" kern="1200" dirty="0"/>
            <a:t>Use any required tools for leashing</a:t>
          </a:r>
        </a:p>
      </dsp:txBody>
      <dsp:txXfrm>
        <a:off x="2303427" y="1891377"/>
        <a:ext cx="2090514" cy="1756032"/>
      </dsp:txXfrm>
    </dsp:sp>
    <dsp:sp modelId="{F30AE8B9-CBBE-41B9-885F-E67771AC9879}">
      <dsp:nvSpPr>
        <dsp:cNvPr id="0" name=""/>
        <dsp:cNvSpPr/>
      </dsp:nvSpPr>
      <dsp:spPr>
        <a:xfrm>
          <a:off x="2909676" y="1071895"/>
          <a:ext cx="878016" cy="878016"/>
        </a:xfrm>
        <a:prstGeom prst="ellipse">
          <a:avLst/>
        </a:prstGeom>
        <a:solidFill>
          <a:schemeClr val="accent2">
            <a:hueOff val="0"/>
            <a:satOff val="0"/>
            <a:lumOff val="0"/>
            <a:alphaOff val="0"/>
          </a:schemeClr>
        </a:solidFill>
        <a:ln w="10000" cap="flat" cmpd="sng" algn="ctr">
          <a:solidFill>
            <a:schemeClr val="accent2">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8454" tIns="12700" rIns="68454" bIns="12700" numCol="1" spcCol="1270" anchor="ctr" anchorCtr="0">
          <a:noAutofit/>
        </a:bodyPr>
        <a:lstStyle/>
        <a:p>
          <a:pPr marL="0" lvl="0" indent="0" algn="ctr" defTabSz="1866900">
            <a:lnSpc>
              <a:spcPct val="90000"/>
            </a:lnSpc>
            <a:spcBef>
              <a:spcPct val="0"/>
            </a:spcBef>
            <a:spcAft>
              <a:spcPct val="35000"/>
            </a:spcAft>
            <a:buNone/>
          </a:pPr>
          <a:r>
            <a:rPr lang="en-US" sz="4200" kern="1200"/>
            <a:t>2</a:t>
          </a:r>
        </a:p>
      </dsp:txBody>
      <dsp:txXfrm>
        <a:off x="3038258" y="1200477"/>
        <a:ext cx="620852" cy="620852"/>
      </dsp:txXfrm>
    </dsp:sp>
    <dsp:sp modelId="{4626A729-D934-4C50-96A0-F5C1A5DF1556}">
      <dsp:nvSpPr>
        <dsp:cNvPr id="0" name=""/>
        <dsp:cNvSpPr/>
      </dsp:nvSpPr>
      <dsp:spPr>
        <a:xfrm>
          <a:off x="2303427" y="3705871"/>
          <a:ext cx="2090514" cy="72"/>
        </a:xfrm>
        <a:prstGeom prst="rect">
          <a:avLst/>
        </a:prstGeom>
        <a:solidFill>
          <a:schemeClr val="accent2">
            <a:hueOff val="0"/>
            <a:satOff val="0"/>
            <a:lumOff val="0"/>
            <a:alphaOff val="0"/>
          </a:schemeClr>
        </a:solidFill>
        <a:ln w="10000" cap="flat" cmpd="sng" algn="ctr">
          <a:solidFill>
            <a:schemeClr val="accent2">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A100CACC-0756-4F77-B778-8ADBB5DA2EFE}">
      <dsp:nvSpPr>
        <dsp:cNvPr id="0" name=""/>
        <dsp:cNvSpPr/>
      </dsp:nvSpPr>
      <dsp:spPr>
        <a:xfrm>
          <a:off x="4602993" y="779223"/>
          <a:ext cx="2090514" cy="2926720"/>
        </a:xfrm>
        <a:prstGeom prst="rect">
          <a:avLst/>
        </a:prstGeom>
        <a:solidFill>
          <a:schemeClr val="accent2">
            <a:alpha val="90000"/>
            <a:tint val="40000"/>
            <a:hueOff val="0"/>
            <a:satOff val="0"/>
            <a:lumOff val="0"/>
            <a:alphaOff val="0"/>
          </a:schemeClr>
        </a:solidFill>
        <a:ln w="10000"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2985" tIns="330200" rIns="162985" bIns="330200" numCol="1" spcCol="1270" anchor="t" anchorCtr="0">
          <a:noAutofit/>
        </a:bodyPr>
        <a:lstStyle/>
        <a:p>
          <a:pPr marL="0" lvl="0" indent="0" algn="l" defTabSz="800100">
            <a:lnSpc>
              <a:spcPct val="90000"/>
            </a:lnSpc>
            <a:spcBef>
              <a:spcPct val="0"/>
            </a:spcBef>
            <a:spcAft>
              <a:spcPct val="35000"/>
            </a:spcAft>
            <a:buNone/>
          </a:pPr>
          <a:r>
            <a:rPr lang="en-US" sz="1800" b="1" kern="1200" dirty="0"/>
            <a:t>Treat frequently during leashing and harnessing</a:t>
          </a:r>
          <a:endParaRPr lang="en-US" sz="1800" kern="1200" dirty="0"/>
        </a:p>
      </dsp:txBody>
      <dsp:txXfrm>
        <a:off x="4602993" y="1891377"/>
        <a:ext cx="2090514" cy="1756032"/>
      </dsp:txXfrm>
    </dsp:sp>
    <dsp:sp modelId="{22F8A823-D536-4BA4-9F6A-D7A24913080E}">
      <dsp:nvSpPr>
        <dsp:cNvPr id="0" name=""/>
        <dsp:cNvSpPr/>
      </dsp:nvSpPr>
      <dsp:spPr>
        <a:xfrm>
          <a:off x="5209242" y="1071895"/>
          <a:ext cx="878016" cy="878016"/>
        </a:xfrm>
        <a:prstGeom prst="ellipse">
          <a:avLst/>
        </a:prstGeom>
        <a:solidFill>
          <a:schemeClr val="accent2">
            <a:hueOff val="0"/>
            <a:satOff val="0"/>
            <a:lumOff val="0"/>
            <a:alphaOff val="0"/>
          </a:schemeClr>
        </a:solidFill>
        <a:ln w="10000" cap="flat" cmpd="sng" algn="ctr">
          <a:solidFill>
            <a:schemeClr val="accent2">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8454" tIns="12700" rIns="68454" bIns="12700" numCol="1" spcCol="1270" anchor="ctr" anchorCtr="0">
          <a:noAutofit/>
        </a:bodyPr>
        <a:lstStyle/>
        <a:p>
          <a:pPr marL="0" lvl="0" indent="0" algn="ctr" defTabSz="1866900">
            <a:lnSpc>
              <a:spcPct val="90000"/>
            </a:lnSpc>
            <a:spcBef>
              <a:spcPct val="0"/>
            </a:spcBef>
            <a:spcAft>
              <a:spcPct val="35000"/>
            </a:spcAft>
            <a:buNone/>
          </a:pPr>
          <a:r>
            <a:rPr lang="en-US" sz="4200" kern="1200"/>
            <a:t>3</a:t>
          </a:r>
        </a:p>
      </dsp:txBody>
      <dsp:txXfrm>
        <a:off x="5337824" y="1200477"/>
        <a:ext cx="620852" cy="620852"/>
      </dsp:txXfrm>
    </dsp:sp>
    <dsp:sp modelId="{2CA9AEF1-43A0-413C-958D-4AE47E478B27}">
      <dsp:nvSpPr>
        <dsp:cNvPr id="0" name=""/>
        <dsp:cNvSpPr/>
      </dsp:nvSpPr>
      <dsp:spPr>
        <a:xfrm>
          <a:off x="4602993" y="3705871"/>
          <a:ext cx="2090514" cy="72"/>
        </a:xfrm>
        <a:prstGeom prst="rect">
          <a:avLst/>
        </a:prstGeom>
        <a:solidFill>
          <a:schemeClr val="accent2">
            <a:hueOff val="0"/>
            <a:satOff val="0"/>
            <a:lumOff val="0"/>
            <a:alphaOff val="0"/>
          </a:schemeClr>
        </a:solidFill>
        <a:ln w="10000" cap="flat" cmpd="sng" algn="ctr">
          <a:solidFill>
            <a:schemeClr val="accent2">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3498AD57-D772-4B59-83B4-61939FB96D9C}">
      <dsp:nvSpPr>
        <dsp:cNvPr id="0" name=""/>
        <dsp:cNvSpPr/>
      </dsp:nvSpPr>
      <dsp:spPr>
        <a:xfrm>
          <a:off x="6902559" y="779223"/>
          <a:ext cx="2090514" cy="2926720"/>
        </a:xfrm>
        <a:prstGeom prst="rect">
          <a:avLst/>
        </a:prstGeom>
        <a:solidFill>
          <a:schemeClr val="accent2">
            <a:alpha val="90000"/>
            <a:tint val="40000"/>
            <a:hueOff val="0"/>
            <a:satOff val="0"/>
            <a:lumOff val="0"/>
            <a:alphaOff val="0"/>
          </a:schemeClr>
        </a:solidFill>
        <a:ln w="10000"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2985" tIns="330200" rIns="162985" bIns="330200" numCol="1" spcCol="1270" anchor="t" anchorCtr="0">
          <a:noAutofit/>
        </a:bodyPr>
        <a:lstStyle/>
        <a:p>
          <a:pPr marL="0" lvl="0" indent="0" algn="l" defTabSz="800100">
            <a:lnSpc>
              <a:spcPct val="90000"/>
            </a:lnSpc>
            <a:spcBef>
              <a:spcPct val="0"/>
            </a:spcBef>
            <a:spcAft>
              <a:spcPct val="35000"/>
            </a:spcAft>
            <a:buNone/>
          </a:pPr>
          <a:r>
            <a:rPr lang="en-US" sz="1800" b="1" kern="1200" dirty="0"/>
            <a:t>Ensure four paws on the floor before exiting</a:t>
          </a:r>
          <a:endParaRPr lang="en-US" sz="1800" kern="1200" dirty="0"/>
        </a:p>
      </dsp:txBody>
      <dsp:txXfrm>
        <a:off x="6902559" y="1891377"/>
        <a:ext cx="2090514" cy="1756032"/>
      </dsp:txXfrm>
    </dsp:sp>
    <dsp:sp modelId="{BFA2A50E-3D6D-41A1-AB3C-A43C7CAD904C}">
      <dsp:nvSpPr>
        <dsp:cNvPr id="0" name=""/>
        <dsp:cNvSpPr/>
      </dsp:nvSpPr>
      <dsp:spPr>
        <a:xfrm>
          <a:off x="7508809" y="1071895"/>
          <a:ext cx="878016" cy="878016"/>
        </a:xfrm>
        <a:prstGeom prst="ellipse">
          <a:avLst/>
        </a:prstGeom>
        <a:solidFill>
          <a:schemeClr val="accent2">
            <a:hueOff val="0"/>
            <a:satOff val="0"/>
            <a:lumOff val="0"/>
            <a:alphaOff val="0"/>
          </a:schemeClr>
        </a:solidFill>
        <a:ln w="10000" cap="flat" cmpd="sng" algn="ctr">
          <a:solidFill>
            <a:schemeClr val="accent2">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8454" tIns="12700" rIns="68454" bIns="12700" numCol="1" spcCol="1270" anchor="ctr" anchorCtr="0">
          <a:noAutofit/>
        </a:bodyPr>
        <a:lstStyle/>
        <a:p>
          <a:pPr marL="0" lvl="0" indent="0" algn="ctr" defTabSz="1866900">
            <a:lnSpc>
              <a:spcPct val="90000"/>
            </a:lnSpc>
            <a:spcBef>
              <a:spcPct val="0"/>
            </a:spcBef>
            <a:spcAft>
              <a:spcPct val="35000"/>
            </a:spcAft>
            <a:buNone/>
          </a:pPr>
          <a:r>
            <a:rPr lang="en-US" sz="4200" kern="1200"/>
            <a:t>4</a:t>
          </a:r>
        </a:p>
      </dsp:txBody>
      <dsp:txXfrm>
        <a:off x="7637391" y="1200477"/>
        <a:ext cx="620852" cy="620852"/>
      </dsp:txXfrm>
    </dsp:sp>
    <dsp:sp modelId="{1E2B3E9A-43C3-4366-A80A-2DEEC7BB115A}">
      <dsp:nvSpPr>
        <dsp:cNvPr id="0" name=""/>
        <dsp:cNvSpPr/>
      </dsp:nvSpPr>
      <dsp:spPr>
        <a:xfrm>
          <a:off x="6902559" y="3705871"/>
          <a:ext cx="2090514" cy="72"/>
        </a:xfrm>
        <a:prstGeom prst="rect">
          <a:avLst/>
        </a:prstGeom>
        <a:solidFill>
          <a:schemeClr val="accent2">
            <a:hueOff val="0"/>
            <a:satOff val="0"/>
            <a:lumOff val="0"/>
            <a:alphaOff val="0"/>
          </a:schemeClr>
        </a:solidFill>
        <a:ln w="10000" cap="flat" cmpd="sng" algn="ctr">
          <a:solidFill>
            <a:schemeClr val="accent2">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4A63448A-2878-4381-BA60-D79614CDE2F4}">
      <dsp:nvSpPr>
        <dsp:cNvPr id="0" name=""/>
        <dsp:cNvSpPr/>
      </dsp:nvSpPr>
      <dsp:spPr>
        <a:xfrm>
          <a:off x="9202126" y="779223"/>
          <a:ext cx="2090514" cy="2926720"/>
        </a:xfrm>
        <a:prstGeom prst="rect">
          <a:avLst/>
        </a:prstGeom>
        <a:solidFill>
          <a:schemeClr val="accent2">
            <a:alpha val="90000"/>
            <a:tint val="40000"/>
            <a:hueOff val="0"/>
            <a:satOff val="0"/>
            <a:lumOff val="0"/>
            <a:alphaOff val="0"/>
          </a:schemeClr>
        </a:solidFill>
        <a:ln w="10000"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2985" tIns="330200" rIns="162985" bIns="330200" numCol="1" spcCol="1270" anchor="t" anchorCtr="0">
          <a:noAutofit/>
        </a:bodyPr>
        <a:lstStyle/>
        <a:p>
          <a:pPr marL="0" lvl="0" indent="0" algn="l" defTabSz="800100">
            <a:lnSpc>
              <a:spcPct val="90000"/>
            </a:lnSpc>
            <a:spcBef>
              <a:spcPct val="0"/>
            </a:spcBef>
            <a:spcAft>
              <a:spcPct val="35000"/>
            </a:spcAft>
            <a:buNone/>
          </a:pPr>
          <a:r>
            <a:rPr lang="en-US" sz="1800" b="1" kern="1200" dirty="0"/>
            <a:t>Walk quickly through the Red Zone</a:t>
          </a:r>
          <a:endParaRPr lang="en-US" sz="1800" kern="1200" dirty="0"/>
        </a:p>
      </dsp:txBody>
      <dsp:txXfrm>
        <a:off x="9202126" y="1891377"/>
        <a:ext cx="2090514" cy="1756032"/>
      </dsp:txXfrm>
    </dsp:sp>
    <dsp:sp modelId="{4058376A-E48D-4473-BB9D-97040953930E}">
      <dsp:nvSpPr>
        <dsp:cNvPr id="0" name=""/>
        <dsp:cNvSpPr/>
      </dsp:nvSpPr>
      <dsp:spPr>
        <a:xfrm>
          <a:off x="9808375" y="1071895"/>
          <a:ext cx="878016" cy="878016"/>
        </a:xfrm>
        <a:prstGeom prst="ellipse">
          <a:avLst/>
        </a:prstGeom>
        <a:solidFill>
          <a:schemeClr val="accent2">
            <a:hueOff val="0"/>
            <a:satOff val="0"/>
            <a:lumOff val="0"/>
            <a:alphaOff val="0"/>
          </a:schemeClr>
        </a:solidFill>
        <a:ln w="10000" cap="flat" cmpd="sng" algn="ctr">
          <a:solidFill>
            <a:schemeClr val="accent2">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8454" tIns="12700" rIns="68454" bIns="12700" numCol="1" spcCol="1270" anchor="ctr" anchorCtr="0">
          <a:noAutofit/>
        </a:bodyPr>
        <a:lstStyle/>
        <a:p>
          <a:pPr marL="0" lvl="0" indent="0" algn="ctr" defTabSz="1866900">
            <a:lnSpc>
              <a:spcPct val="90000"/>
            </a:lnSpc>
            <a:spcBef>
              <a:spcPct val="0"/>
            </a:spcBef>
            <a:spcAft>
              <a:spcPct val="35000"/>
            </a:spcAft>
            <a:buNone/>
          </a:pPr>
          <a:r>
            <a:rPr lang="en-US" sz="4200" kern="1200"/>
            <a:t>5</a:t>
          </a:r>
        </a:p>
      </dsp:txBody>
      <dsp:txXfrm>
        <a:off x="9936957" y="1200477"/>
        <a:ext cx="620852" cy="620852"/>
      </dsp:txXfrm>
    </dsp:sp>
    <dsp:sp modelId="{CA15E769-45BD-45B3-AC3F-4F4C5BED12E4}">
      <dsp:nvSpPr>
        <dsp:cNvPr id="0" name=""/>
        <dsp:cNvSpPr/>
      </dsp:nvSpPr>
      <dsp:spPr>
        <a:xfrm>
          <a:off x="9202126" y="3705871"/>
          <a:ext cx="2090514" cy="72"/>
        </a:xfrm>
        <a:prstGeom prst="rect">
          <a:avLst/>
        </a:prstGeom>
        <a:solidFill>
          <a:schemeClr val="accent2">
            <a:hueOff val="0"/>
            <a:satOff val="0"/>
            <a:lumOff val="0"/>
            <a:alphaOff val="0"/>
          </a:schemeClr>
        </a:solidFill>
        <a:ln w="10000" cap="flat" cmpd="sng" algn="ctr">
          <a:solidFill>
            <a:schemeClr val="accent2">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330B26-2BA5-409A-AFCB-88912A36AAD9}">
      <dsp:nvSpPr>
        <dsp:cNvPr id="0" name=""/>
        <dsp:cNvSpPr/>
      </dsp:nvSpPr>
      <dsp:spPr>
        <a:xfrm>
          <a:off x="0" y="116804"/>
          <a:ext cx="10871199" cy="43173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Walking through the Redzone:</a:t>
          </a:r>
        </a:p>
      </dsp:txBody>
      <dsp:txXfrm>
        <a:off x="21075" y="137879"/>
        <a:ext cx="10829049" cy="389580"/>
      </dsp:txXfrm>
    </dsp:sp>
    <dsp:sp modelId="{83093E2A-D39C-4ABA-84A1-BADB501EA2D3}">
      <dsp:nvSpPr>
        <dsp:cNvPr id="0" name=""/>
        <dsp:cNvSpPr/>
      </dsp:nvSpPr>
      <dsp:spPr>
        <a:xfrm>
          <a:off x="0" y="559162"/>
          <a:ext cx="10871199" cy="931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5161"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Follow bowl game if required or toss treats forward</a:t>
          </a:r>
        </a:p>
        <a:p>
          <a:pPr marL="114300" lvl="1" indent="-114300" algn="l" defTabSz="622300">
            <a:lnSpc>
              <a:spcPct val="90000"/>
            </a:lnSpc>
            <a:spcBef>
              <a:spcPct val="0"/>
            </a:spcBef>
            <a:spcAft>
              <a:spcPct val="20000"/>
            </a:spcAft>
            <a:buChar char="•"/>
          </a:pPr>
          <a:r>
            <a:rPr lang="en-US" sz="1400" kern="1200" dirty="0"/>
            <a:t>If the dog is focused on the kennels or other dogs, call their name and give a “yes” and treat when they respond by looking back at you. Continue walking out of the Redzone. </a:t>
          </a:r>
        </a:p>
        <a:p>
          <a:pPr marL="114300" lvl="1" indent="-114300" algn="l" defTabSz="622300">
            <a:lnSpc>
              <a:spcPct val="90000"/>
            </a:lnSpc>
            <a:spcBef>
              <a:spcPct val="0"/>
            </a:spcBef>
            <a:spcAft>
              <a:spcPct val="20000"/>
            </a:spcAft>
            <a:buChar char="•"/>
          </a:pPr>
          <a:endParaRPr lang="en-US" sz="1400" kern="1200" dirty="0"/>
        </a:p>
      </dsp:txBody>
      <dsp:txXfrm>
        <a:off x="0" y="559162"/>
        <a:ext cx="10871199" cy="931500"/>
      </dsp:txXfrm>
    </dsp:sp>
    <dsp:sp modelId="{D86E4901-966F-4313-BCCB-52FB391D734A}">
      <dsp:nvSpPr>
        <dsp:cNvPr id="0" name=""/>
        <dsp:cNvSpPr/>
      </dsp:nvSpPr>
      <dsp:spPr>
        <a:xfrm>
          <a:off x="0" y="1490662"/>
          <a:ext cx="10871199" cy="43173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Jumping and mouthing during the walk:</a:t>
          </a:r>
        </a:p>
      </dsp:txBody>
      <dsp:txXfrm>
        <a:off x="21075" y="1511737"/>
        <a:ext cx="10829049" cy="389580"/>
      </dsp:txXfrm>
    </dsp:sp>
    <dsp:sp modelId="{0CEF4863-0E3D-4FAE-8C24-7BEFE50714BB}">
      <dsp:nvSpPr>
        <dsp:cNvPr id="0" name=""/>
        <dsp:cNvSpPr/>
      </dsp:nvSpPr>
      <dsp:spPr>
        <a:xfrm>
          <a:off x="0" y="1922392"/>
          <a:ext cx="10871199" cy="1453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5161"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Shorten leash, hold it high and out. </a:t>
          </a:r>
        </a:p>
        <a:p>
          <a:pPr marL="114300" lvl="1" indent="-114300" algn="l" defTabSz="622300">
            <a:lnSpc>
              <a:spcPct val="90000"/>
            </a:lnSpc>
            <a:spcBef>
              <a:spcPct val="0"/>
            </a:spcBef>
            <a:spcAft>
              <a:spcPct val="20000"/>
            </a:spcAft>
            <a:buChar char="•"/>
          </a:pPr>
          <a:r>
            <a:rPr lang="en-US" sz="1400" kern="1200"/>
            <a:t>Refrain from looking directly at the dog and from petting</a:t>
          </a:r>
        </a:p>
        <a:p>
          <a:pPr marL="114300" lvl="1" indent="-114300" algn="l" defTabSz="622300">
            <a:lnSpc>
              <a:spcPct val="90000"/>
            </a:lnSpc>
            <a:spcBef>
              <a:spcPct val="0"/>
            </a:spcBef>
            <a:spcAft>
              <a:spcPct val="20000"/>
            </a:spcAft>
            <a:buChar char="•"/>
          </a:pPr>
          <a:r>
            <a:rPr lang="en-US" sz="1400" kern="1200"/>
            <a:t>Refocus the dog with basic cues or treat scatter/nose work</a:t>
          </a:r>
        </a:p>
        <a:p>
          <a:pPr marL="114300" lvl="1" indent="-114300" algn="l" defTabSz="622300">
            <a:lnSpc>
              <a:spcPct val="90000"/>
            </a:lnSpc>
            <a:spcBef>
              <a:spcPct val="0"/>
            </a:spcBef>
            <a:spcAft>
              <a:spcPct val="20000"/>
            </a:spcAft>
            <a:buChar char="•"/>
          </a:pPr>
          <a:r>
            <a:rPr lang="en-US" sz="1400" kern="1200"/>
            <a:t>Encourage forward progress with periodic treat tossing</a:t>
          </a:r>
        </a:p>
        <a:p>
          <a:pPr marL="114300" lvl="1" indent="-114300" algn="l" defTabSz="622300">
            <a:lnSpc>
              <a:spcPct val="90000"/>
            </a:lnSpc>
            <a:spcBef>
              <a:spcPct val="0"/>
            </a:spcBef>
            <a:spcAft>
              <a:spcPct val="20000"/>
            </a:spcAft>
            <a:buChar char="•"/>
          </a:pPr>
          <a:r>
            <a:rPr lang="en-US" sz="1400" kern="1200" dirty="0"/>
            <a:t>Remain calm and radio if you need assistance</a:t>
          </a:r>
        </a:p>
        <a:p>
          <a:pPr marL="114300" lvl="1" indent="-114300" algn="l" defTabSz="622300">
            <a:lnSpc>
              <a:spcPct val="90000"/>
            </a:lnSpc>
            <a:spcBef>
              <a:spcPct val="0"/>
            </a:spcBef>
            <a:spcAft>
              <a:spcPct val="20000"/>
            </a:spcAft>
            <a:buChar char="•"/>
          </a:pPr>
          <a:endParaRPr lang="en-US" sz="1400" kern="1200" dirty="0"/>
        </a:p>
      </dsp:txBody>
      <dsp:txXfrm>
        <a:off x="0" y="1922392"/>
        <a:ext cx="10871199" cy="1453140"/>
      </dsp:txXfrm>
    </dsp:sp>
    <dsp:sp modelId="{78F9C6FC-6E66-48EB-82C3-7DE641F7EC32}">
      <dsp:nvSpPr>
        <dsp:cNvPr id="0" name=""/>
        <dsp:cNvSpPr/>
      </dsp:nvSpPr>
      <dsp:spPr>
        <a:xfrm>
          <a:off x="0" y="3375532"/>
          <a:ext cx="10871199" cy="43173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Reactivity during the walk:</a:t>
          </a:r>
        </a:p>
      </dsp:txBody>
      <dsp:txXfrm>
        <a:off x="21075" y="3396607"/>
        <a:ext cx="10829049" cy="389580"/>
      </dsp:txXfrm>
    </dsp:sp>
    <dsp:sp modelId="{7791E3D5-36CB-46FB-93A1-D26BEA72FFC4}">
      <dsp:nvSpPr>
        <dsp:cNvPr id="0" name=""/>
        <dsp:cNvSpPr/>
      </dsp:nvSpPr>
      <dsp:spPr>
        <a:xfrm>
          <a:off x="0" y="3807262"/>
          <a:ext cx="10871199" cy="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5161"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Increase distance from other dogs</a:t>
          </a:r>
        </a:p>
        <a:p>
          <a:pPr marL="114300" lvl="1" indent="-114300" algn="l" defTabSz="622300">
            <a:lnSpc>
              <a:spcPct val="90000"/>
            </a:lnSpc>
            <a:spcBef>
              <a:spcPct val="0"/>
            </a:spcBef>
            <a:spcAft>
              <a:spcPct val="20000"/>
            </a:spcAft>
            <a:buChar char="•"/>
          </a:pPr>
          <a:r>
            <a:rPr lang="en-US" sz="1400" kern="1200" dirty="0"/>
            <a:t>Redirect the dog by calling their name and giving a treat when they respond</a:t>
          </a:r>
        </a:p>
        <a:p>
          <a:pPr marL="114300" lvl="1" indent="-114300" algn="l" defTabSz="622300">
            <a:lnSpc>
              <a:spcPct val="90000"/>
            </a:lnSpc>
            <a:spcBef>
              <a:spcPct val="0"/>
            </a:spcBef>
            <a:spcAft>
              <a:spcPct val="20000"/>
            </a:spcAft>
            <a:buChar char="•"/>
          </a:pPr>
          <a:endParaRPr lang="en-US" sz="1400" kern="1200" dirty="0"/>
        </a:p>
      </dsp:txBody>
      <dsp:txXfrm>
        <a:off x="0" y="3807262"/>
        <a:ext cx="10871199" cy="726570"/>
      </dsp:txXfrm>
    </dsp:sp>
    <dsp:sp modelId="{FF6C1EBA-EC5F-4472-BD4E-A28AF7D9BCCC}">
      <dsp:nvSpPr>
        <dsp:cNvPr id="0" name=""/>
        <dsp:cNvSpPr/>
      </dsp:nvSpPr>
      <dsp:spPr>
        <a:xfrm>
          <a:off x="0" y="4533832"/>
          <a:ext cx="10871199" cy="43173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Finish with a calm decompression lap and nose work/treat search before returning to the kennel</a:t>
          </a:r>
        </a:p>
      </dsp:txBody>
      <dsp:txXfrm>
        <a:off x="21075" y="4554907"/>
        <a:ext cx="10829049" cy="3895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A68236-2B74-42C6-B871-BAFE78AF3CBD}">
      <dsp:nvSpPr>
        <dsp:cNvPr id="0" name=""/>
        <dsp:cNvSpPr/>
      </dsp:nvSpPr>
      <dsp:spPr>
        <a:xfrm>
          <a:off x="0" y="3508284"/>
          <a:ext cx="11354391" cy="1151497"/>
        </a:xfrm>
        <a:prstGeom prst="rect">
          <a:avLst/>
        </a:prstGeom>
        <a:solidFill>
          <a:schemeClr val="accent2">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Optional but encouraged:</a:t>
          </a:r>
        </a:p>
      </dsp:txBody>
      <dsp:txXfrm>
        <a:off x="0" y="3508284"/>
        <a:ext cx="11354391" cy="621808"/>
      </dsp:txXfrm>
    </dsp:sp>
    <dsp:sp modelId="{11AA30F2-898D-4436-AF0D-0CC25B01C291}">
      <dsp:nvSpPr>
        <dsp:cNvPr id="0" name=""/>
        <dsp:cNvSpPr/>
      </dsp:nvSpPr>
      <dsp:spPr>
        <a:xfrm>
          <a:off x="0" y="4107062"/>
          <a:ext cx="5677195" cy="529688"/>
        </a:xfrm>
        <a:prstGeom prst="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t>Dogs can be more aroused after a fun an engaging walk, causing them to be stressed when returned to their kennel.</a:t>
          </a:r>
        </a:p>
      </dsp:txBody>
      <dsp:txXfrm>
        <a:off x="0" y="4107062"/>
        <a:ext cx="5677195" cy="529688"/>
      </dsp:txXfrm>
    </dsp:sp>
    <dsp:sp modelId="{7ADA4363-AB7F-42E0-8B20-9644B78BD0FF}">
      <dsp:nvSpPr>
        <dsp:cNvPr id="0" name=""/>
        <dsp:cNvSpPr/>
      </dsp:nvSpPr>
      <dsp:spPr>
        <a:xfrm>
          <a:off x="5677195" y="4107062"/>
          <a:ext cx="5677195" cy="529688"/>
        </a:xfrm>
        <a:prstGeom prst="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t>Volunteers are encouraged to make dogs an enrichment item in the dog kitchen or toss them a new toy after interactions! </a:t>
          </a:r>
        </a:p>
      </dsp:txBody>
      <dsp:txXfrm>
        <a:off x="5677195" y="4107062"/>
        <a:ext cx="5677195" cy="529688"/>
      </dsp:txXfrm>
    </dsp:sp>
    <dsp:sp modelId="{DC5EE240-47CA-40E5-A87B-8B1FF808E86F}">
      <dsp:nvSpPr>
        <dsp:cNvPr id="0" name=""/>
        <dsp:cNvSpPr/>
      </dsp:nvSpPr>
      <dsp:spPr>
        <a:xfrm rot="10800000">
          <a:off x="0" y="1754553"/>
          <a:ext cx="11354391" cy="1771002"/>
        </a:xfrm>
        <a:prstGeom prst="upArrowCallout">
          <a:avLst/>
        </a:prstGeom>
        <a:solidFill>
          <a:schemeClr val="accent2">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If they become overly aroused and jumpy:</a:t>
          </a:r>
        </a:p>
      </dsp:txBody>
      <dsp:txXfrm rot="-10800000">
        <a:off x="0" y="1754553"/>
        <a:ext cx="11354391" cy="621621"/>
      </dsp:txXfrm>
    </dsp:sp>
    <dsp:sp modelId="{B2199879-AFE3-4CF7-8992-D021D8093B4A}">
      <dsp:nvSpPr>
        <dsp:cNvPr id="0" name=""/>
        <dsp:cNvSpPr/>
      </dsp:nvSpPr>
      <dsp:spPr>
        <a:xfrm>
          <a:off x="0" y="2376175"/>
          <a:ext cx="5677195" cy="529529"/>
        </a:xfrm>
        <a:prstGeom prst="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dirty="0"/>
            <a:t>Calmly work on sitting for treats</a:t>
          </a:r>
        </a:p>
      </dsp:txBody>
      <dsp:txXfrm>
        <a:off x="0" y="2376175"/>
        <a:ext cx="5677195" cy="529529"/>
      </dsp:txXfrm>
    </dsp:sp>
    <dsp:sp modelId="{F55E07C4-49EE-4B0B-9B33-A427712EF9D1}">
      <dsp:nvSpPr>
        <dsp:cNvPr id="0" name=""/>
        <dsp:cNvSpPr/>
      </dsp:nvSpPr>
      <dsp:spPr>
        <a:xfrm>
          <a:off x="5677195" y="2376175"/>
          <a:ext cx="5677195" cy="529529"/>
        </a:xfrm>
        <a:prstGeom prst="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dirty="0"/>
            <a:t>Toss more treats to the back of the kennel and exit</a:t>
          </a:r>
        </a:p>
      </dsp:txBody>
      <dsp:txXfrm>
        <a:off x="5677195" y="2376175"/>
        <a:ext cx="5677195" cy="529529"/>
      </dsp:txXfrm>
    </dsp:sp>
    <dsp:sp modelId="{55B0EFD7-6265-4534-95EC-60BCE2D02A5C}">
      <dsp:nvSpPr>
        <dsp:cNvPr id="0" name=""/>
        <dsp:cNvSpPr/>
      </dsp:nvSpPr>
      <dsp:spPr>
        <a:xfrm rot="10800000">
          <a:off x="0" y="823"/>
          <a:ext cx="11354391" cy="1771002"/>
        </a:xfrm>
        <a:prstGeom prst="upArrowCallout">
          <a:avLst/>
        </a:prstGeom>
        <a:solidFill>
          <a:schemeClr val="accent2">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Ask the dog to sit for a treat while you unleash</a:t>
          </a:r>
        </a:p>
      </dsp:txBody>
      <dsp:txXfrm rot="10800000">
        <a:off x="0" y="823"/>
        <a:ext cx="11354391" cy="115074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8E90B8"/>
        </a:solidFill>
        <a:effectLst/>
      </p:bgPr>
    </p:bg>
    <p:spTree>
      <p:nvGrpSpPr>
        <p:cNvPr id="1" name=""/>
        <p:cNvGrpSpPr/>
        <p:nvPr/>
      </p:nvGrpSpPr>
      <p:grpSpPr>
        <a:xfrm>
          <a:off x="0" y="0"/>
          <a:ext cx="0" cy="0"/>
          <a:chOff x="0" y="0"/>
          <a:chExt cx="0" cy="0"/>
        </a:xfrm>
      </p:grpSpPr>
      <p:sp>
        <p:nvSpPr>
          <p:cNvPr id="6" name="Rectangle 5"/>
          <p:cNvSpPr/>
          <p:nvPr/>
        </p:nvSpPr>
        <p:spPr>
          <a:xfrm>
            <a:off x="3149600" y="457201"/>
            <a:ext cx="9042401" cy="714375"/>
          </a:xfrm>
          <a:prstGeom prst="rect">
            <a:avLst/>
          </a:prstGeom>
          <a:solidFill>
            <a:srgbClr val="FDD17D"/>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8" name="Title 7"/>
          <p:cNvSpPr>
            <a:spLocks noGrp="1"/>
          </p:cNvSpPr>
          <p:nvPr>
            <p:ph type="ctrTitle"/>
          </p:nvPr>
        </p:nvSpPr>
        <p:spPr>
          <a:xfrm>
            <a:off x="304801" y="1905000"/>
            <a:ext cx="11683999" cy="1828800"/>
          </a:xfrm>
        </p:spPr>
        <p:txBody>
          <a:bodyPr anchor="b"/>
          <a:lstStyle>
            <a:lvl1pPr algn="r">
              <a:defRPr cap="all" baseline="0">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3454400" y="457200"/>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5600" y="5685757"/>
            <a:ext cx="5130800" cy="960753"/>
          </a:xfrm>
          <a:prstGeom prst="rect">
            <a:avLst/>
          </a:prstGeom>
        </p:spPr>
      </p:pic>
    </p:spTree>
    <p:extLst>
      <p:ext uri="{BB962C8B-B14F-4D97-AF65-F5344CB8AC3E}">
        <p14:creationId xmlns:p14="http://schemas.microsoft.com/office/powerpoint/2010/main" val="198587915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bwMode="white">
          <a:xfrm>
            <a:off x="0" y="5970588"/>
            <a:ext cx="12192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4"/>
          <p:cNvSpPr/>
          <p:nvPr/>
        </p:nvSpPr>
        <p:spPr>
          <a:xfrm>
            <a:off x="0" y="1"/>
            <a:ext cx="12192000" cy="714375"/>
          </a:xfrm>
          <a:prstGeom prst="rect">
            <a:avLst/>
          </a:prstGeom>
          <a:solidFill>
            <a:srgbClr val="C8CD8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319088" indent="-319088" fontAlgn="base">
              <a:spcBef>
                <a:spcPts val="700"/>
              </a:spcBef>
              <a:spcAft>
                <a:spcPct val="0"/>
              </a:spcAft>
              <a:buClr>
                <a:srgbClr val="FF9966"/>
              </a:buClr>
              <a:buSzPct val="60000"/>
              <a:defRPr/>
            </a:pPr>
            <a:endParaRPr lang="en-US" sz="1800" dirty="0">
              <a:solidFill>
                <a:prstClr val="white"/>
              </a:solidFill>
            </a:endParaRPr>
          </a:p>
        </p:txBody>
      </p:sp>
      <p:sp>
        <p:nvSpPr>
          <p:cNvPr id="8" name="Title 7"/>
          <p:cNvSpPr>
            <a:spLocks noGrp="1"/>
          </p:cNvSpPr>
          <p:nvPr>
            <p:ph type="ctrTitle"/>
          </p:nvPr>
        </p:nvSpPr>
        <p:spPr>
          <a:xfrm>
            <a:off x="1828800" y="1828800"/>
            <a:ext cx="8636000" cy="1828800"/>
          </a:xfrm>
        </p:spPr>
        <p:txBody>
          <a:bodyPr anchor="b"/>
          <a:lstStyle>
            <a:lvl1pPr algn="ctr">
              <a:defRPr cap="all" baseline="0">
                <a:solidFill>
                  <a:schemeClr val="bg1">
                    <a:lumMod val="75000"/>
                    <a:lumOff val="25000"/>
                  </a:schemeClr>
                </a:solidFill>
              </a:defRPr>
            </a:lvl1pPr>
          </a:lstStyle>
          <a:p>
            <a:r>
              <a:rPr lang="en-US" dirty="0"/>
              <a:t>Click to edit Master title style</a:t>
            </a:r>
          </a:p>
        </p:txBody>
      </p:sp>
      <p:sp>
        <p:nvSpPr>
          <p:cNvPr id="9" name="Rectangle 8"/>
          <p:cNvSpPr/>
          <p:nvPr userDrawn="1"/>
        </p:nvSpPr>
        <p:spPr>
          <a:xfrm>
            <a:off x="0" y="6553200"/>
            <a:ext cx="12192000" cy="331076"/>
          </a:xfrm>
          <a:prstGeom prst="rect">
            <a:avLst/>
          </a:prstGeom>
          <a:solidFill>
            <a:srgbClr val="FDD17D"/>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319088" indent="-319088" fontAlgn="base">
              <a:spcBef>
                <a:spcPts val="700"/>
              </a:spcBef>
              <a:spcAft>
                <a:spcPct val="0"/>
              </a:spcAft>
              <a:buClr>
                <a:srgbClr val="FF9966"/>
              </a:buClr>
              <a:buSzPct val="60000"/>
              <a:defRPr/>
            </a:pPr>
            <a:endParaRPr lang="en-US" sz="1800" dirty="0">
              <a:solidFill>
                <a:prstClr val="white"/>
              </a:solidFill>
            </a:endParaRPr>
          </a:p>
        </p:txBody>
      </p:sp>
    </p:spTree>
    <p:extLst>
      <p:ext uri="{BB962C8B-B14F-4D97-AF65-F5344CB8AC3E}">
        <p14:creationId xmlns:p14="http://schemas.microsoft.com/office/powerpoint/2010/main" val="713910986"/>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rgbClr val="70B4BD"/>
        </a:solidFill>
        <a:effectLst/>
      </p:bgPr>
    </p:bg>
    <p:spTree>
      <p:nvGrpSpPr>
        <p:cNvPr id="1" name=""/>
        <p:cNvGrpSpPr/>
        <p:nvPr/>
      </p:nvGrpSpPr>
      <p:grpSpPr>
        <a:xfrm>
          <a:off x="0" y="0"/>
          <a:ext cx="0" cy="0"/>
          <a:chOff x="0" y="0"/>
          <a:chExt cx="0" cy="0"/>
        </a:xfrm>
      </p:grpSpPr>
      <p:sp>
        <p:nvSpPr>
          <p:cNvPr id="4" name="Rectangle 3"/>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4"/>
          <p:cNvSpPr/>
          <p:nvPr userDrawn="1"/>
        </p:nvSpPr>
        <p:spPr>
          <a:xfrm>
            <a:off x="0" y="1600200"/>
            <a:ext cx="1727200" cy="990600"/>
          </a:xfrm>
          <a:prstGeom prst="rect">
            <a:avLst/>
          </a:prstGeom>
          <a:solidFill>
            <a:srgbClr val="FDD17D"/>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5"/>
          <p:cNvSpPr/>
          <p:nvPr userDrawn="1"/>
        </p:nvSpPr>
        <p:spPr>
          <a:xfrm>
            <a:off x="1828800" y="1600200"/>
            <a:ext cx="10363200" cy="990600"/>
          </a:xfrm>
          <a:prstGeom prst="rect">
            <a:avLst/>
          </a:prstGeom>
          <a:solidFill>
            <a:srgbClr val="8E90B8"/>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Text Placeholder 2"/>
          <p:cNvSpPr>
            <a:spLocks noGrp="1"/>
          </p:cNvSpPr>
          <p:nvPr>
            <p:ph type="body" idx="1"/>
          </p:nvPr>
        </p:nvSpPr>
        <p:spPr>
          <a:xfrm>
            <a:off x="1828801" y="2743200"/>
            <a:ext cx="9497484" cy="1673225"/>
          </a:xfrm>
        </p:spPr>
        <p:txBody>
          <a:bodyPr/>
          <a:lstStyle>
            <a:lvl1pPr marL="0" indent="0">
              <a:buNone/>
              <a:defRPr sz="2800">
                <a:solidFill>
                  <a:schemeClr val="tx1">
                    <a:lumMod val="75000"/>
                    <a:lumOff val="25000"/>
                  </a:schemeClr>
                </a:solidFill>
                <a:latin typeface="Century Gothic" pitchFamily="34"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dirty="0"/>
              <a:t>Click to edit Master text styles</a:t>
            </a:r>
          </a:p>
        </p:txBody>
      </p:sp>
      <p:sp>
        <p:nvSpPr>
          <p:cNvPr id="2" name="Title 1"/>
          <p:cNvSpPr>
            <a:spLocks noGrp="1"/>
          </p:cNvSpPr>
          <p:nvPr>
            <p:ph type="title"/>
          </p:nvPr>
        </p:nvSpPr>
        <p:spPr>
          <a:xfrm>
            <a:off x="1828800" y="1600200"/>
            <a:ext cx="10160000" cy="990600"/>
          </a:xfrm>
        </p:spPr>
        <p:txBody>
          <a:bodyPr/>
          <a:lstStyle>
            <a:lvl1pPr algn="l">
              <a:buNone/>
              <a:defRPr sz="3200" b="1" cap="none">
                <a:solidFill>
                  <a:schemeClr val="bg1"/>
                </a:solidFill>
                <a:latin typeface="Century Gothic" pitchFamily="34" charset="0"/>
              </a:defRPr>
            </a:lvl1pPr>
          </a:lstStyle>
          <a:p>
            <a:r>
              <a:rPr lang="en-US" dirty="0"/>
              <a:t>Click to edit Master title style</a:t>
            </a:r>
          </a:p>
        </p:txBody>
      </p:sp>
      <p:sp>
        <p:nvSpPr>
          <p:cNvPr id="7" name="Footer Placeholder 13"/>
          <p:cNvSpPr>
            <a:spLocks noGrp="1"/>
          </p:cNvSpPr>
          <p:nvPr>
            <p:ph type="ftr" sz="quarter" idx="10"/>
          </p:nvPr>
        </p:nvSpPr>
        <p:spPr>
          <a:xfrm>
            <a:off x="0" y="6248401"/>
            <a:ext cx="12192000" cy="365125"/>
          </a:xfrm>
          <a:solidFill>
            <a:srgbClr val="EB9D74"/>
          </a:solidFill>
        </p:spPr>
        <p:txBody>
          <a:bodyPr/>
          <a:lstStyle>
            <a:lvl1pPr>
              <a:defRPr sz="1400">
                <a:solidFill>
                  <a:schemeClr val="bg1"/>
                </a:solidFill>
              </a:defRPr>
            </a:lvl1pPr>
          </a:lstStyle>
          <a:p>
            <a:pPr>
              <a:defRPr/>
            </a:pPr>
            <a:r>
              <a:rPr lang="en-US" dirty="0">
                <a:solidFill>
                  <a:prstClr val="white"/>
                </a:solidFill>
              </a:rPr>
              <a:t>Humane Society of Huron Valley  |  (734) 662-5585  |  hshv.org   </a:t>
            </a:r>
          </a:p>
        </p:txBody>
      </p:sp>
    </p:spTree>
    <p:extLst>
      <p:ext uri="{BB962C8B-B14F-4D97-AF65-F5344CB8AC3E}">
        <p14:creationId xmlns:p14="http://schemas.microsoft.com/office/powerpoint/2010/main" val="75411459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bg>
      <p:bgPr>
        <a:solidFill>
          <a:srgbClr val="C8CD82"/>
        </a:solidFill>
        <a:effectLst/>
      </p:bgPr>
    </p:bg>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508000" y="6477001"/>
            <a:ext cx="11379200" cy="307975"/>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r>
              <a:rPr lang="en-US" altLang="en-US" sz="1400" b="1" dirty="0">
                <a:solidFill>
                  <a:prstClr val="white"/>
                </a:solidFill>
                <a:latin typeface="Century Gothic" pitchFamily="34" charset="0"/>
              </a:rPr>
              <a:t>Humane Society of Huron Valley | (734) 662-5585 | hshv.org</a:t>
            </a:r>
          </a:p>
        </p:txBody>
      </p:sp>
      <p:sp>
        <p:nvSpPr>
          <p:cNvPr id="9" name="Content Placeholder 8"/>
          <p:cNvSpPr>
            <a:spLocks noGrp="1"/>
          </p:cNvSpPr>
          <p:nvPr>
            <p:ph sz="quarter" idx="1"/>
          </p:nvPr>
        </p:nvSpPr>
        <p:spPr>
          <a:xfrm>
            <a:off x="812800" y="1676400"/>
            <a:ext cx="5181600" cy="4485167"/>
          </a:xfrm>
          <a:solidFill>
            <a:schemeClr val="accent3"/>
          </a:solidFill>
        </p:spPr>
        <p:txBody>
          <a:bodyPr/>
          <a:lstStyle>
            <a:lvl1pPr>
              <a:buFontTx/>
              <a:buNone/>
              <a:defRPr sz="2200" b="1">
                <a:solidFill>
                  <a:schemeClr val="tx1">
                    <a:lumMod val="75000"/>
                    <a:lumOff val="25000"/>
                  </a:schemeClr>
                </a:solidFill>
                <a:latin typeface="Century Gothic" pitchFamily="34" charset="0"/>
              </a:defRPr>
            </a:lvl1pPr>
            <a:lvl2pPr>
              <a:buFontTx/>
              <a:buNone/>
              <a:defRPr sz="2200" b="1">
                <a:solidFill>
                  <a:schemeClr val="tx1">
                    <a:lumMod val="75000"/>
                    <a:lumOff val="25000"/>
                  </a:schemeClr>
                </a:solidFill>
                <a:latin typeface="Century Gothic" pitchFamily="34" charset="0"/>
              </a:defRPr>
            </a:lvl2pPr>
            <a:lvl3pPr>
              <a:buFontTx/>
              <a:buNone/>
              <a:defRPr sz="2200" b="1">
                <a:solidFill>
                  <a:schemeClr val="tx1">
                    <a:lumMod val="75000"/>
                    <a:lumOff val="25000"/>
                  </a:schemeClr>
                </a:solidFill>
                <a:latin typeface="Century Gothic" pitchFamily="34" charset="0"/>
              </a:defRPr>
            </a:lvl3pPr>
            <a:lvl4pPr>
              <a:buFontTx/>
              <a:buNone/>
              <a:defRPr sz="2200" b="1">
                <a:solidFill>
                  <a:schemeClr val="tx1">
                    <a:lumMod val="75000"/>
                    <a:lumOff val="25000"/>
                  </a:schemeClr>
                </a:solidFill>
                <a:latin typeface="Century Gothic" pitchFamily="34" charset="0"/>
              </a:defRPr>
            </a:lvl4pPr>
            <a:lvl5pPr>
              <a:buFontTx/>
              <a:buNone/>
              <a:defRPr sz="2200" b="1">
                <a:solidFill>
                  <a:schemeClr val="tx1">
                    <a:lumMod val="75000"/>
                    <a:lumOff val="25000"/>
                  </a:schemeClr>
                </a:solidFill>
                <a:latin typeface="Century Gothic"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4"/>
          <p:cNvSpPr>
            <a:spLocks noGrp="1"/>
          </p:cNvSpPr>
          <p:nvPr>
            <p:ph type="title"/>
          </p:nvPr>
        </p:nvSpPr>
        <p:spPr>
          <a:xfrm>
            <a:off x="812800" y="228600"/>
            <a:ext cx="10871200" cy="990600"/>
          </a:xfrm>
        </p:spPr>
        <p:txBody>
          <a:bodyPr>
            <a:normAutofit/>
          </a:bodyPr>
          <a:lstStyle>
            <a:lvl1pPr>
              <a:defRPr sz="3200" b="1">
                <a:solidFill>
                  <a:schemeClr val="tx1">
                    <a:lumMod val="75000"/>
                    <a:lumOff val="25000"/>
                  </a:schemeClr>
                </a:solidFill>
              </a:defRPr>
            </a:lvl1pPr>
          </a:lstStyle>
          <a:p>
            <a:r>
              <a:rPr lang="en-US" dirty="0"/>
              <a:t>Click to edit Master title style</a:t>
            </a:r>
          </a:p>
        </p:txBody>
      </p:sp>
      <p:sp>
        <p:nvSpPr>
          <p:cNvPr id="8" name="Rectangle 7"/>
          <p:cNvSpPr/>
          <p:nvPr userDrawn="1"/>
        </p:nvSpPr>
        <p:spPr>
          <a:xfrm>
            <a:off x="0" y="1280160"/>
            <a:ext cx="711200" cy="219456"/>
          </a:xfrm>
          <a:prstGeom prst="rect">
            <a:avLst/>
          </a:prstGeom>
          <a:solidFill>
            <a:srgbClr val="EB9D7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Tree>
    <p:extLst>
      <p:ext uri="{BB962C8B-B14F-4D97-AF65-F5344CB8AC3E}">
        <p14:creationId xmlns:p14="http://schemas.microsoft.com/office/powerpoint/2010/main" val="498926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8E90B8"/>
        </a:solidFill>
        <a:effectLst/>
      </p:bgPr>
    </p:bg>
    <p:spTree>
      <p:nvGrpSpPr>
        <p:cNvPr id="1" name=""/>
        <p:cNvGrpSpPr/>
        <p:nvPr/>
      </p:nvGrpSpPr>
      <p:grpSpPr>
        <a:xfrm>
          <a:off x="0" y="0"/>
          <a:ext cx="0" cy="0"/>
          <a:chOff x="0" y="0"/>
          <a:chExt cx="0" cy="0"/>
        </a:xfrm>
      </p:grpSpPr>
      <p:sp>
        <p:nvSpPr>
          <p:cNvPr id="4" name="TextBox 8"/>
          <p:cNvSpPr txBox="1">
            <a:spLocks noChangeArrowheads="1"/>
          </p:cNvSpPr>
          <p:nvPr userDrawn="1"/>
        </p:nvSpPr>
        <p:spPr bwMode="auto">
          <a:xfrm>
            <a:off x="508000" y="6477001"/>
            <a:ext cx="11379200" cy="307975"/>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r>
              <a:rPr lang="en-US" altLang="en-US" sz="1400" b="1" dirty="0">
                <a:solidFill>
                  <a:prstClr val="white"/>
                </a:solidFill>
                <a:latin typeface="Century Gothic" pitchFamily="34" charset="0"/>
              </a:rPr>
              <a:t>Humane Society of Huron Valley | (734) 662-5585 | hshv.org</a:t>
            </a:r>
          </a:p>
        </p:txBody>
      </p:sp>
      <p:sp>
        <p:nvSpPr>
          <p:cNvPr id="9" name="Content Placeholder 8"/>
          <p:cNvSpPr>
            <a:spLocks noGrp="1"/>
          </p:cNvSpPr>
          <p:nvPr>
            <p:ph sz="quarter" idx="1"/>
          </p:nvPr>
        </p:nvSpPr>
        <p:spPr>
          <a:xfrm>
            <a:off x="812800" y="1676400"/>
            <a:ext cx="5181600" cy="4485167"/>
          </a:xfrm>
          <a:solidFill>
            <a:schemeClr val="accent3"/>
          </a:solidFill>
        </p:spPr>
        <p:txBody>
          <a:bodyPr/>
          <a:lstStyle>
            <a:lvl1pPr>
              <a:buFontTx/>
              <a:buNone/>
              <a:defRPr sz="2200" b="1">
                <a:solidFill>
                  <a:schemeClr val="tx1">
                    <a:lumMod val="75000"/>
                    <a:lumOff val="25000"/>
                  </a:schemeClr>
                </a:solidFill>
                <a:latin typeface="Century Gothic" pitchFamily="34" charset="0"/>
              </a:defRPr>
            </a:lvl1pPr>
            <a:lvl2pPr>
              <a:buFontTx/>
              <a:buNone/>
              <a:defRPr sz="2200" b="1">
                <a:solidFill>
                  <a:schemeClr val="tx1">
                    <a:lumMod val="75000"/>
                    <a:lumOff val="25000"/>
                  </a:schemeClr>
                </a:solidFill>
                <a:latin typeface="Century Gothic" pitchFamily="34" charset="0"/>
              </a:defRPr>
            </a:lvl2pPr>
            <a:lvl3pPr>
              <a:buFontTx/>
              <a:buNone/>
              <a:defRPr sz="2200" b="1">
                <a:solidFill>
                  <a:schemeClr val="tx1">
                    <a:lumMod val="75000"/>
                    <a:lumOff val="25000"/>
                  </a:schemeClr>
                </a:solidFill>
                <a:latin typeface="Century Gothic" pitchFamily="34" charset="0"/>
              </a:defRPr>
            </a:lvl3pPr>
            <a:lvl4pPr>
              <a:buFontTx/>
              <a:buNone/>
              <a:defRPr sz="2200" b="1">
                <a:solidFill>
                  <a:schemeClr val="tx1">
                    <a:lumMod val="75000"/>
                    <a:lumOff val="25000"/>
                  </a:schemeClr>
                </a:solidFill>
                <a:latin typeface="Century Gothic" pitchFamily="34" charset="0"/>
              </a:defRPr>
            </a:lvl4pPr>
            <a:lvl5pPr>
              <a:buFontTx/>
              <a:buNone/>
              <a:defRPr sz="2200" b="1">
                <a:solidFill>
                  <a:schemeClr val="tx1">
                    <a:lumMod val="75000"/>
                    <a:lumOff val="25000"/>
                  </a:schemeClr>
                </a:solidFill>
                <a:latin typeface="Century Gothic"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4"/>
          <p:cNvSpPr>
            <a:spLocks noGrp="1"/>
          </p:cNvSpPr>
          <p:nvPr>
            <p:ph type="title"/>
          </p:nvPr>
        </p:nvSpPr>
        <p:spPr>
          <a:xfrm>
            <a:off x="812800" y="228600"/>
            <a:ext cx="10871200" cy="990600"/>
          </a:xfrm>
        </p:spPr>
        <p:txBody>
          <a:bodyPr>
            <a:normAutofit/>
          </a:bodyPr>
          <a:lstStyle>
            <a:lvl1pPr>
              <a:defRPr sz="3200" b="1">
                <a:solidFill>
                  <a:schemeClr val="bg1"/>
                </a:solidFill>
              </a:defRPr>
            </a:lvl1pPr>
          </a:lstStyle>
          <a:p>
            <a:endParaRPr lang="en-US" dirty="0"/>
          </a:p>
        </p:txBody>
      </p:sp>
      <p:sp>
        <p:nvSpPr>
          <p:cNvPr id="5" name="Slide Number Placeholder 9"/>
          <p:cNvSpPr>
            <a:spLocks noGrp="1"/>
          </p:cNvSpPr>
          <p:nvPr>
            <p:ph type="sldNum" sz="quarter" idx="10"/>
          </p:nvPr>
        </p:nvSpPr>
        <p:spPr/>
        <p:txBody>
          <a:bodyPr/>
          <a:lstStyle>
            <a:lvl1pPr>
              <a:defRPr/>
            </a:lvl1pPr>
          </a:lstStyle>
          <a:p>
            <a:pPr>
              <a:defRPr/>
            </a:pPr>
            <a:fld id="{29E79CAD-3883-447A-ABF0-1A3086FDC413}" type="slidenum">
              <a:rPr lang="en-US" altLang="en-US"/>
              <a:pPr>
                <a:defRPr/>
              </a:pPr>
              <a:t>‹#›</a:t>
            </a:fld>
            <a:endParaRPr lang="en-US" altLang="en-US" dirty="0"/>
          </a:p>
        </p:txBody>
      </p:sp>
    </p:spTree>
    <p:extLst>
      <p:ext uri="{BB962C8B-B14F-4D97-AF65-F5344CB8AC3E}">
        <p14:creationId xmlns:p14="http://schemas.microsoft.com/office/powerpoint/2010/main" val="1642824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35035" y="6508642"/>
            <a:ext cx="12192000" cy="365125"/>
          </a:xfrm>
        </p:spPr>
        <p:txBody>
          <a:bodyPr/>
          <a:lstStyle>
            <a:lvl1pPr algn="ctr">
              <a:defRPr>
                <a:solidFill>
                  <a:schemeClr val="tx1">
                    <a:lumMod val="75000"/>
                    <a:lumOff val="25000"/>
                  </a:schemeClr>
                </a:solidFill>
              </a:defRPr>
            </a:lvl1pPr>
          </a:lstStyle>
          <a:p>
            <a:pPr>
              <a:defRPr/>
            </a:pPr>
            <a:r>
              <a:rPr lang="en-US" altLang="en-US" b="1" dirty="0">
                <a:solidFill>
                  <a:prstClr val="black">
                    <a:lumMod val="75000"/>
                    <a:lumOff val="25000"/>
                  </a:prstClr>
                </a:solidFill>
              </a:rPr>
              <a:t>Humane Society of Huron Valley | (734) 662-5585 | hshv.org</a:t>
            </a:r>
          </a:p>
          <a:p>
            <a:pPr>
              <a:defRPr/>
            </a:pPr>
            <a:endParaRPr lang="en-US" dirty="0">
              <a:solidFill>
                <a:prstClr val="black">
                  <a:lumMod val="75000"/>
                  <a:lumOff val="25000"/>
                </a:prstClr>
              </a:solidFill>
            </a:endParaRPr>
          </a:p>
        </p:txBody>
      </p:sp>
      <p:sp>
        <p:nvSpPr>
          <p:cNvPr id="5" name="Slide Number Placeholder 4"/>
          <p:cNvSpPr>
            <a:spLocks noGrp="1"/>
          </p:cNvSpPr>
          <p:nvPr>
            <p:ph type="sldNum" sz="quarter" idx="12"/>
          </p:nvPr>
        </p:nvSpPr>
        <p:spPr/>
        <p:txBody>
          <a:bodyPr/>
          <a:lstStyle/>
          <a:p>
            <a:pPr>
              <a:defRPr/>
            </a:pPr>
            <a:fld id="{A8689AB5-1D08-4534-94EC-D8CA94334F92}" type="slidenum">
              <a:rPr lang="en-US" altLang="en-US" smtClean="0"/>
              <a:pPr>
                <a:defRPr/>
              </a:pPr>
              <a:t>‹#›</a:t>
            </a:fld>
            <a:endParaRPr lang="en-US" altLang="en-US" dirty="0"/>
          </a:p>
        </p:txBody>
      </p:sp>
    </p:spTree>
    <p:extLst>
      <p:ext uri="{BB962C8B-B14F-4D97-AF65-F5344CB8AC3E}">
        <p14:creationId xmlns:p14="http://schemas.microsoft.com/office/powerpoint/2010/main" val="980806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812800" y="228600"/>
            <a:ext cx="10871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12"/>
          <p:cNvSpPr>
            <a:spLocks noGrp="1"/>
          </p:cNvSpPr>
          <p:nvPr>
            <p:ph type="body" idx="1"/>
          </p:nvPr>
        </p:nvSpPr>
        <p:spPr bwMode="auto">
          <a:xfrm>
            <a:off x="817033" y="1600201"/>
            <a:ext cx="10871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fontAlgn="auto" latinLnBrk="0" hangingPunct="1">
              <a:spcBef>
                <a:spcPts val="0"/>
              </a:spcBef>
              <a:spcAft>
                <a:spcPts val="0"/>
              </a:spcAft>
              <a:defRPr kumimoji="0" sz="1400">
                <a:solidFill>
                  <a:schemeClr val="tx2"/>
                </a:solidFill>
                <a:latin typeface="+mn-lt"/>
              </a:defRPr>
            </a:lvl1pPr>
          </a:lstStyle>
          <a:p>
            <a:pPr>
              <a:defRPr/>
            </a:pPr>
            <a:fld id="{900EDFB4-0A3B-47A3-B3B5-75C542C06317}" type="datetimeFigureOut">
              <a:rPr lang="en-US" smtClean="0">
                <a:solidFill>
                  <a:srgbClr val="775F55"/>
                </a:solidFill>
              </a:rPr>
              <a:pPr>
                <a:defRPr/>
              </a:pPr>
              <a:t>8/14/2024</a:t>
            </a:fld>
            <a:endParaRPr lang="en-US" dirty="0">
              <a:solidFill>
                <a:srgbClr val="775F55"/>
              </a:solidFill>
            </a:endParaRPr>
          </a:p>
        </p:txBody>
      </p:sp>
      <p:sp>
        <p:nvSpPr>
          <p:cNvPr id="3" name="Footer Placeholder 2"/>
          <p:cNvSpPr>
            <a:spLocks noGrp="1"/>
          </p:cNvSpPr>
          <p:nvPr>
            <p:ph type="ftr" sz="quarter" idx="3"/>
          </p:nvPr>
        </p:nvSpPr>
        <p:spPr>
          <a:xfrm>
            <a:off x="812801" y="6248401"/>
            <a:ext cx="7228417" cy="365125"/>
          </a:xfrm>
          <a:prstGeom prst="rect">
            <a:avLst/>
          </a:prstGeom>
        </p:spPr>
        <p:txBody>
          <a:bodyPr vert="horz" anchor="ctr"/>
          <a:lstStyle>
            <a:lvl1pPr algn="r" eaLnBrk="1" fontAlgn="auto" latinLnBrk="0" hangingPunct="1">
              <a:spcBef>
                <a:spcPts val="0"/>
              </a:spcBef>
              <a:spcAft>
                <a:spcPts val="0"/>
              </a:spcAft>
              <a:defRPr kumimoji="0" sz="1400">
                <a:solidFill>
                  <a:schemeClr val="tx2"/>
                </a:solidFill>
                <a:latin typeface="+mn-lt"/>
              </a:defRPr>
            </a:lvl1pPr>
          </a:lstStyle>
          <a:p>
            <a:pPr>
              <a:defRPr/>
            </a:pPr>
            <a:endParaRPr lang="en-US" dirty="0">
              <a:solidFill>
                <a:srgbClr val="775F55"/>
              </a:solidFill>
            </a:endParaRPr>
          </a:p>
        </p:txBody>
      </p:sp>
      <p:sp>
        <p:nvSpPr>
          <p:cNvPr id="7" name="Rectangle 6"/>
          <p:cNvSpPr/>
          <p:nvPr/>
        </p:nvSpPr>
        <p:spPr bwMode="white">
          <a:xfrm>
            <a:off x="0" y="1235075"/>
            <a:ext cx="12192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9" name="Rectangle 8"/>
          <p:cNvSpPr/>
          <p:nvPr/>
        </p:nvSpPr>
        <p:spPr>
          <a:xfrm>
            <a:off x="787400" y="1279525"/>
            <a:ext cx="11404600" cy="228600"/>
          </a:xfrm>
          <a:prstGeom prst="rect">
            <a:avLst/>
          </a:prstGeom>
          <a:solidFill>
            <a:srgbClr val="70B4BD"/>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23" name="Slide Number Placeholder 22"/>
          <p:cNvSpPr>
            <a:spLocks noGrp="1"/>
          </p:cNvSpPr>
          <p:nvPr>
            <p:ph type="sldNum" sz="quarter" idx="4"/>
          </p:nvPr>
        </p:nvSpPr>
        <p:spPr>
          <a:xfrm>
            <a:off x="0" y="1271589"/>
            <a:ext cx="711200" cy="244475"/>
          </a:xfrm>
          <a:prstGeom prst="rect">
            <a:avLst/>
          </a:prstGeom>
          <a:solidFill>
            <a:srgbClr val="FDD17D"/>
          </a:solidFill>
        </p:spPr>
        <p:txBody>
          <a:bodyPr vert="horz" wrap="square" lIns="91440" tIns="45720" rIns="91440" bIns="45720" numCol="1" anchor="ctr" anchorCtr="0" compatLnSpc="1">
            <a:prstTxWarp prst="textNoShape">
              <a:avLst/>
            </a:prstTxWarp>
            <a:normAutofit/>
          </a:bodyPr>
          <a:lstStyle>
            <a:lvl1pPr algn="ctr" eaLnBrk="1" hangingPunct="1">
              <a:defRPr sz="1400" b="1">
                <a:solidFill>
                  <a:srgbClr val="FFFFFF"/>
                </a:solidFill>
                <a:latin typeface="Century Gothic" panose="020B0502020202020204" pitchFamily="34" charset="0"/>
              </a:defRPr>
            </a:lvl1pPr>
          </a:lstStyle>
          <a:p>
            <a:pPr fontAlgn="base">
              <a:spcBef>
                <a:spcPct val="0"/>
              </a:spcBef>
              <a:spcAft>
                <a:spcPct val="0"/>
              </a:spcAft>
              <a:defRPr/>
            </a:pPr>
            <a:fld id="{A8689AB5-1D08-4534-94EC-D8CA94334F92}" type="slidenum">
              <a:rPr lang="en-US" altLang="en-US" smtClean="0"/>
              <a:pPr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481713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rtl="0" eaLnBrk="1" fontAlgn="base" hangingPunct="1">
        <a:spcBef>
          <a:spcPct val="0"/>
        </a:spcBef>
        <a:spcAft>
          <a:spcPct val="0"/>
        </a:spcAft>
        <a:defRPr sz="4400" kern="1200">
          <a:solidFill>
            <a:schemeClr val="tx1">
              <a:lumMod val="75000"/>
              <a:lumOff val="25000"/>
            </a:schemeClr>
          </a:solidFill>
          <a:latin typeface="+mj-lt"/>
          <a:ea typeface="+mj-ea"/>
          <a:cs typeface="+mj-cs"/>
        </a:defRPr>
      </a:lvl1pPr>
      <a:lvl2pPr algn="l" rtl="0" eaLnBrk="1" fontAlgn="base" hangingPunct="1">
        <a:spcBef>
          <a:spcPct val="0"/>
        </a:spcBef>
        <a:spcAft>
          <a:spcPct val="0"/>
        </a:spcAft>
        <a:defRPr sz="4400">
          <a:solidFill>
            <a:schemeClr val="tx2"/>
          </a:solidFill>
          <a:latin typeface="Century Gothic" pitchFamily="34" charset="0"/>
        </a:defRPr>
      </a:lvl2pPr>
      <a:lvl3pPr algn="l" rtl="0" eaLnBrk="1" fontAlgn="base" hangingPunct="1">
        <a:spcBef>
          <a:spcPct val="0"/>
        </a:spcBef>
        <a:spcAft>
          <a:spcPct val="0"/>
        </a:spcAft>
        <a:defRPr sz="4400">
          <a:solidFill>
            <a:schemeClr val="tx2"/>
          </a:solidFill>
          <a:latin typeface="Century Gothic" pitchFamily="34" charset="0"/>
        </a:defRPr>
      </a:lvl3pPr>
      <a:lvl4pPr algn="l" rtl="0" eaLnBrk="1" fontAlgn="base" hangingPunct="1">
        <a:spcBef>
          <a:spcPct val="0"/>
        </a:spcBef>
        <a:spcAft>
          <a:spcPct val="0"/>
        </a:spcAft>
        <a:defRPr sz="4400">
          <a:solidFill>
            <a:schemeClr val="tx2"/>
          </a:solidFill>
          <a:latin typeface="Century Gothic" pitchFamily="34" charset="0"/>
        </a:defRPr>
      </a:lvl4pPr>
      <a:lvl5pPr algn="l" rtl="0" eaLnBrk="1" fontAlgn="base" hangingPunct="1">
        <a:spcBef>
          <a:spcPct val="0"/>
        </a:spcBef>
        <a:spcAft>
          <a:spcPct val="0"/>
        </a:spcAft>
        <a:defRPr sz="4400">
          <a:solidFill>
            <a:schemeClr val="tx2"/>
          </a:solidFill>
          <a:latin typeface="Century Gothic" pitchFamily="34" charset="0"/>
        </a:defRPr>
      </a:lvl5pPr>
      <a:lvl6pPr marL="457200" algn="l" rtl="0" eaLnBrk="1" fontAlgn="base" hangingPunct="1">
        <a:spcBef>
          <a:spcPct val="0"/>
        </a:spcBef>
        <a:spcAft>
          <a:spcPct val="0"/>
        </a:spcAft>
        <a:defRPr sz="4400">
          <a:solidFill>
            <a:schemeClr val="tx2"/>
          </a:solidFill>
          <a:latin typeface="Tw Cen MT" pitchFamily="34" charset="0"/>
        </a:defRPr>
      </a:lvl6pPr>
      <a:lvl7pPr marL="914400" algn="l" rtl="0" eaLnBrk="1" fontAlgn="base" hangingPunct="1">
        <a:spcBef>
          <a:spcPct val="0"/>
        </a:spcBef>
        <a:spcAft>
          <a:spcPct val="0"/>
        </a:spcAft>
        <a:defRPr sz="4400">
          <a:solidFill>
            <a:schemeClr val="tx2"/>
          </a:solidFill>
          <a:latin typeface="Tw Cen MT" pitchFamily="34" charset="0"/>
        </a:defRPr>
      </a:lvl7pPr>
      <a:lvl8pPr marL="1371600" algn="l" rtl="0" eaLnBrk="1" fontAlgn="base" hangingPunct="1">
        <a:spcBef>
          <a:spcPct val="0"/>
        </a:spcBef>
        <a:spcAft>
          <a:spcPct val="0"/>
        </a:spcAft>
        <a:defRPr sz="4400">
          <a:solidFill>
            <a:schemeClr val="tx2"/>
          </a:solidFill>
          <a:latin typeface="Tw Cen MT" pitchFamily="34" charset="0"/>
        </a:defRPr>
      </a:lvl8pPr>
      <a:lvl9pPr marL="1828800" algn="l" rtl="0" eaLnBrk="1" fontAlgn="base" hangingPunct="1">
        <a:spcBef>
          <a:spcPct val="0"/>
        </a:spcBef>
        <a:spcAft>
          <a:spcPct val="0"/>
        </a:spcAft>
        <a:defRPr sz="4400">
          <a:solidFill>
            <a:schemeClr val="tx2"/>
          </a:solidFill>
          <a:latin typeface="Tw Cen MT" pitchFamily="34" charset="0"/>
        </a:defRPr>
      </a:lvl9pPr>
    </p:titleStyle>
    <p:bodyStyle>
      <a:lvl1pPr marL="319088" indent="-319088" algn="l" rtl="0" eaLnBrk="1" fontAlgn="base" hangingPunct="1">
        <a:spcBef>
          <a:spcPts val="700"/>
        </a:spcBef>
        <a:spcAft>
          <a:spcPct val="0"/>
        </a:spcAft>
        <a:buClr>
          <a:schemeClr val="accent2"/>
        </a:buClr>
        <a:buSzPct val="60000"/>
        <a:buFont typeface="Wingdings" panose="05000000000000000000" pitchFamily="2" charset="2"/>
        <a:buChar char=""/>
        <a:defRPr sz="2900" kern="1200">
          <a:solidFill>
            <a:schemeClr val="tx1">
              <a:lumMod val="75000"/>
              <a:lumOff val="25000"/>
            </a:schemeClr>
          </a:solidFill>
          <a:latin typeface="+mn-lt"/>
          <a:ea typeface="+mn-ea"/>
          <a:cs typeface="+mn-cs"/>
        </a:defRPr>
      </a:lvl1pPr>
      <a:lvl2pPr marL="639763" indent="-273050" algn="l" rtl="0" eaLnBrk="1" fontAlgn="base" hangingPunct="1">
        <a:spcBef>
          <a:spcPts val="550"/>
        </a:spcBef>
        <a:spcAft>
          <a:spcPct val="0"/>
        </a:spcAft>
        <a:buClr>
          <a:schemeClr val="accent1"/>
        </a:buClr>
        <a:buSzPct val="70000"/>
        <a:buFont typeface="Wingdings 2" panose="05020102010507070707" pitchFamily="18" charset="2"/>
        <a:buChar char=""/>
        <a:defRPr sz="2600" kern="1200">
          <a:solidFill>
            <a:schemeClr val="tx1">
              <a:lumMod val="75000"/>
              <a:lumOff val="25000"/>
            </a:schemeClr>
          </a:solidFill>
          <a:latin typeface="+mn-lt"/>
          <a:ea typeface="+mn-ea"/>
          <a:cs typeface="+mn-cs"/>
        </a:defRPr>
      </a:lvl2pPr>
      <a:lvl3pPr marL="914400" indent="-228600" algn="l" rtl="0" eaLnBrk="1" fontAlgn="base" hangingPunct="1">
        <a:spcBef>
          <a:spcPts val="500"/>
        </a:spcBef>
        <a:spcAft>
          <a:spcPct val="0"/>
        </a:spcAft>
        <a:buClr>
          <a:schemeClr val="accent2"/>
        </a:buClr>
        <a:buSzPct val="75000"/>
        <a:buFont typeface="Wingdings" panose="05000000000000000000" pitchFamily="2" charset="2"/>
        <a:buChar char=""/>
        <a:defRPr sz="2300" kern="1200">
          <a:solidFill>
            <a:schemeClr val="tx1">
              <a:lumMod val="75000"/>
              <a:lumOff val="25000"/>
            </a:schemeClr>
          </a:solidFill>
          <a:latin typeface="+mn-lt"/>
          <a:ea typeface="+mn-ea"/>
          <a:cs typeface="+mn-cs"/>
        </a:defRPr>
      </a:lvl3pPr>
      <a:lvl4pPr marL="1371600" indent="-228600" algn="l" rtl="0" eaLnBrk="1" fontAlgn="base" hangingPunct="1">
        <a:spcBef>
          <a:spcPts val="400"/>
        </a:spcBef>
        <a:spcAft>
          <a:spcPct val="0"/>
        </a:spcAft>
        <a:buClr>
          <a:srgbClr val="CCCC99"/>
        </a:buClr>
        <a:buSzPct val="75000"/>
        <a:buFont typeface="Wingdings" panose="05000000000000000000" pitchFamily="2" charset="2"/>
        <a:buChar char=""/>
        <a:defRPr sz="2000" kern="1200">
          <a:solidFill>
            <a:schemeClr val="tx1">
              <a:lumMod val="75000"/>
              <a:lumOff val="25000"/>
            </a:schemeClr>
          </a:solidFill>
          <a:latin typeface="+mn-lt"/>
          <a:ea typeface="+mn-ea"/>
          <a:cs typeface="+mn-cs"/>
        </a:defRPr>
      </a:lvl4pPr>
      <a:lvl5pPr marL="1828800" indent="-228600" algn="l" rtl="0" eaLnBrk="1" fontAlgn="base" hangingPunct="1">
        <a:spcBef>
          <a:spcPts val="400"/>
        </a:spcBef>
        <a:spcAft>
          <a:spcPct val="0"/>
        </a:spcAft>
        <a:buClr>
          <a:srgbClr val="FFCC66"/>
        </a:buClr>
        <a:buSzPct val="65000"/>
        <a:buFont typeface="Wingdings" panose="05000000000000000000" pitchFamily="2" charset="2"/>
        <a:buChar char=""/>
        <a:defRPr sz="2000" kern="1200">
          <a:solidFill>
            <a:schemeClr val="tx1">
              <a:lumMod val="75000"/>
              <a:lumOff val="25000"/>
            </a:schemeClr>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1.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4.xml"/><Relationship Id="rId7" Type="http://schemas.openxmlformats.org/officeDocument/2006/relationships/diagramColors" Target="../diagrams/colors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6.xml"/><Relationship Id="rId11" Type="http://schemas.openxmlformats.org/officeDocument/2006/relationships/image" Target="../media/image11.png"/><Relationship Id="rId5" Type="http://schemas.openxmlformats.org/officeDocument/2006/relationships/diagramLayout" Target="../diagrams/layout6.xml"/><Relationship Id="rId10" Type="http://schemas.openxmlformats.org/officeDocument/2006/relationships/image" Target="../media/image35.jpeg"/><Relationship Id="rId4" Type="http://schemas.openxmlformats.org/officeDocument/2006/relationships/diagramData" Target="../diagrams/data6.xml"/><Relationship Id="rId9"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1.pn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slideLayout" Target="../slideLayouts/slideLayout4.xml"/><Relationship Id="rId7" Type="http://schemas.openxmlformats.org/officeDocument/2006/relationships/diagramColors" Target="../diagrams/colors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8.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slideLayout" Target="../slideLayouts/slideLayout4.xml"/><Relationship Id="rId7" Type="http://schemas.openxmlformats.org/officeDocument/2006/relationships/diagramColors" Target="../diagrams/colors10.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slideLayout" Target="../slideLayouts/slideLayout4.xml"/><Relationship Id="rId7" Type="http://schemas.openxmlformats.org/officeDocument/2006/relationships/diagramColors" Target="../diagrams/colors1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3.xml"/><Relationship Id="rId1" Type="http://schemas.openxmlformats.org/officeDocument/2006/relationships/video" Target="https://www.youtube.com/embed/0gWrXpRX4NU?feature=oembed" TargetMode="Externa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4.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1.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slideLayout" Target="../slideLayouts/slideLayout5.xml"/><Relationship Id="rId7" Type="http://schemas.openxmlformats.org/officeDocument/2006/relationships/diagramColors" Target="../diagrams/colors13.xml"/><Relationship Id="rId12" Type="http://schemas.openxmlformats.org/officeDocument/2006/relationships/image" Target="../media/image1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QuickStyle" Target="../diagrams/quickStyle13.xml"/><Relationship Id="rId11" Type="http://schemas.openxmlformats.org/officeDocument/2006/relationships/image" Target="../media/image39.jpeg"/><Relationship Id="rId5" Type="http://schemas.openxmlformats.org/officeDocument/2006/relationships/diagramLayout" Target="../diagrams/layout13.xml"/><Relationship Id="rId10" Type="http://schemas.openxmlformats.org/officeDocument/2006/relationships/image" Target="../media/image38.jpeg"/><Relationship Id="rId4" Type="http://schemas.openxmlformats.org/officeDocument/2006/relationships/diagramData" Target="../diagrams/data13.xml"/><Relationship Id="rId9" Type="http://schemas.openxmlformats.org/officeDocument/2006/relationships/image" Target="../media/image37.jpeg"/></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Layout" Target="../diagrams/layout14.xml"/><Relationship Id="rId7" Type="http://schemas.openxmlformats.org/officeDocument/2006/relationships/image" Target="../media/image41.jpeg"/><Relationship Id="rId2" Type="http://schemas.openxmlformats.org/officeDocument/2006/relationships/diagramData" Target="../diagrams/data14.xml"/><Relationship Id="rId1" Type="http://schemas.openxmlformats.org/officeDocument/2006/relationships/slideLayout" Target="../slideLayouts/slideLayout4.xml"/><Relationship Id="rId6" Type="http://schemas.microsoft.com/office/2007/relationships/diagramDrawing" Target="../diagrams/drawing14.xml"/><Relationship Id="rId5" Type="http://schemas.openxmlformats.org/officeDocument/2006/relationships/diagramColors" Target="../diagrams/colors14.xml"/><Relationship Id="rId10" Type="http://schemas.openxmlformats.org/officeDocument/2006/relationships/image" Target="../media/image44.jpeg"/><Relationship Id="rId4" Type="http://schemas.openxmlformats.org/officeDocument/2006/relationships/diagramQuickStyle" Target="../diagrams/quickStyle14.xml"/><Relationship Id="rId9"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4.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4.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4.xml"/><Relationship Id="rId7" Type="http://schemas.openxmlformats.org/officeDocument/2006/relationships/diagramColors" Target="../diagrams/colors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diagramQuickStyle" Target="../diagrams/quickStyle1.xml"/><Relationship Id="rId11" Type="http://schemas.openxmlformats.org/officeDocument/2006/relationships/image" Target="../media/image11.png"/><Relationship Id="rId5" Type="http://schemas.openxmlformats.org/officeDocument/2006/relationships/diagramLayout" Target="../diagrams/layout1.xml"/><Relationship Id="rId10" Type="http://schemas.openxmlformats.org/officeDocument/2006/relationships/image" Target="../media/image10.jpeg"/><Relationship Id="rId4" Type="http://schemas.openxmlformats.org/officeDocument/2006/relationships/diagramData" Target="../diagrams/data1.xml"/><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siy0eog48ys?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1.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Layout" Target="../diagrams/layout2.xml"/><Relationship Id="rId7" Type="http://schemas.openxmlformats.org/officeDocument/2006/relationships/image" Target="../media/image14.jpe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6.jpe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Layout" Target="../diagrams/layout4.xml"/><Relationship Id="rId7" Type="http://schemas.openxmlformats.org/officeDocument/2006/relationships/image" Target="../media/image17.jpe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0.jpeg"/><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622300" y="800100"/>
            <a:ext cx="11683999" cy="1828800"/>
          </a:xfrm>
        </p:spPr>
        <p:txBody>
          <a:bodyPr/>
          <a:lstStyle/>
          <a:p>
            <a:r>
              <a:rPr lang="en-US" sz="4800" dirty="0"/>
              <a:t>Level 2: Blue dot dog walking </a:t>
            </a:r>
          </a:p>
        </p:txBody>
      </p:sp>
      <p:sp>
        <p:nvSpPr>
          <p:cNvPr id="11" name="Subtitle 10"/>
          <p:cNvSpPr>
            <a:spLocks noGrp="1"/>
          </p:cNvSpPr>
          <p:nvPr>
            <p:ph type="subTitle" idx="1"/>
          </p:nvPr>
        </p:nvSpPr>
        <p:spPr/>
        <p:txBody>
          <a:bodyPr/>
          <a:lstStyle/>
          <a:p>
            <a:r>
              <a:rPr lang="en-US" dirty="0"/>
              <a:t> </a:t>
            </a:r>
          </a:p>
        </p:txBody>
      </p:sp>
      <p:pic>
        <p:nvPicPr>
          <p:cNvPr id="3" name="Picture 2" descr="A dog lying in the sand&#10;&#10;Description automatically generated">
            <a:extLst>
              <a:ext uri="{FF2B5EF4-FFF2-40B4-BE49-F238E27FC236}">
                <a16:creationId xmlns:a16="http://schemas.microsoft.com/office/drawing/2014/main" id="{EDCB0B5B-B1CA-7D45-7694-FC1584BF77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2325" y="2732532"/>
            <a:ext cx="2050636" cy="2733675"/>
          </a:xfrm>
          <a:prstGeom prst="rect">
            <a:avLst/>
          </a:prstGeom>
        </p:spPr>
      </p:pic>
      <p:pic>
        <p:nvPicPr>
          <p:cNvPr id="5" name="Picture 4" descr="A dog lying on a blanket&#10;&#10;Description automatically generated">
            <a:extLst>
              <a:ext uri="{FF2B5EF4-FFF2-40B4-BE49-F238E27FC236}">
                <a16:creationId xmlns:a16="http://schemas.microsoft.com/office/drawing/2014/main" id="{3A8C310B-6AB7-2F9B-5990-0C64D1805A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7728" y="2733015"/>
            <a:ext cx="2050636" cy="2733192"/>
          </a:xfrm>
          <a:prstGeom prst="rect">
            <a:avLst/>
          </a:prstGeom>
        </p:spPr>
      </p:pic>
      <p:pic>
        <p:nvPicPr>
          <p:cNvPr id="7" name="Picture 6" descr="A dog sitting on a bed&#10;&#10;Description automatically generated">
            <a:extLst>
              <a:ext uri="{FF2B5EF4-FFF2-40B4-BE49-F238E27FC236}">
                <a16:creationId xmlns:a16="http://schemas.microsoft.com/office/drawing/2014/main" id="{3A3B9099-B1C1-2B74-740D-1CD0A2B9F3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6922" y="2731211"/>
            <a:ext cx="2050636" cy="2734996"/>
          </a:xfrm>
          <a:prstGeom prst="rect">
            <a:avLst/>
          </a:prstGeom>
        </p:spPr>
      </p:pic>
      <p:pic>
        <p:nvPicPr>
          <p:cNvPr id="9" name="Picture 8" descr="A dog sitting on the street&#10;&#10;Description automatically generated">
            <a:extLst>
              <a:ext uri="{FF2B5EF4-FFF2-40B4-BE49-F238E27FC236}">
                <a16:creationId xmlns:a16="http://schemas.microsoft.com/office/drawing/2014/main" id="{78FE6FD8-C7FE-8B3D-E641-7ABA90AD97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969" y="2755684"/>
            <a:ext cx="2075798" cy="2733192"/>
          </a:xfrm>
          <a:prstGeom prst="rect">
            <a:avLst/>
          </a:prstGeom>
        </p:spPr>
      </p:pic>
    </p:spTree>
    <p:extLst>
      <p:ext uri="{BB962C8B-B14F-4D97-AF65-F5344CB8AC3E}">
        <p14:creationId xmlns:p14="http://schemas.microsoft.com/office/powerpoint/2010/main" val="1533844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76D5B5BC-8C19-8E26-5EF0-BE17A70D4A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6177" y="237122"/>
            <a:ext cx="8335478" cy="63176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284A58D-2780-AFFD-558E-6ADC1E9A405B}"/>
              </a:ext>
            </a:extLst>
          </p:cNvPr>
          <p:cNvSpPr txBox="1"/>
          <p:nvPr/>
        </p:nvSpPr>
        <p:spPr>
          <a:xfrm>
            <a:off x="8989996" y="6554804"/>
            <a:ext cx="3070460" cy="369332"/>
          </a:xfrm>
          <a:prstGeom prst="rect">
            <a:avLst/>
          </a:prstGeom>
          <a:noFill/>
        </p:spPr>
        <p:txBody>
          <a:bodyPr wrap="square" rtlCol="0">
            <a:spAutoFit/>
          </a:bodyPr>
          <a:lstStyle/>
          <a:p>
            <a:r>
              <a:rPr lang="en-US" dirty="0"/>
              <a:t>https://fearfreepets.com/</a:t>
            </a:r>
          </a:p>
        </p:txBody>
      </p:sp>
      <p:pic>
        <p:nvPicPr>
          <p:cNvPr id="2" name="Recorded Sound">
            <a:hlinkClick r:id="" action="ppaction://media"/>
            <a:extLst>
              <a:ext uri="{FF2B5EF4-FFF2-40B4-BE49-F238E27FC236}">
                <a16:creationId xmlns:a16="http://schemas.microsoft.com/office/drawing/2014/main" id="{A4CFEB62-6556-A3A0-3AA4-68393D11EF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31600" y="149225"/>
            <a:ext cx="406400" cy="406400"/>
          </a:xfrm>
          <a:prstGeom prst="rect">
            <a:avLst/>
          </a:prstGeom>
        </p:spPr>
      </p:pic>
    </p:spTree>
    <p:extLst>
      <p:ext uri="{BB962C8B-B14F-4D97-AF65-F5344CB8AC3E}">
        <p14:creationId xmlns:p14="http://schemas.microsoft.com/office/powerpoint/2010/main" val="3790827081"/>
      </p:ext>
    </p:extLst>
  </p:cSld>
  <p:clrMapOvr>
    <a:masterClrMapping/>
  </p:clrMapOvr>
  <mc:AlternateContent xmlns:mc="http://schemas.openxmlformats.org/markup-compatibility/2006" xmlns:p14="http://schemas.microsoft.com/office/powerpoint/2010/main">
    <mc:Choice Requires="p14">
      <p:transition spd="slow" p14:dur="2000" advTm="112342"/>
    </mc:Choice>
    <mc:Fallback xmlns="">
      <p:transition spd="slow" advTm="112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3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0DA0A-E0CA-5054-99FC-1F5F12DDF3AA}"/>
              </a:ext>
            </a:extLst>
          </p:cNvPr>
          <p:cNvSpPr>
            <a:spLocks noGrp="1"/>
          </p:cNvSpPr>
          <p:nvPr>
            <p:ph type="ctrTitle"/>
          </p:nvPr>
        </p:nvSpPr>
        <p:spPr/>
        <p:txBody>
          <a:bodyPr/>
          <a:lstStyle/>
          <a:p>
            <a:endParaRPr lang="en-US" dirty="0"/>
          </a:p>
        </p:txBody>
      </p:sp>
      <p:pic>
        <p:nvPicPr>
          <p:cNvPr id="34820" name="Picture 1">
            <a:extLst>
              <a:ext uri="{FF2B5EF4-FFF2-40B4-BE49-F238E27FC236}">
                <a16:creationId xmlns:a16="http://schemas.microsoft.com/office/drawing/2014/main" id="{1820BCB4-999B-CC08-156D-1267E8D120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2400" y="756496"/>
            <a:ext cx="9042400" cy="5802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4329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4933D4-44B4-EE16-1080-410048A2BA6C}"/>
              </a:ext>
            </a:extLst>
          </p:cNvPr>
          <p:cNvSpPr>
            <a:spLocks noGrp="1"/>
          </p:cNvSpPr>
          <p:nvPr>
            <p:ph type="title"/>
          </p:nvPr>
        </p:nvSpPr>
        <p:spPr/>
        <p:txBody>
          <a:bodyPr/>
          <a:lstStyle/>
          <a:p>
            <a:r>
              <a:rPr lang="en-US" dirty="0"/>
              <a:t>Interacting with Blue Dot Dogs</a:t>
            </a:r>
          </a:p>
        </p:txBody>
      </p:sp>
      <p:pic>
        <p:nvPicPr>
          <p:cNvPr id="3" name="Picture 2" descr="A dog standing on a wood deck&#10;&#10;Description automatically generated">
            <a:extLst>
              <a:ext uri="{FF2B5EF4-FFF2-40B4-BE49-F238E27FC236}">
                <a16:creationId xmlns:a16="http://schemas.microsoft.com/office/drawing/2014/main" id="{C435C84C-A149-C2AA-C696-2EB396FD74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1775" y="3179364"/>
            <a:ext cx="2228449" cy="2971265"/>
          </a:xfrm>
          <a:prstGeom prst="rect">
            <a:avLst/>
          </a:prstGeom>
        </p:spPr>
      </p:pic>
      <p:pic>
        <p:nvPicPr>
          <p:cNvPr id="7" name="Picture 6" descr="A person petting a dog&#10;&#10;Description automatically generated">
            <a:extLst>
              <a:ext uri="{FF2B5EF4-FFF2-40B4-BE49-F238E27FC236}">
                <a16:creationId xmlns:a16="http://schemas.microsoft.com/office/drawing/2014/main" id="{9453F85A-D0EE-7C42-94B5-9FA9715DA5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5988" y="3179364"/>
            <a:ext cx="2238137" cy="2984460"/>
          </a:xfrm>
          <a:prstGeom prst="rect">
            <a:avLst/>
          </a:prstGeom>
        </p:spPr>
      </p:pic>
      <p:pic>
        <p:nvPicPr>
          <p:cNvPr id="9" name="Picture 8" descr="A person standing next to a dog&#10;&#10;Description automatically generated">
            <a:extLst>
              <a:ext uri="{FF2B5EF4-FFF2-40B4-BE49-F238E27FC236}">
                <a16:creationId xmlns:a16="http://schemas.microsoft.com/office/drawing/2014/main" id="{A7EB0E98-E005-5A45-207A-82503D0FD7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7875" y="3179364"/>
            <a:ext cx="2228875" cy="2971265"/>
          </a:xfrm>
          <a:prstGeom prst="rect">
            <a:avLst/>
          </a:prstGeom>
        </p:spPr>
      </p:pic>
      <p:pic>
        <p:nvPicPr>
          <p:cNvPr id="2" name="Recorded Sound">
            <a:hlinkClick r:id="" action="ppaction://media"/>
            <a:extLst>
              <a:ext uri="{FF2B5EF4-FFF2-40B4-BE49-F238E27FC236}">
                <a16:creationId xmlns:a16="http://schemas.microsoft.com/office/drawing/2014/main" id="{3025B403-2220-2CA5-1AF9-FA7D741FDAC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49050" y="339725"/>
            <a:ext cx="406400" cy="406400"/>
          </a:xfrm>
          <a:prstGeom prst="rect">
            <a:avLst/>
          </a:prstGeom>
        </p:spPr>
      </p:pic>
    </p:spTree>
    <p:extLst>
      <p:ext uri="{BB962C8B-B14F-4D97-AF65-F5344CB8AC3E}">
        <p14:creationId xmlns:p14="http://schemas.microsoft.com/office/powerpoint/2010/main" val="2624688509"/>
      </p:ext>
    </p:extLst>
  </p:cSld>
  <p:clrMapOvr>
    <a:masterClrMapping/>
  </p:clrMapOvr>
  <mc:AlternateContent xmlns:mc="http://schemas.openxmlformats.org/markup-compatibility/2006" xmlns:p14="http://schemas.microsoft.com/office/powerpoint/2010/main">
    <mc:Choice Requires="p14">
      <p:transition spd="slow" p14:dur="2000" advTm="46697"/>
    </mc:Choice>
    <mc:Fallback xmlns="">
      <p:transition spd="slow" advTm="46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812800" y="228600"/>
            <a:ext cx="10871200" cy="990600"/>
          </a:xfrm>
        </p:spPr>
        <p:txBody>
          <a:bodyPr wrap="square" anchor="ctr">
            <a:normAutofit/>
          </a:bodyPr>
          <a:lstStyle/>
          <a:p>
            <a:r>
              <a:rPr lang="en-US" dirty="0"/>
              <a:t>Preparing for a walk</a:t>
            </a:r>
          </a:p>
        </p:txBody>
      </p:sp>
      <p:graphicFrame>
        <p:nvGraphicFramePr>
          <p:cNvPr id="22" name="Content Placeholder 15">
            <a:extLst>
              <a:ext uri="{FF2B5EF4-FFF2-40B4-BE49-F238E27FC236}">
                <a16:creationId xmlns:a16="http://schemas.microsoft.com/office/drawing/2014/main" id="{34252733-8ED0-DA04-A4A0-C5D60A61B15C}"/>
              </a:ext>
            </a:extLst>
          </p:cNvPr>
          <p:cNvGraphicFramePr>
            <a:graphicFrameLocks noGrp="1"/>
          </p:cNvGraphicFramePr>
          <p:nvPr>
            <p:ph sz="quarter" idx="1"/>
            <p:extLst>
              <p:ext uri="{D42A27DB-BD31-4B8C-83A1-F6EECF244321}">
                <p14:modId xmlns:p14="http://schemas.microsoft.com/office/powerpoint/2010/main" val="2431148876"/>
              </p:ext>
            </p:extLst>
          </p:nvPr>
        </p:nvGraphicFramePr>
        <p:xfrm>
          <a:off x="812800" y="1676400"/>
          <a:ext cx="5181600" cy="44851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6" name="Picture 15" descr="A dog walker log book and a walkie talkie&#10;&#10;Description automatically generated">
            <a:extLst>
              <a:ext uri="{FF2B5EF4-FFF2-40B4-BE49-F238E27FC236}">
                <a16:creationId xmlns:a16="http://schemas.microsoft.com/office/drawing/2014/main" id="{FFDAE96D-8B4A-648B-5E0A-19BC01FF75B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61010" y="4147583"/>
            <a:ext cx="2318190" cy="2319336"/>
          </a:xfrm>
          <a:prstGeom prst="rect">
            <a:avLst/>
          </a:prstGeom>
        </p:spPr>
      </p:pic>
      <p:pic>
        <p:nvPicPr>
          <p:cNvPr id="13" name="Picture 12" descr="A white board with black text on it&#10;&#10;Description automatically generated">
            <a:extLst>
              <a:ext uri="{FF2B5EF4-FFF2-40B4-BE49-F238E27FC236}">
                <a16:creationId xmlns:a16="http://schemas.microsoft.com/office/drawing/2014/main" id="{E1F657C3-C1EE-0B97-3239-6DC9D7F3F4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7209786" y="1918649"/>
            <a:ext cx="2582551" cy="2581275"/>
          </a:xfrm>
          <a:prstGeom prst="rect">
            <a:avLst/>
          </a:prstGeom>
        </p:spPr>
      </p:pic>
      <p:pic>
        <p:nvPicPr>
          <p:cNvPr id="2" name="Recorded Sound">
            <a:hlinkClick r:id="" action="ppaction://media"/>
            <a:extLst>
              <a:ext uri="{FF2B5EF4-FFF2-40B4-BE49-F238E27FC236}">
                <a16:creationId xmlns:a16="http://schemas.microsoft.com/office/drawing/2014/main" id="{A5DD5AE7-0C2F-0F66-F459-030CC9AFDDC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0800" y="228600"/>
            <a:ext cx="406400" cy="466725"/>
          </a:xfrm>
          <a:prstGeom prst="rect">
            <a:avLst/>
          </a:prstGeom>
        </p:spPr>
      </p:pic>
    </p:spTree>
    <p:extLst>
      <p:ext uri="{BB962C8B-B14F-4D97-AF65-F5344CB8AC3E}">
        <p14:creationId xmlns:p14="http://schemas.microsoft.com/office/powerpoint/2010/main" val="3690485513"/>
      </p:ext>
    </p:extLst>
  </p:cSld>
  <p:clrMapOvr>
    <a:masterClrMapping/>
  </p:clrMapOvr>
  <mc:AlternateContent xmlns:mc="http://schemas.openxmlformats.org/markup-compatibility/2006" xmlns:p14="http://schemas.microsoft.com/office/powerpoint/2010/main">
    <mc:Choice Requires="p14">
      <p:transition spd="slow" p14:dur="2000" advTm="37247"/>
    </mc:Choice>
    <mc:Fallback xmlns="">
      <p:transition spd="slow" advTm="37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2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17136D7-4C26-0442-E459-B8FCBDEE3F1A}"/>
              </a:ext>
            </a:extLst>
          </p:cNvPr>
          <p:cNvSpPr>
            <a:spLocks noGrp="1"/>
          </p:cNvSpPr>
          <p:nvPr>
            <p:ph sz="quarter" idx="1"/>
          </p:nvPr>
        </p:nvSpPr>
        <p:spPr>
          <a:xfrm>
            <a:off x="812800" y="1676401"/>
            <a:ext cx="10693400" cy="4743450"/>
          </a:xfrm>
        </p:spPr>
        <p:txBody>
          <a:bodyPr wrap="square" anchor="t">
            <a:normAutofit/>
          </a:bodyPr>
          <a:lstStyle/>
          <a:p>
            <a:pPr marL="342900" indent="-342900">
              <a:lnSpc>
                <a:spcPct val="90000"/>
              </a:lnSpc>
              <a:buFont typeface="Arial" panose="020B0604020202020204" pitchFamily="34" charset="0"/>
              <a:buChar char="•"/>
            </a:pPr>
            <a:r>
              <a:rPr lang="en-US" sz="1800" dirty="0"/>
              <a:t>Toss treats to the back of the kennel before entering</a:t>
            </a:r>
          </a:p>
          <a:p>
            <a:pPr marL="342900" indent="-342900">
              <a:lnSpc>
                <a:spcPct val="90000"/>
              </a:lnSpc>
              <a:buFont typeface="Arial" panose="020B0604020202020204" pitchFamily="34" charset="0"/>
              <a:buChar char="•"/>
            </a:pPr>
            <a:r>
              <a:rPr lang="en-US" sz="1800" dirty="0"/>
              <a:t>Ask the dog to sit for another treat. Then,</a:t>
            </a:r>
          </a:p>
          <a:p>
            <a:pPr marL="663575" lvl="1" indent="-342900">
              <a:lnSpc>
                <a:spcPct val="90000"/>
              </a:lnSpc>
              <a:buFont typeface="Arial" panose="020B0604020202020204" pitchFamily="34" charset="0"/>
              <a:buChar char="•"/>
            </a:pPr>
            <a:r>
              <a:rPr lang="en-US" sz="1800" dirty="0"/>
              <a:t>Offer a </a:t>
            </a:r>
            <a:r>
              <a:rPr lang="en-US" sz="1800" dirty="0" err="1"/>
              <a:t>licki</a:t>
            </a:r>
            <a:r>
              <a:rPr lang="en-US" sz="1800" dirty="0"/>
              <a:t> mat, spray cheese, or stuffed animal if required</a:t>
            </a:r>
          </a:p>
          <a:p>
            <a:pPr marL="663575" lvl="1" indent="-342900">
              <a:lnSpc>
                <a:spcPct val="90000"/>
              </a:lnSpc>
              <a:buFont typeface="Arial" panose="020B0604020202020204" pitchFamily="34" charset="0"/>
              <a:buChar char="•"/>
            </a:pPr>
            <a:r>
              <a:rPr lang="en-US" sz="1800" dirty="0"/>
              <a:t>If a harness is required:</a:t>
            </a:r>
          </a:p>
          <a:p>
            <a:pPr marL="938212" lvl="2" indent="-342900">
              <a:lnSpc>
                <a:spcPct val="90000"/>
              </a:lnSpc>
              <a:buFont typeface="Arial" panose="020B0604020202020204" pitchFamily="34" charset="0"/>
              <a:buChar char="•"/>
            </a:pPr>
            <a:r>
              <a:rPr lang="en-US" sz="1800" dirty="0"/>
              <a:t>Offer a treat through the harness as the dog approaches</a:t>
            </a:r>
          </a:p>
          <a:p>
            <a:pPr marL="938212" lvl="2" indent="-342900">
              <a:lnSpc>
                <a:spcPct val="90000"/>
              </a:lnSpc>
              <a:buFont typeface="Arial" panose="020B0604020202020204" pitchFamily="34" charset="0"/>
              <a:buChar char="•"/>
            </a:pPr>
            <a:r>
              <a:rPr lang="en-US" sz="1800" dirty="0"/>
              <a:t>Clip the harness then treat</a:t>
            </a:r>
          </a:p>
          <a:p>
            <a:pPr marL="938212" lvl="2" indent="-342900">
              <a:lnSpc>
                <a:spcPct val="90000"/>
              </a:lnSpc>
              <a:buFont typeface="Arial" panose="020B0604020202020204" pitchFamily="34" charset="0"/>
              <a:buChar char="•"/>
            </a:pPr>
            <a:r>
              <a:rPr lang="en-US" sz="1800" dirty="0"/>
              <a:t>Clip the leash to the harness and collar then treat</a:t>
            </a:r>
          </a:p>
          <a:p>
            <a:pPr marL="663575" lvl="1" indent="-342900">
              <a:lnSpc>
                <a:spcPct val="90000"/>
              </a:lnSpc>
              <a:buFont typeface="Arial" panose="020B0604020202020204" pitchFamily="34" charset="0"/>
              <a:buChar char="•"/>
            </a:pPr>
            <a:r>
              <a:rPr lang="en-US" sz="1800" dirty="0"/>
              <a:t>If leash wrapping is required:</a:t>
            </a:r>
          </a:p>
          <a:p>
            <a:pPr marL="938212" lvl="2" indent="-342900">
              <a:lnSpc>
                <a:spcPct val="90000"/>
              </a:lnSpc>
              <a:buFont typeface="Arial" panose="020B0604020202020204" pitchFamily="34" charset="0"/>
              <a:buChar char="•"/>
            </a:pPr>
            <a:r>
              <a:rPr lang="en-US" sz="1800" dirty="0"/>
              <a:t>Clip the leash to the collar and then treat</a:t>
            </a:r>
          </a:p>
          <a:p>
            <a:pPr marL="938212" lvl="2" indent="-342900">
              <a:lnSpc>
                <a:spcPct val="90000"/>
              </a:lnSpc>
              <a:buFont typeface="Arial" panose="020B0604020202020204" pitchFamily="34" charset="0"/>
              <a:buChar char="•"/>
            </a:pPr>
            <a:r>
              <a:rPr lang="en-US" sz="1800" dirty="0"/>
              <a:t>Wrap the leash and then offer a treat again</a:t>
            </a:r>
          </a:p>
          <a:p>
            <a:pPr marL="663575" lvl="1" indent="-342900">
              <a:lnSpc>
                <a:spcPct val="90000"/>
              </a:lnSpc>
              <a:buFont typeface="Arial" panose="020B0604020202020204" pitchFamily="34" charset="0"/>
              <a:buChar char="•"/>
            </a:pPr>
            <a:r>
              <a:rPr lang="en-US" sz="1800" dirty="0"/>
              <a:t>Before exiting: </a:t>
            </a:r>
          </a:p>
          <a:p>
            <a:pPr marL="938212" lvl="2" indent="-342900">
              <a:lnSpc>
                <a:spcPct val="90000"/>
              </a:lnSpc>
              <a:buFont typeface="Arial" panose="020B0604020202020204" pitchFamily="34" charset="0"/>
              <a:buChar char="•"/>
            </a:pPr>
            <a:r>
              <a:rPr lang="en-US" sz="1800" dirty="0"/>
              <a:t>Check your surroundings</a:t>
            </a:r>
          </a:p>
          <a:p>
            <a:pPr marL="938212" lvl="2" indent="-342900">
              <a:lnSpc>
                <a:spcPct val="90000"/>
              </a:lnSpc>
              <a:buFont typeface="Arial" panose="020B0604020202020204" pitchFamily="34" charset="0"/>
              <a:buChar char="•"/>
            </a:pPr>
            <a:r>
              <a:rPr lang="en-US" sz="1800" dirty="0"/>
              <a:t>Encourage four paws on the floor</a:t>
            </a:r>
          </a:p>
          <a:p>
            <a:pPr marL="938212" lvl="2" indent="-342900">
              <a:lnSpc>
                <a:spcPct val="90000"/>
              </a:lnSpc>
              <a:buFont typeface="Arial" panose="020B0604020202020204" pitchFamily="34" charset="0"/>
              <a:buChar char="•"/>
            </a:pPr>
            <a:r>
              <a:rPr lang="en-US" sz="1800" dirty="0"/>
              <a:t>Walk quickly through the Red zone</a:t>
            </a:r>
          </a:p>
        </p:txBody>
      </p:sp>
      <p:sp>
        <p:nvSpPr>
          <p:cNvPr id="3" name="Title 2">
            <a:extLst>
              <a:ext uri="{FF2B5EF4-FFF2-40B4-BE49-F238E27FC236}">
                <a16:creationId xmlns:a16="http://schemas.microsoft.com/office/drawing/2014/main" id="{6A15DDB7-ED51-5657-0D8B-1FD29255744B}"/>
              </a:ext>
            </a:extLst>
          </p:cNvPr>
          <p:cNvSpPr>
            <a:spLocks noGrp="1"/>
          </p:cNvSpPr>
          <p:nvPr>
            <p:ph type="title"/>
          </p:nvPr>
        </p:nvSpPr>
        <p:spPr>
          <a:xfrm>
            <a:off x="812800" y="228600"/>
            <a:ext cx="10871200" cy="990600"/>
          </a:xfrm>
        </p:spPr>
        <p:txBody>
          <a:bodyPr wrap="square" anchor="ctr">
            <a:normAutofit/>
          </a:bodyPr>
          <a:lstStyle/>
          <a:p>
            <a:r>
              <a:rPr lang="en-US" dirty="0"/>
              <a:t>Entering and Exiting the Kennel: Aroused Dog</a:t>
            </a:r>
          </a:p>
        </p:txBody>
      </p:sp>
      <p:pic>
        <p:nvPicPr>
          <p:cNvPr id="8" name="Picture 7" descr="A dog in a cage&#10;&#10;Description automatically generated">
            <a:extLst>
              <a:ext uri="{FF2B5EF4-FFF2-40B4-BE49-F238E27FC236}">
                <a16:creationId xmlns:a16="http://schemas.microsoft.com/office/drawing/2014/main" id="{7EB27C94-DA22-93A7-0E44-133C908A50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012632" y="2685593"/>
            <a:ext cx="3633419" cy="2725065"/>
          </a:xfrm>
          <a:prstGeom prst="rect">
            <a:avLst/>
          </a:prstGeom>
        </p:spPr>
      </p:pic>
      <p:pic>
        <p:nvPicPr>
          <p:cNvPr id="2" name="Recorded Sound">
            <a:hlinkClick r:id="" action="ppaction://media"/>
            <a:extLst>
              <a:ext uri="{FF2B5EF4-FFF2-40B4-BE49-F238E27FC236}">
                <a16:creationId xmlns:a16="http://schemas.microsoft.com/office/drawing/2014/main" id="{5825063A-6623-7C0D-FCEE-56ADF5EF87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7774" y="317500"/>
            <a:ext cx="406400" cy="406400"/>
          </a:xfrm>
          <a:prstGeom prst="rect">
            <a:avLst/>
          </a:prstGeom>
        </p:spPr>
      </p:pic>
    </p:spTree>
    <p:extLst>
      <p:ext uri="{BB962C8B-B14F-4D97-AF65-F5344CB8AC3E}">
        <p14:creationId xmlns:p14="http://schemas.microsoft.com/office/powerpoint/2010/main" val="1506761995"/>
      </p:ext>
    </p:extLst>
  </p:cSld>
  <p:clrMapOvr>
    <a:masterClrMapping/>
  </p:clrMapOvr>
  <mc:AlternateContent xmlns:mc="http://schemas.openxmlformats.org/markup-compatibility/2006" xmlns:p14="http://schemas.microsoft.com/office/powerpoint/2010/main">
    <mc:Choice Requires="p14">
      <p:transition spd="slow" p14:dur="2000" advTm="127164"/>
    </mc:Choice>
    <mc:Fallback xmlns="">
      <p:transition spd="slow" advTm="127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1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E17D0-886C-7546-DF32-C3103709D0A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A3917FC-9B8C-B875-14ED-2CA8420B576B}"/>
              </a:ext>
            </a:extLst>
          </p:cNvPr>
          <p:cNvSpPr>
            <a:spLocks noGrp="1"/>
          </p:cNvSpPr>
          <p:nvPr>
            <p:ph type="title"/>
          </p:nvPr>
        </p:nvSpPr>
        <p:spPr>
          <a:xfrm>
            <a:off x="812800" y="228600"/>
            <a:ext cx="10871200" cy="990600"/>
          </a:xfrm>
        </p:spPr>
        <p:txBody>
          <a:bodyPr wrap="square" anchor="ctr">
            <a:normAutofit/>
          </a:bodyPr>
          <a:lstStyle/>
          <a:p>
            <a:r>
              <a:rPr lang="en-US" dirty="0"/>
              <a:t>Entering and Exiting the Kennel: Aroused Dog</a:t>
            </a:r>
          </a:p>
        </p:txBody>
      </p:sp>
      <p:graphicFrame>
        <p:nvGraphicFramePr>
          <p:cNvPr id="6" name="Content Placeholder 3">
            <a:extLst>
              <a:ext uri="{FF2B5EF4-FFF2-40B4-BE49-F238E27FC236}">
                <a16:creationId xmlns:a16="http://schemas.microsoft.com/office/drawing/2014/main" id="{D0FB2325-E927-7A19-D2A1-D0BE3B195E1E}"/>
              </a:ext>
            </a:extLst>
          </p:cNvPr>
          <p:cNvGraphicFramePr>
            <a:graphicFrameLocks noGrp="1"/>
          </p:cNvGraphicFramePr>
          <p:nvPr>
            <p:ph sz="quarter" idx="1"/>
            <p:extLst>
              <p:ext uri="{D42A27DB-BD31-4B8C-83A1-F6EECF244321}">
                <p14:modId xmlns:p14="http://schemas.microsoft.com/office/powerpoint/2010/main" val="1519435844"/>
              </p:ext>
            </p:extLst>
          </p:nvPr>
        </p:nvGraphicFramePr>
        <p:xfrm>
          <a:off x="387498" y="1729562"/>
          <a:ext cx="11296502" cy="44851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8205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F1E777-3EA0-3EF5-19DF-17658FAD2924}"/>
              </a:ext>
            </a:extLst>
          </p:cNvPr>
          <p:cNvSpPr>
            <a:spLocks noGrp="1"/>
          </p:cNvSpPr>
          <p:nvPr>
            <p:ph type="title"/>
          </p:nvPr>
        </p:nvSpPr>
        <p:spPr>
          <a:xfrm>
            <a:off x="812800" y="228600"/>
            <a:ext cx="10871200" cy="990600"/>
          </a:xfrm>
        </p:spPr>
        <p:txBody>
          <a:bodyPr wrap="square" anchor="ctr">
            <a:normAutofit/>
          </a:bodyPr>
          <a:lstStyle/>
          <a:p>
            <a:r>
              <a:rPr lang="en-US" dirty="0"/>
              <a:t>During the walk: Aroused Dog</a:t>
            </a:r>
          </a:p>
        </p:txBody>
      </p:sp>
      <p:graphicFrame>
        <p:nvGraphicFramePr>
          <p:cNvPr id="11" name="Content Placeholder 1">
            <a:extLst>
              <a:ext uri="{FF2B5EF4-FFF2-40B4-BE49-F238E27FC236}">
                <a16:creationId xmlns:a16="http://schemas.microsoft.com/office/drawing/2014/main" id="{8636A7A4-D4C5-280D-B838-D3EFAF0D6489}"/>
              </a:ext>
            </a:extLst>
          </p:cNvPr>
          <p:cNvGraphicFramePr>
            <a:graphicFrameLocks noGrp="1"/>
          </p:cNvGraphicFramePr>
          <p:nvPr>
            <p:ph sz="quarter" idx="1"/>
            <p:extLst>
              <p:ext uri="{D42A27DB-BD31-4B8C-83A1-F6EECF244321}">
                <p14:modId xmlns:p14="http://schemas.microsoft.com/office/powerpoint/2010/main" val="1063914862"/>
              </p:ext>
            </p:extLst>
          </p:nvPr>
        </p:nvGraphicFramePr>
        <p:xfrm>
          <a:off x="374650" y="1536405"/>
          <a:ext cx="10871199" cy="50929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Recorded Sound">
            <a:hlinkClick r:id="" action="ppaction://media"/>
            <a:extLst>
              <a:ext uri="{FF2B5EF4-FFF2-40B4-BE49-F238E27FC236}">
                <a16:creationId xmlns:a16="http://schemas.microsoft.com/office/drawing/2014/main" id="{914B98CF-23FE-70B3-BE74-2F4AA069A8E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0800" y="244475"/>
            <a:ext cx="406400" cy="479425"/>
          </a:xfrm>
          <a:prstGeom prst="rect">
            <a:avLst/>
          </a:prstGeom>
        </p:spPr>
      </p:pic>
    </p:spTree>
    <p:extLst>
      <p:ext uri="{BB962C8B-B14F-4D97-AF65-F5344CB8AC3E}">
        <p14:creationId xmlns:p14="http://schemas.microsoft.com/office/powerpoint/2010/main" val="185604345"/>
      </p:ext>
    </p:extLst>
  </p:cSld>
  <p:clrMapOvr>
    <a:masterClrMapping/>
  </p:clrMapOvr>
  <mc:AlternateContent xmlns:mc="http://schemas.openxmlformats.org/markup-compatibility/2006" xmlns:p14="http://schemas.microsoft.com/office/powerpoint/2010/main">
    <mc:Choice Requires="p14">
      <p:transition spd="slow" p14:dur="2000" advTm="279750"/>
    </mc:Choice>
    <mc:Fallback xmlns="">
      <p:transition spd="slow" advTm="279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91BAC-8CD0-6EEB-CB86-42AB2BBE664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CCCA8D9-96E2-C4CF-3DE5-E2A265993290}"/>
              </a:ext>
            </a:extLst>
          </p:cNvPr>
          <p:cNvSpPr>
            <a:spLocks noGrp="1"/>
          </p:cNvSpPr>
          <p:nvPr>
            <p:ph type="title"/>
          </p:nvPr>
        </p:nvSpPr>
        <p:spPr>
          <a:xfrm>
            <a:off x="812800" y="228600"/>
            <a:ext cx="10871200" cy="990600"/>
          </a:xfrm>
        </p:spPr>
        <p:txBody>
          <a:bodyPr wrap="square" anchor="ctr">
            <a:normAutofit/>
          </a:bodyPr>
          <a:lstStyle/>
          <a:p>
            <a:r>
              <a:rPr lang="en-US" dirty="0"/>
              <a:t>After the walk: Aroused Dog</a:t>
            </a:r>
          </a:p>
        </p:txBody>
      </p:sp>
      <p:graphicFrame>
        <p:nvGraphicFramePr>
          <p:cNvPr id="7" name="Content Placeholder 1">
            <a:extLst>
              <a:ext uri="{FF2B5EF4-FFF2-40B4-BE49-F238E27FC236}">
                <a16:creationId xmlns:a16="http://schemas.microsoft.com/office/drawing/2014/main" id="{CB976220-A930-84E3-4108-F530641EBB6E}"/>
              </a:ext>
            </a:extLst>
          </p:cNvPr>
          <p:cNvGraphicFramePr>
            <a:graphicFrameLocks noGrp="1"/>
          </p:cNvGraphicFramePr>
          <p:nvPr>
            <p:ph sz="quarter" idx="1"/>
            <p:extLst>
              <p:ext uri="{D42A27DB-BD31-4B8C-83A1-F6EECF244321}">
                <p14:modId xmlns:p14="http://schemas.microsoft.com/office/powerpoint/2010/main" val="377839557"/>
              </p:ext>
            </p:extLst>
          </p:nvPr>
        </p:nvGraphicFramePr>
        <p:xfrm>
          <a:off x="329609" y="1676400"/>
          <a:ext cx="11354391" cy="46606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0915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C6335C-B474-D5C0-2168-B6FAECF20AF2}"/>
              </a:ext>
            </a:extLst>
          </p:cNvPr>
          <p:cNvSpPr>
            <a:spLocks noGrp="1"/>
          </p:cNvSpPr>
          <p:nvPr>
            <p:ph type="title"/>
          </p:nvPr>
        </p:nvSpPr>
        <p:spPr>
          <a:xfrm>
            <a:off x="812800" y="228600"/>
            <a:ext cx="10871200" cy="990600"/>
          </a:xfrm>
        </p:spPr>
        <p:txBody>
          <a:bodyPr wrap="square" anchor="ctr">
            <a:normAutofit/>
          </a:bodyPr>
          <a:lstStyle/>
          <a:p>
            <a:r>
              <a:rPr lang="en-US" dirty="0"/>
              <a:t>Entering and Exiting the Kennel: Fearful Dog</a:t>
            </a:r>
          </a:p>
        </p:txBody>
      </p:sp>
      <p:graphicFrame>
        <p:nvGraphicFramePr>
          <p:cNvPr id="12" name="Content Placeholder 1">
            <a:extLst>
              <a:ext uri="{FF2B5EF4-FFF2-40B4-BE49-F238E27FC236}">
                <a16:creationId xmlns:a16="http://schemas.microsoft.com/office/drawing/2014/main" id="{A34FA4EE-4B54-FCE3-0C32-D35788BDCEC3}"/>
              </a:ext>
            </a:extLst>
          </p:cNvPr>
          <p:cNvGraphicFramePr>
            <a:graphicFrameLocks noGrp="1"/>
          </p:cNvGraphicFramePr>
          <p:nvPr>
            <p:ph sz="quarter" idx="1"/>
            <p:extLst>
              <p:ext uri="{D42A27DB-BD31-4B8C-83A1-F6EECF244321}">
                <p14:modId xmlns:p14="http://schemas.microsoft.com/office/powerpoint/2010/main" val="2178198159"/>
              </p:ext>
            </p:extLst>
          </p:nvPr>
        </p:nvGraphicFramePr>
        <p:xfrm>
          <a:off x="812799" y="1676400"/>
          <a:ext cx="10641781" cy="47815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Recorded Sound">
            <a:hlinkClick r:id="" action="ppaction://media"/>
            <a:extLst>
              <a:ext uri="{FF2B5EF4-FFF2-40B4-BE49-F238E27FC236}">
                <a16:creationId xmlns:a16="http://schemas.microsoft.com/office/drawing/2014/main" id="{70F0DCE2-3F95-80FB-06DD-974C7A3CB03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0800" y="228600"/>
            <a:ext cx="406400" cy="406400"/>
          </a:xfrm>
          <a:prstGeom prst="rect">
            <a:avLst/>
          </a:prstGeom>
        </p:spPr>
      </p:pic>
    </p:spTree>
    <p:extLst>
      <p:ext uri="{BB962C8B-B14F-4D97-AF65-F5344CB8AC3E}">
        <p14:creationId xmlns:p14="http://schemas.microsoft.com/office/powerpoint/2010/main" val="4166394473"/>
      </p:ext>
    </p:extLst>
  </p:cSld>
  <p:clrMapOvr>
    <a:masterClrMapping/>
  </p:clrMapOvr>
  <mc:AlternateContent xmlns:mc="http://schemas.openxmlformats.org/markup-compatibility/2006" xmlns:p14="http://schemas.microsoft.com/office/powerpoint/2010/main">
    <mc:Choice Requires="p14">
      <p:transition spd="slow" p14:dur="2000" advTm="552984"/>
    </mc:Choice>
    <mc:Fallback xmlns="">
      <p:transition spd="slow" advTm="552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29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AA3D80-3807-B66A-EF75-1ECE3E0BE52E}"/>
              </a:ext>
            </a:extLst>
          </p:cNvPr>
          <p:cNvSpPr>
            <a:spLocks noGrp="1"/>
          </p:cNvSpPr>
          <p:nvPr>
            <p:ph type="title"/>
          </p:nvPr>
        </p:nvSpPr>
        <p:spPr>
          <a:xfrm>
            <a:off x="812800" y="228600"/>
            <a:ext cx="10871200" cy="990600"/>
          </a:xfrm>
        </p:spPr>
        <p:txBody>
          <a:bodyPr wrap="square" anchor="ctr">
            <a:normAutofit/>
          </a:bodyPr>
          <a:lstStyle/>
          <a:p>
            <a:r>
              <a:rPr lang="en-US" dirty="0"/>
              <a:t>During the walk: Fearful Dog </a:t>
            </a:r>
          </a:p>
        </p:txBody>
      </p:sp>
      <p:graphicFrame>
        <p:nvGraphicFramePr>
          <p:cNvPr id="8" name="Content Placeholder 1">
            <a:extLst>
              <a:ext uri="{FF2B5EF4-FFF2-40B4-BE49-F238E27FC236}">
                <a16:creationId xmlns:a16="http://schemas.microsoft.com/office/drawing/2014/main" id="{3A1463F1-AB62-1B92-96E0-C09757DBA74A}"/>
              </a:ext>
            </a:extLst>
          </p:cNvPr>
          <p:cNvGraphicFramePr/>
          <p:nvPr>
            <p:extLst>
              <p:ext uri="{D42A27DB-BD31-4B8C-83A1-F6EECF244321}">
                <p14:modId xmlns:p14="http://schemas.microsoft.com/office/powerpoint/2010/main" val="4279662745"/>
              </p:ext>
            </p:extLst>
          </p:nvPr>
        </p:nvGraphicFramePr>
        <p:xfrm>
          <a:off x="812800" y="1676400"/>
          <a:ext cx="10574670" cy="44851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Recorded Sound">
            <a:hlinkClick r:id="" action="ppaction://media"/>
            <a:extLst>
              <a:ext uri="{FF2B5EF4-FFF2-40B4-BE49-F238E27FC236}">
                <a16:creationId xmlns:a16="http://schemas.microsoft.com/office/drawing/2014/main" id="{50731B71-3D50-5C7B-BA7F-97CCA7C3263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77600" y="228600"/>
            <a:ext cx="406400" cy="406400"/>
          </a:xfrm>
          <a:prstGeom prst="rect">
            <a:avLst/>
          </a:prstGeom>
        </p:spPr>
      </p:pic>
    </p:spTree>
    <p:extLst>
      <p:ext uri="{BB962C8B-B14F-4D97-AF65-F5344CB8AC3E}">
        <p14:creationId xmlns:p14="http://schemas.microsoft.com/office/powerpoint/2010/main" val="1503172783"/>
      </p:ext>
    </p:extLst>
  </p:cSld>
  <p:clrMapOvr>
    <a:masterClrMapping/>
  </p:clrMapOvr>
  <mc:AlternateContent xmlns:mc="http://schemas.openxmlformats.org/markup-compatibility/2006" xmlns:p14="http://schemas.microsoft.com/office/powerpoint/2010/main">
    <mc:Choice Requires="p14">
      <p:transition spd="slow" p14:dur="2000" advTm="339600"/>
    </mc:Choice>
    <mc:Fallback xmlns="">
      <p:transition spd="slow" advTm="339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B59B7C-766B-4C79-9D04-EAB174BC8C81}"/>
              </a:ext>
            </a:extLst>
          </p:cNvPr>
          <p:cNvSpPr>
            <a:spLocks noGrp="1"/>
          </p:cNvSpPr>
          <p:nvPr>
            <p:ph type="title"/>
          </p:nvPr>
        </p:nvSpPr>
        <p:spPr/>
        <p:txBody>
          <a:bodyPr/>
          <a:lstStyle/>
          <a:p>
            <a:r>
              <a:rPr lang="en-US" dirty="0"/>
              <a:t>Introduction Video</a:t>
            </a:r>
          </a:p>
        </p:txBody>
      </p:sp>
      <p:pic>
        <p:nvPicPr>
          <p:cNvPr id="5" name="Online Media 4" title="Blue Dot Training">
            <a:hlinkClick r:id="" action="ppaction://media"/>
            <a:extLst>
              <a:ext uri="{FF2B5EF4-FFF2-40B4-BE49-F238E27FC236}">
                <a16:creationId xmlns:a16="http://schemas.microsoft.com/office/drawing/2014/main" id="{08F61CF3-B486-002B-2BAE-0FFC1249F749}"/>
              </a:ext>
            </a:extLst>
          </p:cNvPr>
          <p:cNvPicPr>
            <a:picLocks noRot="1" noChangeAspect="1"/>
          </p:cNvPicPr>
          <p:nvPr>
            <a:videoFile r:link="rId1"/>
          </p:nvPr>
        </p:nvPicPr>
        <p:blipFill>
          <a:blip r:embed="rId3"/>
          <a:stretch>
            <a:fillRect/>
          </a:stretch>
        </p:blipFill>
        <p:spPr>
          <a:xfrm>
            <a:off x="2985293" y="2932982"/>
            <a:ext cx="6221413" cy="3515106"/>
          </a:xfrm>
          <a:prstGeom prst="rect">
            <a:avLst/>
          </a:prstGeom>
        </p:spPr>
      </p:pic>
    </p:spTree>
    <p:extLst>
      <p:ext uri="{BB962C8B-B14F-4D97-AF65-F5344CB8AC3E}">
        <p14:creationId xmlns:p14="http://schemas.microsoft.com/office/powerpoint/2010/main" val="308214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299662-7D1C-2850-B0D0-90B51F192B4F}"/>
              </a:ext>
            </a:extLst>
          </p:cNvPr>
          <p:cNvSpPr>
            <a:spLocks noGrp="1"/>
          </p:cNvSpPr>
          <p:nvPr>
            <p:ph type="title"/>
          </p:nvPr>
        </p:nvSpPr>
        <p:spPr>
          <a:xfrm>
            <a:off x="812800" y="228600"/>
            <a:ext cx="10871200" cy="990600"/>
          </a:xfrm>
        </p:spPr>
        <p:txBody>
          <a:bodyPr wrap="square" anchor="ctr">
            <a:normAutofit/>
          </a:bodyPr>
          <a:lstStyle/>
          <a:p>
            <a:r>
              <a:rPr lang="en-US" dirty="0"/>
              <a:t>After the walk: Fearful Dog</a:t>
            </a:r>
          </a:p>
        </p:txBody>
      </p:sp>
      <p:graphicFrame>
        <p:nvGraphicFramePr>
          <p:cNvPr id="5" name="Content Placeholder 1">
            <a:extLst>
              <a:ext uri="{FF2B5EF4-FFF2-40B4-BE49-F238E27FC236}">
                <a16:creationId xmlns:a16="http://schemas.microsoft.com/office/drawing/2014/main" id="{5E9E1611-70B5-7D37-E179-FFDD0313551E}"/>
              </a:ext>
            </a:extLst>
          </p:cNvPr>
          <p:cNvGraphicFramePr>
            <a:graphicFrameLocks noGrp="1"/>
          </p:cNvGraphicFramePr>
          <p:nvPr>
            <p:ph sz="quarter" idx="1"/>
            <p:extLst>
              <p:ext uri="{D42A27DB-BD31-4B8C-83A1-F6EECF244321}">
                <p14:modId xmlns:p14="http://schemas.microsoft.com/office/powerpoint/2010/main" val="1258517833"/>
              </p:ext>
            </p:extLst>
          </p:nvPr>
        </p:nvGraphicFramePr>
        <p:xfrm>
          <a:off x="584199" y="1762125"/>
          <a:ext cx="10502901" cy="44851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6141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6AAAD2-FD56-1A7A-ADEA-AE55947196A0}"/>
              </a:ext>
            </a:extLst>
          </p:cNvPr>
          <p:cNvSpPr>
            <a:spLocks noGrp="1"/>
          </p:cNvSpPr>
          <p:nvPr>
            <p:ph type="title"/>
          </p:nvPr>
        </p:nvSpPr>
        <p:spPr>
          <a:xfrm>
            <a:off x="812800" y="228600"/>
            <a:ext cx="10871200" cy="990600"/>
          </a:xfrm>
        </p:spPr>
        <p:txBody>
          <a:bodyPr wrap="square" anchor="ctr">
            <a:normAutofit/>
          </a:bodyPr>
          <a:lstStyle/>
          <a:p>
            <a:r>
              <a:rPr lang="en-US" dirty="0"/>
              <a:t>Activities to consider</a:t>
            </a:r>
          </a:p>
        </p:txBody>
      </p:sp>
      <p:graphicFrame>
        <p:nvGraphicFramePr>
          <p:cNvPr id="5" name="Content Placeholder 1">
            <a:extLst>
              <a:ext uri="{FF2B5EF4-FFF2-40B4-BE49-F238E27FC236}">
                <a16:creationId xmlns:a16="http://schemas.microsoft.com/office/drawing/2014/main" id="{71B7A772-3E2A-8B13-B588-43623EA7D292}"/>
              </a:ext>
            </a:extLst>
          </p:cNvPr>
          <p:cNvGraphicFramePr>
            <a:graphicFrameLocks noGrp="1"/>
          </p:cNvGraphicFramePr>
          <p:nvPr>
            <p:ph sz="quarter" idx="1"/>
            <p:extLst>
              <p:ext uri="{D42A27DB-BD31-4B8C-83A1-F6EECF244321}">
                <p14:modId xmlns:p14="http://schemas.microsoft.com/office/powerpoint/2010/main" val="105827167"/>
              </p:ext>
            </p:extLst>
          </p:nvPr>
        </p:nvGraphicFramePr>
        <p:xfrm>
          <a:off x="365125" y="1895476"/>
          <a:ext cx="7388226" cy="40767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descr="A dog kennel with blue cones&#10;&#10;Description automatically generated">
            <a:extLst>
              <a:ext uri="{FF2B5EF4-FFF2-40B4-BE49-F238E27FC236}">
                <a16:creationId xmlns:a16="http://schemas.microsoft.com/office/drawing/2014/main" id="{091CE895-6D55-6178-F0D6-4297BE886F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20125" y="4190999"/>
            <a:ext cx="2781300" cy="2085975"/>
          </a:xfrm>
          <a:prstGeom prst="rect">
            <a:avLst/>
          </a:prstGeom>
        </p:spPr>
      </p:pic>
      <p:pic>
        <p:nvPicPr>
          <p:cNvPr id="9" name="Picture 8" descr="A dog lying on a dog bed&#10;&#10;Description automatically generated">
            <a:extLst>
              <a:ext uri="{FF2B5EF4-FFF2-40B4-BE49-F238E27FC236}">
                <a16:creationId xmlns:a16="http://schemas.microsoft.com/office/drawing/2014/main" id="{6AE5DC6F-9F33-A905-644D-351F4DCF98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96499" y="1895476"/>
            <a:ext cx="1581150" cy="2108200"/>
          </a:xfrm>
          <a:prstGeom prst="rect">
            <a:avLst/>
          </a:prstGeom>
        </p:spPr>
      </p:pic>
      <p:pic>
        <p:nvPicPr>
          <p:cNvPr id="11" name="Picture 10" descr="A dog lying in the sand&#10;&#10;Description automatically generated">
            <a:extLst>
              <a:ext uri="{FF2B5EF4-FFF2-40B4-BE49-F238E27FC236}">
                <a16:creationId xmlns:a16="http://schemas.microsoft.com/office/drawing/2014/main" id="{CBF65804-2D9B-96BE-38A3-BDC46D5516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20074" y="1895476"/>
            <a:ext cx="1581443" cy="2108200"/>
          </a:xfrm>
          <a:prstGeom prst="rect">
            <a:avLst/>
          </a:prstGeom>
        </p:spPr>
      </p:pic>
      <p:pic>
        <p:nvPicPr>
          <p:cNvPr id="2" name="Recorded Sound">
            <a:hlinkClick r:id="" action="ppaction://media"/>
            <a:extLst>
              <a:ext uri="{FF2B5EF4-FFF2-40B4-BE49-F238E27FC236}">
                <a16:creationId xmlns:a16="http://schemas.microsoft.com/office/drawing/2014/main" id="{9081E03D-1B79-2782-D38D-07FDBB24879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74449" y="228600"/>
            <a:ext cx="406400" cy="406400"/>
          </a:xfrm>
          <a:prstGeom prst="rect">
            <a:avLst/>
          </a:prstGeom>
        </p:spPr>
      </p:pic>
    </p:spTree>
    <p:extLst>
      <p:ext uri="{BB962C8B-B14F-4D97-AF65-F5344CB8AC3E}">
        <p14:creationId xmlns:p14="http://schemas.microsoft.com/office/powerpoint/2010/main" val="4192274010"/>
      </p:ext>
    </p:extLst>
  </p:cSld>
  <p:clrMapOvr>
    <a:masterClrMapping/>
  </p:clrMapOvr>
  <mc:AlternateContent xmlns:mc="http://schemas.openxmlformats.org/markup-compatibility/2006" xmlns:p14="http://schemas.microsoft.com/office/powerpoint/2010/main">
    <mc:Choice Requires="p14">
      <p:transition spd="slow" p14:dur="2000" advTm="359952"/>
    </mc:Choice>
    <mc:Fallback xmlns="">
      <p:transition spd="slow" advTm="359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9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2127E8-3E2C-E2F1-0B4B-E2E06F301E30}"/>
              </a:ext>
            </a:extLst>
          </p:cNvPr>
          <p:cNvSpPr>
            <a:spLocks noGrp="1"/>
          </p:cNvSpPr>
          <p:nvPr>
            <p:ph type="title"/>
          </p:nvPr>
        </p:nvSpPr>
        <p:spPr/>
        <p:txBody>
          <a:bodyPr/>
          <a:lstStyle/>
          <a:p>
            <a:r>
              <a:rPr lang="en-US" dirty="0"/>
              <a:t>Reminder: Follow All Kennel Signs</a:t>
            </a:r>
          </a:p>
        </p:txBody>
      </p:sp>
      <p:pic>
        <p:nvPicPr>
          <p:cNvPr id="5" name="Picture 4" descr="A collection of signs on a table&#10;&#10;Description automatically generated">
            <a:extLst>
              <a:ext uri="{FF2B5EF4-FFF2-40B4-BE49-F238E27FC236}">
                <a16:creationId xmlns:a16="http://schemas.microsoft.com/office/drawing/2014/main" id="{89777E6D-5C99-6A11-1E41-EC03B47E29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200" y="1721111"/>
            <a:ext cx="9912350" cy="4613014"/>
          </a:xfrm>
          <a:prstGeom prst="rect">
            <a:avLst/>
          </a:prstGeom>
        </p:spPr>
      </p:pic>
    </p:spTree>
    <p:extLst>
      <p:ext uri="{BB962C8B-B14F-4D97-AF65-F5344CB8AC3E}">
        <p14:creationId xmlns:p14="http://schemas.microsoft.com/office/powerpoint/2010/main" val="1323158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812800" y="228600"/>
            <a:ext cx="10871200" cy="990600"/>
          </a:xfrm>
        </p:spPr>
        <p:txBody>
          <a:bodyPr wrap="square" anchor="ctr">
            <a:normAutofit/>
          </a:bodyPr>
          <a:lstStyle/>
          <a:p>
            <a:r>
              <a:rPr lang="en-US" dirty="0"/>
              <a:t>Walking Tools</a:t>
            </a:r>
          </a:p>
        </p:txBody>
      </p:sp>
      <p:graphicFrame>
        <p:nvGraphicFramePr>
          <p:cNvPr id="20" name="Content Placeholder 17">
            <a:extLst>
              <a:ext uri="{FF2B5EF4-FFF2-40B4-BE49-F238E27FC236}">
                <a16:creationId xmlns:a16="http://schemas.microsoft.com/office/drawing/2014/main" id="{C69412D6-AF0E-4CA9-362F-9DCFE1D3E393}"/>
              </a:ext>
            </a:extLst>
          </p:cNvPr>
          <p:cNvGraphicFramePr>
            <a:graphicFrameLocks noGrp="1"/>
          </p:cNvGraphicFramePr>
          <p:nvPr>
            <p:ph sz="quarter" idx="1"/>
            <p:extLst>
              <p:ext uri="{D42A27DB-BD31-4B8C-83A1-F6EECF244321}">
                <p14:modId xmlns:p14="http://schemas.microsoft.com/office/powerpoint/2010/main" val="1159662473"/>
              </p:ext>
            </p:extLst>
          </p:nvPr>
        </p:nvGraphicFramePr>
        <p:xfrm>
          <a:off x="812799" y="1793358"/>
          <a:ext cx="6640623" cy="44851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dog on a leash&#10;&#10;Description automatically generated">
            <a:extLst>
              <a:ext uri="{FF2B5EF4-FFF2-40B4-BE49-F238E27FC236}">
                <a16:creationId xmlns:a16="http://schemas.microsoft.com/office/drawing/2014/main" id="{BED69A29-625D-A693-54EF-99AAB3572E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9576989" y="1963770"/>
            <a:ext cx="2161641" cy="1620680"/>
          </a:xfrm>
          <a:prstGeom prst="rect">
            <a:avLst/>
          </a:prstGeom>
        </p:spPr>
      </p:pic>
      <p:pic>
        <p:nvPicPr>
          <p:cNvPr id="4" name="Picture 3" descr="A dog sitting on grass&#10;&#10;Description automatically generated">
            <a:extLst>
              <a:ext uri="{FF2B5EF4-FFF2-40B4-BE49-F238E27FC236}">
                <a16:creationId xmlns:a16="http://schemas.microsoft.com/office/drawing/2014/main" id="{EDDA19E6-30F5-72F7-78A1-539AD206EE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47176" y="4071420"/>
            <a:ext cx="1620973" cy="2161641"/>
          </a:xfrm>
          <a:prstGeom prst="rect">
            <a:avLst/>
          </a:prstGeom>
        </p:spPr>
      </p:pic>
      <p:pic>
        <p:nvPicPr>
          <p:cNvPr id="6" name="Picture 5" descr="A dog standing on grass&#10;&#10;Description automatically generated">
            <a:extLst>
              <a:ext uri="{FF2B5EF4-FFF2-40B4-BE49-F238E27FC236}">
                <a16:creationId xmlns:a16="http://schemas.microsoft.com/office/drawing/2014/main" id="{03B23C13-A980-6450-6ADE-2F23E63B458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34920" y="4071419"/>
            <a:ext cx="1610604" cy="2161642"/>
          </a:xfrm>
          <a:prstGeom prst="rect">
            <a:avLst/>
          </a:prstGeom>
        </p:spPr>
      </p:pic>
      <p:pic>
        <p:nvPicPr>
          <p:cNvPr id="8" name="Picture 7" descr="A dog sitting on grass&#10;&#10;Description automatically generated">
            <a:extLst>
              <a:ext uri="{FF2B5EF4-FFF2-40B4-BE49-F238E27FC236}">
                <a16:creationId xmlns:a16="http://schemas.microsoft.com/office/drawing/2014/main" id="{EDAE1E81-B956-7E65-8DA4-FC590F59FE3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24843" y="1705760"/>
            <a:ext cx="1620681" cy="2161641"/>
          </a:xfrm>
          <a:prstGeom prst="rect">
            <a:avLst/>
          </a:prstGeom>
        </p:spPr>
      </p:pic>
    </p:spTree>
    <p:extLst>
      <p:ext uri="{BB962C8B-B14F-4D97-AF65-F5344CB8AC3E}">
        <p14:creationId xmlns:p14="http://schemas.microsoft.com/office/powerpoint/2010/main" val="616645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CA08B7-E124-7554-4968-F94FB4325BE0}"/>
              </a:ext>
            </a:extLst>
          </p:cNvPr>
          <p:cNvSpPr>
            <a:spLocks noGrp="1"/>
          </p:cNvSpPr>
          <p:nvPr>
            <p:ph type="title"/>
          </p:nvPr>
        </p:nvSpPr>
        <p:spPr>
          <a:xfrm>
            <a:off x="812800" y="228600"/>
            <a:ext cx="10871200" cy="990600"/>
          </a:xfrm>
        </p:spPr>
        <p:txBody>
          <a:bodyPr wrap="square" anchor="ctr">
            <a:normAutofit/>
          </a:bodyPr>
          <a:lstStyle/>
          <a:p>
            <a:r>
              <a:rPr lang="en-US" dirty="0"/>
              <a:t>Notes and Alerts</a:t>
            </a:r>
          </a:p>
        </p:txBody>
      </p:sp>
      <p:graphicFrame>
        <p:nvGraphicFramePr>
          <p:cNvPr id="8" name="Content Placeholder 5">
            <a:extLst>
              <a:ext uri="{FF2B5EF4-FFF2-40B4-BE49-F238E27FC236}">
                <a16:creationId xmlns:a16="http://schemas.microsoft.com/office/drawing/2014/main" id="{2932F321-7EB5-7487-F813-D18CE76CD118}"/>
              </a:ext>
            </a:extLst>
          </p:cNvPr>
          <p:cNvGraphicFramePr>
            <a:graphicFrameLocks noGrp="1"/>
          </p:cNvGraphicFramePr>
          <p:nvPr>
            <p:ph sz="quarter" idx="1"/>
            <p:extLst>
              <p:ext uri="{D42A27DB-BD31-4B8C-83A1-F6EECF244321}">
                <p14:modId xmlns:p14="http://schemas.microsoft.com/office/powerpoint/2010/main" val="35251062"/>
              </p:ext>
            </p:extLst>
          </p:nvPr>
        </p:nvGraphicFramePr>
        <p:xfrm>
          <a:off x="812800" y="1676400"/>
          <a:ext cx="8182344" cy="4798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4841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8129E6-D619-C9F9-A208-1565ABB41EF9}"/>
              </a:ext>
            </a:extLst>
          </p:cNvPr>
          <p:cNvSpPr>
            <a:spLocks noGrp="1"/>
          </p:cNvSpPr>
          <p:nvPr>
            <p:ph sz="quarter" idx="1"/>
          </p:nvPr>
        </p:nvSpPr>
        <p:spPr>
          <a:xfrm>
            <a:off x="660400" y="1676400"/>
            <a:ext cx="8607425" cy="4705350"/>
          </a:xfrm>
        </p:spPr>
        <p:txBody>
          <a:bodyPr/>
          <a:lstStyle/>
          <a:p>
            <a:pPr marL="342900" indent="-342900">
              <a:buFont typeface="Arial" panose="020B0604020202020204" pitchFamily="34" charset="0"/>
              <a:buChar char="•"/>
            </a:pPr>
            <a:r>
              <a:rPr lang="en-US" sz="1800" dirty="0"/>
              <a:t>Objective language uses concise facts and detailed information</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t>Subjective language uses our perspectives, feelings, or opinions</a:t>
            </a:r>
          </a:p>
          <a:p>
            <a:pPr marL="0" indent="0"/>
            <a:r>
              <a:rPr lang="en-US" sz="1800" dirty="0"/>
              <a:t> </a:t>
            </a:r>
          </a:p>
          <a:p>
            <a:pPr marL="342900" indent="-342900">
              <a:buFont typeface="Arial" panose="020B0604020202020204" pitchFamily="34" charset="0"/>
              <a:buChar char="•"/>
            </a:pPr>
            <a:r>
              <a:rPr lang="en-US" sz="1800" dirty="0"/>
              <a:t>Using objective language helps us more accurately understand body language and interactions and is vital when recording notes</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t>Example:</a:t>
            </a:r>
          </a:p>
          <a:p>
            <a:pPr marL="663575" lvl="1" indent="-342900">
              <a:buFont typeface="Arial" panose="020B0604020202020204" pitchFamily="34" charset="0"/>
              <a:buChar char="•"/>
            </a:pPr>
            <a:r>
              <a:rPr lang="en-US" sz="1800" dirty="0">
                <a:solidFill>
                  <a:srgbClr val="FF0000"/>
                </a:solidFill>
              </a:rPr>
              <a:t>Subjective</a:t>
            </a:r>
            <a:r>
              <a:rPr lang="en-US" sz="1800" dirty="0"/>
              <a:t>: Aries was pretty good today. He was only aroused at first, but he calmed down quickly and was very sweet.</a:t>
            </a:r>
          </a:p>
          <a:p>
            <a:pPr marL="663575" lvl="1" indent="-342900">
              <a:buFont typeface="Arial" panose="020B0604020202020204" pitchFamily="34" charset="0"/>
              <a:buChar char="•"/>
            </a:pPr>
            <a:r>
              <a:rPr lang="en-US" sz="1800" dirty="0">
                <a:solidFill>
                  <a:srgbClr val="00B050"/>
                </a:solidFill>
              </a:rPr>
              <a:t>Objective</a:t>
            </a:r>
            <a:r>
              <a:rPr lang="en-US" sz="1800" dirty="0"/>
              <a:t>: Aries pulled hard through the Redzone, whining and panting with full piloerection. Once past the gazebo, he began loose leash walking and taking treats. He frequently looked back at me and solicited attention with a neutral wagging tail and loose wiggly body.</a:t>
            </a:r>
          </a:p>
          <a:p>
            <a:endParaRPr lang="en-US" dirty="0"/>
          </a:p>
        </p:txBody>
      </p:sp>
      <p:sp>
        <p:nvSpPr>
          <p:cNvPr id="3" name="Title 2">
            <a:extLst>
              <a:ext uri="{FF2B5EF4-FFF2-40B4-BE49-F238E27FC236}">
                <a16:creationId xmlns:a16="http://schemas.microsoft.com/office/drawing/2014/main" id="{1A4B0846-F178-3F01-C796-FFD4DA67EEB0}"/>
              </a:ext>
            </a:extLst>
          </p:cNvPr>
          <p:cNvSpPr>
            <a:spLocks noGrp="1"/>
          </p:cNvSpPr>
          <p:nvPr>
            <p:ph type="title"/>
          </p:nvPr>
        </p:nvSpPr>
        <p:spPr/>
        <p:txBody>
          <a:bodyPr/>
          <a:lstStyle/>
          <a:p>
            <a:r>
              <a:rPr lang="en-US" dirty="0"/>
              <a:t>Subjective vs. Objective Language</a:t>
            </a:r>
          </a:p>
        </p:txBody>
      </p:sp>
      <p:pic>
        <p:nvPicPr>
          <p:cNvPr id="4" name="Recorded Sound">
            <a:hlinkClick r:id="" action="ppaction://media"/>
            <a:extLst>
              <a:ext uri="{FF2B5EF4-FFF2-40B4-BE49-F238E27FC236}">
                <a16:creationId xmlns:a16="http://schemas.microsoft.com/office/drawing/2014/main" id="{9301FAC7-0655-2CB4-3A97-5CAA5BCC89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79200" y="228600"/>
            <a:ext cx="406400" cy="406400"/>
          </a:xfrm>
          <a:prstGeom prst="rect">
            <a:avLst/>
          </a:prstGeom>
        </p:spPr>
      </p:pic>
    </p:spTree>
    <p:extLst>
      <p:ext uri="{BB962C8B-B14F-4D97-AF65-F5344CB8AC3E}">
        <p14:creationId xmlns:p14="http://schemas.microsoft.com/office/powerpoint/2010/main" val="1630053699"/>
      </p:ext>
    </p:extLst>
  </p:cSld>
  <p:clrMapOvr>
    <a:masterClrMapping/>
  </p:clrMapOvr>
  <mc:AlternateContent xmlns:mc="http://schemas.openxmlformats.org/markup-compatibility/2006" xmlns:p14="http://schemas.microsoft.com/office/powerpoint/2010/main">
    <mc:Choice Requires="p14">
      <p:transition spd="slow" p14:dur="2000" advTm="32106"/>
    </mc:Choice>
    <mc:Fallback xmlns="">
      <p:transition spd="slow" advTm="32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D77A2E-9C8B-20C3-BB0A-0127C3048407}"/>
              </a:ext>
            </a:extLst>
          </p:cNvPr>
          <p:cNvSpPr>
            <a:spLocks noGrp="1"/>
          </p:cNvSpPr>
          <p:nvPr>
            <p:ph type="title"/>
          </p:nvPr>
        </p:nvSpPr>
        <p:spPr>
          <a:xfrm>
            <a:off x="812800" y="228600"/>
            <a:ext cx="10871200" cy="990600"/>
          </a:xfrm>
        </p:spPr>
        <p:txBody>
          <a:bodyPr wrap="square" anchor="ctr">
            <a:normAutofit/>
          </a:bodyPr>
          <a:lstStyle/>
          <a:p>
            <a:r>
              <a:rPr lang="en-US" dirty="0"/>
              <a:t>Reminders</a:t>
            </a:r>
          </a:p>
        </p:txBody>
      </p:sp>
      <p:graphicFrame>
        <p:nvGraphicFramePr>
          <p:cNvPr id="18" name="Text Placeholder 4">
            <a:extLst>
              <a:ext uri="{FF2B5EF4-FFF2-40B4-BE49-F238E27FC236}">
                <a16:creationId xmlns:a16="http://schemas.microsoft.com/office/drawing/2014/main" id="{77EAB199-7585-91B5-EC10-0823B65F7B14}"/>
              </a:ext>
            </a:extLst>
          </p:cNvPr>
          <p:cNvGraphicFramePr/>
          <p:nvPr>
            <p:extLst>
              <p:ext uri="{D42A27DB-BD31-4B8C-83A1-F6EECF244321}">
                <p14:modId xmlns:p14="http://schemas.microsoft.com/office/powerpoint/2010/main" val="1333508963"/>
              </p:ext>
            </p:extLst>
          </p:nvPr>
        </p:nvGraphicFramePr>
        <p:xfrm>
          <a:off x="812800" y="1676400"/>
          <a:ext cx="7854950" cy="4756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9338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720DD8E-F181-8CC8-FDAD-466FB577271C}"/>
              </a:ext>
            </a:extLst>
          </p:cNvPr>
          <p:cNvSpPr txBox="1"/>
          <p:nvPr/>
        </p:nvSpPr>
        <p:spPr>
          <a:xfrm>
            <a:off x="1981200" y="1809749"/>
            <a:ext cx="8229599" cy="1938992"/>
          </a:xfrm>
          <a:prstGeom prst="rect">
            <a:avLst/>
          </a:prstGeom>
          <a:noFill/>
        </p:spPr>
        <p:txBody>
          <a:bodyPr wrap="square" rtlCol="0">
            <a:spAutoFit/>
          </a:bodyPr>
          <a:lstStyle/>
          <a:p>
            <a:r>
              <a:rPr lang="en-US" sz="6000" dirty="0"/>
              <a:t>Thank you for being a Blue dot walker! </a:t>
            </a:r>
          </a:p>
        </p:txBody>
      </p:sp>
      <p:pic>
        <p:nvPicPr>
          <p:cNvPr id="2" name="Recorded Sound">
            <a:hlinkClick r:id="" action="ppaction://media"/>
            <a:extLst>
              <a:ext uri="{FF2B5EF4-FFF2-40B4-BE49-F238E27FC236}">
                <a16:creationId xmlns:a16="http://schemas.microsoft.com/office/drawing/2014/main" id="{DE918D04-9C66-A2BE-285F-4B3027BBF2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64925" y="558800"/>
            <a:ext cx="406400" cy="406400"/>
          </a:xfrm>
          <a:prstGeom prst="rect">
            <a:avLst/>
          </a:prstGeom>
        </p:spPr>
      </p:pic>
    </p:spTree>
    <p:extLst>
      <p:ext uri="{BB962C8B-B14F-4D97-AF65-F5344CB8AC3E}">
        <p14:creationId xmlns:p14="http://schemas.microsoft.com/office/powerpoint/2010/main" val="2026942475"/>
      </p:ext>
    </p:extLst>
  </p:cSld>
  <p:clrMapOvr>
    <a:masterClrMapping/>
  </p:clrMapOvr>
  <mc:AlternateContent xmlns:mc="http://schemas.openxmlformats.org/markup-compatibility/2006" xmlns:p14="http://schemas.microsoft.com/office/powerpoint/2010/main">
    <mc:Choice Requires="p14">
      <p:transition spd="slow" p14:dur="2000" advTm="55676"/>
    </mc:Choice>
    <mc:Fallback xmlns="">
      <p:transition spd="slow" advTm="55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12800" y="228600"/>
            <a:ext cx="10871200" cy="990600"/>
          </a:xfrm>
        </p:spPr>
        <p:txBody>
          <a:bodyPr wrap="square" anchor="ctr">
            <a:normAutofit/>
          </a:bodyPr>
          <a:lstStyle/>
          <a:p>
            <a:r>
              <a:rPr lang="en-US" dirty="0"/>
              <a:t>What is a Blue Dot Dog? </a:t>
            </a:r>
          </a:p>
        </p:txBody>
      </p:sp>
      <p:graphicFrame>
        <p:nvGraphicFramePr>
          <p:cNvPr id="20" name="Text Placeholder 13">
            <a:extLst>
              <a:ext uri="{FF2B5EF4-FFF2-40B4-BE49-F238E27FC236}">
                <a16:creationId xmlns:a16="http://schemas.microsoft.com/office/drawing/2014/main" id="{69CE7D6D-5F3E-39AC-D81F-E7CFE3AE0553}"/>
              </a:ext>
            </a:extLst>
          </p:cNvPr>
          <p:cNvGraphicFramePr/>
          <p:nvPr>
            <p:extLst>
              <p:ext uri="{D42A27DB-BD31-4B8C-83A1-F6EECF244321}">
                <p14:modId xmlns:p14="http://schemas.microsoft.com/office/powerpoint/2010/main" val="3672338101"/>
              </p:ext>
            </p:extLst>
          </p:nvPr>
        </p:nvGraphicFramePr>
        <p:xfrm>
          <a:off x="812800" y="1676400"/>
          <a:ext cx="5181600" cy="44851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descr="A dog standing on grass&#10;&#10;Description automatically generated">
            <a:extLst>
              <a:ext uri="{FF2B5EF4-FFF2-40B4-BE49-F238E27FC236}">
                <a16:creationId xmlns:a16="http://schemas.microsoft.com/office/drawing/2014/main" id="{C6C18418-F7DD-56B8-7C02-6A13C8FA33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40427" y="1676400"/>
            <a:ext cx="2338539" cy="3138626"/>
          </a:xfrm>
          <a:prstGeom prst="rect">
            <a:avLst/>
          </a:prstGeom>
        </p:spPr>
      </p:pic>
      <p:pic>
        <p:nvPicPr>
          <p:cNvPr id="7" name="Picture 6" descr="A dog on a leash&#10;&#10;Description automatically generated">
            <a:extLst>
              <a:ext uri="{FF2B5EF4-FFF2-40B4-BE49-F238E27FC236}">
                <a16:creationId xmlns:a16="http://schemas.microsoft.com/office/drawing/2014/main" id="{74287B3E-C4F4-1A87-B984-6CC6B4C6D9D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8838330" y="3635927"/>
            <a:ext cx="3121709" cy="2341282"/>
          </a:xfrm>
          <a:prstGeom prst="rect">
            <a:avLst/>
          </a:prstGeom>
        </p:spPr>
      </p:pic>
      <p:pic>
        <p:nvPicPr>
          <p:cNvPr id="2" name="Recorded Sound">
            <a:hlinkClick r:id="" action="ppaction://media"/>
            <a:extLst>
              <a:ext uri="{FF2B5EF4-FFF2-40B4-BE49-F238E27FC236}">
                <a16:creationId xmlns:a16="http://schemas.microsoft.com/office/drawing/2014/main" id="{3DA24687-9B68-20E6-E2E9-5C5FF6C61E2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0800" y="231317"/>
            <a:ext cx="406400" cy="518519"/>
          </a:xfrm>
          <a:prstGeom prst="rect">
            <a:avLst/>
          </a:prstGeom>
        </p:spPr>
      </p:pic>
    </p:spTree>
    <p:extLst>
      <p:ext uri="{BB962C8B-B14F-4D97-AF65-F5344CB8AC3E}">
        <p14:creationId xmlns:p14="http://schemas.microsoft.com/office/powerpoint/2010/main" val="3537617905"/>
      </p:ext>
    </p:extLst>
  </p:cSld>
  <p:clrMapOvr>
    <a:masterClrMapping/>
  </p:clrMapOvr>
  <mc:AlternateContent xmlns:mc="http://schemas.openxmlformats.org/markup-compatibility/2006" xmlns:p14="http://schemas.microsoft.com/office/powerpoint/2010/main">
    <mc:Choice Requires="p14">
      <p:transition spd="slow" p14:dur="2000" advTm="30332"/>
    </mc:Choice>
    <mc:Fallback xmlns="">
      <p:transition spd="slow" advTm="30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1EDEAC-47C4-1AA9-F866-920121C9C42E}"/>
              </a:ext>
            </a:extLst>
          </p:cNvPr>
          <p:cNvSpPr>
            <a:spLocks noGrp="1"/>
          </p:cNvSpPr>
          <p:nvPr>
            <p:ph type="ctrTitle"/>
          </p:nvPr>
        </p:nvSpPr>
        <p:spPr>
          <a:xfrm>
            <a:off x="1587500" y="-1066800"/>
            <a:ext cx="8636000" cy="1828800"/>
          </a:xfrm>
        </p:spPr>
        <p:txBody>
          <a:bodyPr/>
          <a:lstStyle/>
          <a:p>
            <a:r>
              <a:rPr lang="en-US" dirty="0"/>
              <a:t>Body Language Overview </a:t>
            </a:r>
          </a:p>
        </p:txBody>
      </p:sp>
      <p:pic>
        <p:nvPicPr>
          <p:cNvPr id="5" name="Online Media 4" title="Dog Body Language 101">
            <a:hlinkClick r:id="" action="ppaction://media"/>
            <a:extLst>
              <a:ext uri="{FF2B5EF4-FFF2-40B4-BE49-F238E27FC236}">
                <a16:creationId xmlns:a16="http://schemas.microsoft.com/office/drawing/2014/main" id="{9EE538C0-DACC-C2E7-EFB6-2490C6BB2301}"/>
              </a:ext>
            </a:extLst>
          </p:cNvPr>
          <p:cNvPicPr>
            <a:picLocks noRot="1" noChangeAspect="1"/>
          </p:cNvPicPr>
          <p:nvPr>
            <a:videoFile r:link="rId1"/>
          </p:nvPr>
        </p:nvPicPr>
        <p:blipFill>
          <a:blip r:embed="rId3"/>
          <a:stretch>
            <a:fillRect/>
          </a:stretch>
        </p:blipFill>
        <p:spPr>
          <a:xfrm>
            <a:off x="1496315" y="838200"/>
            <a:ext cx="8727185" cy="4930870"/>
          </a:xfrm>
          <a:prstGeom prst="rect">
            <a:avLst/>
          </a:prstGeom>
        </p:spPr>
      </p:pic>
    </p:spTree>
    <p:extLst>
      <p:ext uri="{BB962C8B-B14F-4D97-AF65-F5344CB8AC3E}">
        <p14:creationId xmlns:p14="http://schemas.microsoft.com/office/powerpoint/2010/main" val="3085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098C523E-F187-7B90-2BDE-DA8301F6557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D67D883-20FC-75FC-7588-ECA6EE7A07F3}"/>
              </a:ext>
            </a:extLst>
          </p:cNvPr>
          <p:cNvSpPr>
            <a:spLocks noGrp="1"/>
          </p:cNvSpPr>
          <p:nvPr>
            <p:ph type="ctrTitle"/>
          </p:nvPr>
        </p:nvSpPr>
        <p:spPr>
          <a:xfrm>
            <a:off x="1587500" y="-1066800"/>
            <a:ext cx="8636000" cy="1828800"/>
          </a:xfrm>
        </p:spPr>
        <p:txBody>
          <a:bodyPr/>
          <a:lstStyle/>
          <a:p>
            <a:r>
              <a:rPr lang="en-US"/>
              <a:t>Body Language Overview </a:t>
            </a:r>
            <a:endParaRPr lang="en-US" dirty="0"/>
          </a:p>
        </p:txBody>
      </p:sp>
      <p:pic>
        <p:nvPicPr>
          <p:cNvPr id="4" name="Content Placeholder 3">
            <a:extLst>
              <a:ext uri="{FF2B5EF4-FFF2-40B4-BE49-F238E27FC236}">
                <a16:creationId xmlns:a16="http://schemas.microsoft.com/office/drawing/2014/main" id="{5B961A02-2277-9128-C30C-CC72AA39458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3638" y="2166937"/>
            <a:ext cx="10024724"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A50C3D09-50A4-256A-E43E-1773ECF39A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6675" y="161925"/>
            <a:ext cx="406400" cy="439737"/>
          </a:xfrm>
          <a:prstGeom prst="rect">
            <a:avLst/>
          </a:prstGeom>
        </p:spPr>
      </p:pic>
    </p:spTree>
    <p:extLst>
      <p:ext uri="{BB962C8B-B14F-4D97-AF65-F5344CB8AC3E}">
        <p14:creationId xmlns:p14="http://schemas.microsoft.com/office/powerpoint/2010/main" val="4115370610"/>
      </p:ext>
    </p:extLst>
  </p:cSld>
  <p:clrMapOvr>
    <a:masterClrMapping/>
  </p:clrMapOvr>
  <mc:AlternateContent xmlns:mc="http://schemas.openxmlformats.org/markup-compatibility/2006" xmlns:p14="http://schemas.microsoft.com/office/powerpoint/2010/main">
    <mc:Choice Requires="p14">
      <p:transition spd="slow" p14:dur="2000" advTm="52961"/>
    </mc:Choice>
    <mc:Fallback xmlns="">
      <p:transition spd="slow" advTm="52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04B6E4-C522-FD5F-DC66-3868D342E607}"/>
              </a:ext>
            </a:extLst>
          </p:cNvPr>
          <p:cNvSpPr>
            <a:spLocks noGrp="1"/>
          </p:cNvSpPr>
          <p:nvPr>
            <p:ph type="title"/>
          </p:nvPr>
        </p:nvSpPr>
        <p:spPr>
          <a:xfrm>
            <a:off x="812800" y="228600"/>
            <a:ext cx="10871200" cy="990600"/>
          </a:xfrm>
        </p:spPr>
        <p:txBody>
          <a:bodyPr wrap="square" anchor="ctr">
            <a:normAutofit/>
          </a:bodyPr>
          <a:lstStyle/>
          <a:p>
            <a:r>
              <a:rPr lang="en-US" dirty="0"/>
              <a:t>Aroused Body Language</a:t>
            </a:r>
          </a:p>
        </p:txBody>
      </p:sp>
      <p:graphicFrame>
        <p:nvGraphicFramePr>
          <p:cNvPr id="9" name="Content Placeholder 1">
            <a:extLst>
              <a:ext uri="{FF2B5EF4-FFF2-40B4-BE49-F238E27FC236}">
                <a16:creationId xmlns:a16="http://schemas.microsoft.com/office/drawing/2014/main" id="{4B84F1BB-3454-1446-D706-B8BD436D545A}"/>
              </a:ext>
            </a:extLst>
          </p:cNvPr>
          <p:cNvGraphicFramePr>
            <a:graphicFrameLocks noGrp="1"/>
          </p:cNvGraphicFramePr>
          <p:nvPr>
            <p:ph sz="quarter" idx="1"/>
            <p:extLst>
              <p:ext uri="{D42A27DB-BD31-4B8C-83A1-F6EECF244321}">
                <p14:modId xmlns:p14="http://schemas.microsoft.com/office/powerpoint/2010/main" val="723105458"/>
              </p:ext>
            </p:extLst>
          </p:nvPr>
        </p:nvGraphicFramePr>
        <p:xfrm>
          <a:off x="812800" y="1676400"/>
          <a:ext cx="5997575" cy="4514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dog standing on its hind legs&#10;&#10;Description automatically generated">
            <a:extLst>
              <a:ext uri="{FF2B5EF4-FFF2-40B4-BE49-F238E27FC236}">
                <a16:creationId xmlns:a16="http://schemas.microsoft.com/office/drawing/2014/main" id="{5DDA995A-21E8-1717-E0E0-3E6A4B880E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1867" y="1876425"/>
            <a:ext cx="1917370" cy="2556718"/>
          </a:xfrm>
          <a:prstGeom prst="rect">
            <a:avLst/>
          </a:prstGeom>
        </p:spPr>
      </p:pic>
      <p:pic>
        <p:nvPicPr>
          <p:cNvPr id="8" name="Picture 7" descr="A dog sitting on a blue mat&#10;&#10;Description automatically generated">
            <a:extLst>
              <a:ext uri="{FF2B5EF4-FFF2-40B4-BE49-F238E27FC236}">
                <a16:creationId xmlns:a16="http://schemas.microsoft.com/office/drawing/2014/main" id="{4385AB3F-25B5-38AA-20A6-97C9EF0E1A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0730" y="3752850"/>
            <a:ext cx="1917326" cy="2556718"/>
          </a:xfrm>
          <a:prstGeom prst="rect">
            <a:avLst/>
          </a:prstGeom>
        </p:spPr>
      </p:pic>
    </p:spTree>
    <p:extLst>
      <p:ext uri="{BB962C8B-B14F-4D97-AF65-F5344CB8AC3E}">
        <p14:creationId xmlns:p14="http://schemas.microsoft.com/office/powerpoint/2010/main" val="3914551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D9419-82F3-68CE-106E-AC331C865B6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73198B5-FB07-4778-6AC5-9494BB762702}"/>
              </a:ext>
            </a:extLst>
          </p:cNvPr>
          <p:cNvSpPr>
            <a:spLocks noGrp="1"/>
          </p:cNvSpPr>
          <p:nvPr>
            <p:ph type="title"/>
          </p:nvPr>
        </p:nvSpPr>
        <p:spPr>
          <a:xfrm>
            <a:off x="812800" y="228600"/>
            <a:ext cx="10871200" cy="990600"/>
          </a:xfrm>
        </p:spPr>
        <p:txBody>
          <a:bodyPr wrap="square" anchor="ctr">
            <a:normAutofit/>
          </a:bodyPr>
          <a:lstStyle/>
          <a:p>
            <a:r>
              <a:rPr lang="en-US" dirty="0"/>
              <a:t>Aroused Body Language</a:t>
            </a:r>
          </a:p>
        </p:txBody>
      </p:sp>
      <p:graphicFrame>
        <p:nvGraphicFramePr>
          <p:cNvPr id="9" name="Content Placeholder 1">
            <a:extLst>
              <a:ext uri="{FF2B5EF4-FFF2-40B4-BE49-F238E27FC236}">
                <a16:creationId xmlns:a16="http://schemas.microsoft.com/office/drawing/2014/main" id="{2D3D3B4E-9BCC-C705-9836-E144E9B02216}"/>
              </a:ext>
            </a:extLst>
          </p:cNvPr>
          <p:cNvGraphicFramePr>
            <a:graphicFrameLocks noGrp="1"/>
          </p:cNvGraphicFramePr>
          <p:nvPr>
            <p:ph sz="quarter" idx="1"/>
            <p:extLst>
              <p:ext uri="{D42A27DB-BD31-4B8C-83A1-F6EECF244321}">
                <p14:modId xmlns:p14="http://schemas.microsoft.com/office/powerpoint/2010/main" val="2136256467"/>
              </p:ext>
            </p:extLst>
          </p:nvPr>
        </p:nvGraphicFramePr>
        <p:xfrm>
          <a:off x="812800" y="2200274"/>
          <a:ext cx="6264275" cy="3686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dog looking up with tongue out&#10;&#10;Description automatically generated">
            <a:extLst>
              <a:ext uri="{FF2B5EF4-FFF2-40B4-BE49-F238E27FC236}">
                <a16:creationId xmlns:a16="http://schemas.microsoft.com/office/drawing/2014/main" id="{08C0D4DE-EC2C-9516-E96F-98D33B9E74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15029" y="1971674"/>
            <a:ext cx="2948221" cy="4048734"/>
          </a:xfrm>
          <a:prstGeom prst="rect">
            <a:avLst/>
          </a:prstGeom>
        </p:spPr>
      </p:pic>
    </p:spTree>
    <p:extLst>
      <p:ext uri="{BB962C8B-B14F-4D97-AF65-F5344CB8AC3E}">
        <p14:creationId xmlns:p14="http://schemas.microsoft.com/office/powerpoint/2010/main" val="205305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8C1B9E-8005-CA63-59C5-B157E5E681FD}"/>
              </a:ext>
            </a:extLst>
          </p:cNvPr>
          <p:cNvSpPr>
            <a:spLocks noGrp="1"/>
          </p:cNvSpPr>
          <p:nvPr>
            <p:ph type="title"/>
          </p:nvPr>
        </p:nvSpPr>
        <p:spPr>
          <a:xfrm>
            <a:off x="812800" y="228600"/>
            <a:ext cx="10871200" cy="990600"/>
          </a:xfrm>
        </p:spPr>
        <p:txBody>
          <a:bodyPr wrap="square" anchor="ctr">
            <a:normAutofit/>
          </a:bodyPr>
          <a:lstStyle/>
          <a:p>
            <a:r>
              <a:rPr lang="en-US" dirty="0"/>
              <a:t>Fearful Body Language</a:t>
            </a:r>
          </a:p>
        </p:txBody>
      </p:sp>
      <p:graphicFrame>
        <p:nvGraphicFramePr>
          <p:cNvPr id="5" name="Content Placeholder 1">
            <a:extLst>
              <a:ext uri="{FF2B5EF4-FFF2-40B4-BE49-F238E27FC236}">
                <a16:creationId xmlns:a16="http://schemas.microsoft.com/office/drawing/2014/main" id="{6A26210C-7450-F38B-8EA8-70A985896D97}"/>
              </a:ext>
            </a:extLst>
          </p:cNvPr>
          <p:cNvGraphicFramePr>
            <a:graphicFrameLocks noGrp="1"/>
          </p:cNvGraphicFramePr>
          <p:nvPr>
            <p:ph sz="quarter" idx="1"/>
            <p:extLst>
              <p:ext uri="{D42A27DB-BD31-4B8C-83A1-F6EECF244321}">
                <p14:modId xmlns:p14="http://schemas.microsoft.com/office/powerpoint/2010/main" val="2974081878"/>
              </p:ext>
            </p:extLst>
          </p:nvPr>
        </p:nvGraphicFramePr>
        <p:xfrm>
          <a:off x="812800" y="1676400"/>
          <a:ext cx="5181600" cy="44851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A dog standing on a leash&#10;&#10;Description automatically generated">
            <a:extLst>
              <a:ext uri="{FF2B5EF4-FFF2-40B4-BE49-F238E27FC236}">
                <a16:creationId xmlns:a16="http://schemas.microsoft.com/office/drawing/2014/main" id="{F331A036-33AC-4C36-3203-6D313E7CED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57937" y="2552352"/>
            <a:ext cx="2412080" cy="3110947"/>
          </a:xfrm>
          <a:prstGeom prst="rect">
            <a:avLst/>
          </a:prstGeom>
        </p:spPr>
      </p:pic>
      <p:pic>
        <p:nvPicPr>
          <p:cNvPr id="9" name="Picture 8" descr="A dog lying on the floor&#10;&#10;Description automatically generated">
            <a:extLst>
              <a:ext uri="{FF2B5EF4-FFF2-40B4-BE49-F238E27FC236}">
                <a16:creationId xmlns:a16="http://schemas.microsoft.com/office/drawing/2014/main" id="{BEAC741A-BB1C-ADAC-24B0-6301B98A7E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153530" y="4302530"/>
            <a:ext cx="2315951" cy="2326870"/>
          </a:xfrm>
          <a:prstGeom prst="rect">
            <a:avLst/>
          </a:prstGeom>
        </p:spPr>
      </p:pic>
      <p:pic>
        <p:nvPicPr>
          <p:cNvPr id="4" name="Picture 3" descr="A dog on a leash&#10;&#10;Description automatically generated">
            <a:extLst>
              <a:ext uri="{FF2B5EF4-FFF2-40B4-BE49-F238E27FC236}">
                <a16:creationId xmlns:a16="http://schemas.microsoft.com/office/drawing/2014/main" id="{D7FF89EC-EF01-158B-2049-EB17B13386D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53530" y="1695450"/>
            <a:ext cx="2315950" cy="2326869"/>
          </a:xfrm>
          <a:prstGeom prst="rect">
            <a:avLst/>
          </a:prstGeom>
        </p:spPr>
      </p:pic>
    </p:spTree>
    <p:extLst>
      <p:ext uri="{BB962C8B-B14F-4D97-AF65-F5344CB8AC3E}">
        <p14:creationId xmlns:p14="http://schemas.microsoft.com/office/powerpoint/2010/main" val="2050373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10CA0-08B8-40AE-AD96-B9BB938A1AC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6BC2E5A-26C3-0432-AB44-B4D745549FFF}"/>
              </a:ext>
            </a:extLst>
          </p:cNvPr>
          <p:cNvSpPr>
            <a:spLocks noGrp="1"/>
          </p:cNvSpPr>
          <p:nvPr>
            <p:ph type="title"/>
          </p:nvPr>
        </p:nvSpPr>
        <p:spPr>
          <a:xfrm>
            <a:off x="812800" y="228600"/>
            <a:ext cx="10871200" cy="990600"/>
          </a:xfrm>
        </p:spPr>
        <p:txBody>
          <a:bodyPr wrap="square" anchor="ctr">
            <a:normAutofit/>
          </a:bodyPr>
          <a:lstStyle/>
          <a:p>
            <a:r>
              <a:rPr lang="en-US" dirty="0"/>
              <a:t>Fearful Body Language</a:t>
            </a:r>
          </a:p>
        </p:txBody>
      </p:sp>
      <p:graphicFrame>
        <p:nvGraphicFramePr>
          <p:cNvPr id="5" name="Content Placeholder 1">
            <a:extLst>
              <a:ext uri="{FF2B5EF4-FFF2-40B4-BE49-F238E27FC236}">
                <a16:creationId xmlns:a16="http://schemas.microsoft.com/office/drawing/2014/main" id="{271793E7-9583-6A46-C176-0805D24CFB6F}"/>
              </a:ext>
            </a:extLst>
          </p:cNvPr>
          <p:cNvGraphicFramePr>
            <a:graphicFrameLocks noGrp="1"/>
          </p:cNvGraphicFramePr>
          <p:nvPr>
            <p:ph sz="quarter" idx="1"/>
            <p:extLst>
              <p:ext uri="{D42A27DB-BD31-4B8C-83A1-F6EECF244321}">
                <p14:modId xmlns:p14="http://schemas.microsoft.com/office/powerpoint/2010/main" val="177302092"/>
              </p:ext>
            </p:extLst>
          </p:nvPr>
        </p:nvGraphicFramePr>
        <p:xfrm>
          <a:off x="812799" y="1676400"/>
          <a:ext cx="6454775" cy="44851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dog sitting on the floor&#10;&#10;Description automatically generated">
            <a:extLst>
              <a:ext uri="{FF2B5EF4-FFF2-40B4-BE49-F238E27FC236}">
                <a16:creationId xmlns:a16="http://schemas.microsoft.com/office/drawing/2014/main" id="{31CAE8A3-62F9-8772-7760-E0B027CE34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48675" y="2428875"/>
            <a:ext cx="2420224" cy="3249933"/>
          </a:xfrm>
          <a:prstGeom prst="rect">
            <a:avLst/>
          </a:prstGeom>
        </p:spPr>
      </p:pic>
    </p:spTree>
    <p:extLst>
      <p:ext uri="{BB962C8B-B14F-4D97-AF65-F5344CB8AC3E}">
        <p14:creationId xmlns:p14="http://schemas.microsoft.com/office/powerpoint/2010/main" val="233469155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SHV Theme">
  <a:themeElements>
    <a:clrScheme name="Custom 5">
      <a:dk1>
        <a:sysClr val="windowText" lastClr="000000"/>
      </a:dk1>
      <a:lt1>
        <a:sysClr val="window" lastClr="FFFFFF"/>
      </a:lt1>
      <a:dk2>
        <a:srgbClr val="775F55"/>
      </a:dk2>
      <a:lt2>
        <a:srgbClr val="EBDDC3"/>
      </a:lt2>
      <a:accent1>
        <a:srgbClr val="66CCCC"/>
      </a:accent1>
      <a:accent2>
        <a:srgbClr val="FF9966"/>
      </a:accent2>
      <a:accent3>
        <a:srgbClr val="CCCC99"/>
      </a:accent3>
      <a:accent4>
        <a:srgbClr val="FFCC66"/>
      </a:accent4>
      <a:accent5>
        <a:srgbClr val="7BA79D"/>
      </a:accent5>
      <a:accent6>
        <a:srgbClr val="968C8C"/>
      </a:accent6>
      <a:hlink>
        <a:srgbClr val="66CCCC"/>
      </a:hlink>
      <a:folHlink>
        <a:srgbClr val="704404"/>
      </a:folHlink>
    </a:clrScheme>
    <a:fontScheme name="HSHV brand">
      <a:majorFont>
        <a:latin typeface="Century Gothic"/>
        <a:ea typeface=""/>
        <a:cs typeface=""/>
      </a:majorFont>
      <a:minorFont>
        <a:latin typeface="Century Gothic"/>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HSHV PowerPoint Template 2019" id="{FD0DC3D3-3779-4F32-8687-E0BCA6F1FA4D}" vid="{9B5D41B3-0DC3-493B-BC76-D35D08232C8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66fc92d-4433-4a74-9374-1d04ef13c0bd" xsi:nil="true"/>
    <lcf76f155ced4ddcb4097134ff3c332f xmlns="e30fac99-e140-4adc-8969-6de2f38b8e2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0255462307E0B47AA0774FA3B495E6A" ma:contentTypeVersion="34" ma:contentTypeDescription="Create a new document." ma:contentTypeScope="" ma:versionID="d17ae5624e2bc75c16e1b0f6845ef27f">
  <xsd:schema xmlns:xsd="http://www.w3.org/2001/XMLSchema" xmlns:xs="http://www.w3.org/2001/XMLSchema" xmlns:p="http://schemas.microsoft.com/office/2006/metadata/properties" xmlns:ns2="e30fac99-e140-4adc-8969-6de2f38b8e20" xmlns:ns3="d66fc92d-4433-4a74-9374-1d04ef13c0bd" xmlns:ns4="0dac55e1-b0cb-4b69-b1d2-ce3f94face7e" targetNamespace="http://schemas.microsoft.com/office/2006/metadata/properties" ma:root="true" ma:fieldsID="cecfac501c523b03159c303a76c708ba" ns2:_="" ns3:_="" ns4:_="">
    <xsd:import namespace="e30fac99-e140-4adc-8969-6de2f38b8e20"/>
    <xsd:import namespace="d66fc92d-4433-4a74-9374-1d04ef13c0bd"/>
    <xsd:import namespace="0dac55e1-b0cb-4b69-b1d2-ce3f94face7e"/>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4:SharedWithUsers" minOccurs="0"/>
                <xsd:element ref="ns4: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0fac99-e140-4adc-8969-6de2f38b8e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d1152fc8-791c-4acc-9577-f85efad0f655"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6fc92d-4433-4a74-9374-1d04ef13c0b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09d83d9-0976-49f3-99b0-0e26245b6608}" ma:internalName="TaxCatchAll" ma:showField="CatchAllData" ma:web="d66fc92d-4433-4a74-9374-1d04ef13c0b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dac55e1-b0cb-4b69-b1d2-ce3f94face7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61C48A-A6A2-4669-852E-32DAA9D6828E}">
  <ds:schemaRefs>
    <ds:schemaRef ds:uri="e30fac99-e140-4adc-8969-6de2f38b8e20"/>
    <ds:schemaRef ds:uri="http://purl.org/dc/dcmitype/"/>
    <ds:schemaRef ds:uri="http://www.w3.org/XML/1998/namespace"/>
    <ds:schemaRef ds:uri="http://purl.org/dc/terms/"/>
    <ds:schemaRef ds:uri="http://schemas.microsoft.com/office/2006/metadata/properties"/>
    <ds:schemaRef ds:uri="0dac55e1-b0cb-4b69-b1d2-ce3f94face7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d66fc92d-4433-4a74-9374-1d04ef13c0bd"/>
  </ds:schemaRefs>
</ds:datastoreItem>
</file>

<file path=customXml/itemProps2.xml><?xml version="1.0" encoding="utf-8"?>
<ds:datastoreItem xmlns:ds="http://schemas.openxmlformats.org/officeDocument/2006/customXml" ds:itemID="{268CFCDF-9ABE-4ED4-9786-75F1D84427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0fac99-e140-4adc-8969-6de2f38b8e20"/>
    <ds:schemaRef ds:uri="d66fc92d-4433-4a74-9374-1d04ef13c0bd"/>
    <ds:schemaRef ds:uri="0dac55e1-b0cb-4b69-b1d2-ce3f94face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B30205E-21E7-4D31-ABE4-45764C7ED0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4767</TotalTime>
  <Words>1804</Words>
  <Application>Microsoft Office PowerPoint</Application>
  <PresentationFormat>Widescreen</PresentationFormat>
  <Paragraphs>190</Paragraphs>
  <Slides>27</Slides>
  <Notes>0</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Century Gothic</vt:lpstr>
      <vt:lpstr>Tw Cen MT</vt:lpstr>
      <vt:lpstr>Wingdings</vt:lpstr>
      <vt:lpstr>Wingdings 2</vt:lpstr>
      <vt:lpstr>HSHV Theme</vt:lpstr>
      <vt:lpstr>Level 2: Blue dot dog walking </vt:lpstr>
      <vt:lpstr>Introduction Video</vt:lpstr>
      <vt:lpstr>What is a Blue Dot Dog? </vt:lpstr>
      <vt:lpstr>Body Language Overview </vt:lpstr>
      <vt:lpstr>Body Language Overview </vt:lpstr>
      <vt:lpstr>Aroused Body Language</vt:lpstr>
      <vt:lpstr>Aroused Body Language</vt:lpstr>
      <vt:lpstr>Fearful Body Language</vt:lpstr>
      <vt:lpstr>Fearful Body Language</vt:lpstr>
      <vt:lpstr>PowerPoint Presentation</vt:lpstr>
      <vt:lpstr>PowerPoint Presentation</vt:lpstr>
      <vt:lpstr>Interacting with Blue Dot Dogs</vt:lpstr>
      <vt:lpstr>Preparing for a walk</vt:lpstr>
      <vt:lpstr>Entering and Exiting the Kennel: Aroused Dog</vt:lpstr>
      <vt:lpstr>Entering and Exiting the Kennel: Aroused Dog</vt:lpstr>
      <vt:lpstr>During the walk: Aroused Dog</vt:lpstr>
      <vt:lpstr>After the walk: Aroused Dog</vt:lpstr>
      <vt:lpstr>Entering and Exiting the Kennel: Fearful Dog</vt:lpstr>
      <vt:lpstr>During the walk: Fearful Dog </vt:lpstr>
      <vt:lpstr>After the walk: Fearful Dog</vt:lpstr>
      <vt:lpstr>Activities to consider</vt:lpstr>
      <vt:lpstr>Reminder: Follow All Kennel Signs</vt:lpstr>
      <vt:lpstr>Walking Tools</vt:lpstr>
      <vt:lpstr>Notes and Alerts</vt:lpstr>
      <vt:lpstr>Subjective vs. Objective Language</vt:lpstr>
      <vt:lpstr>Reminders</vt:lpstr>
      <vt:lpstr>PowerPoint Presentation</vt:lpstr>
    </vt:vector>
  </TitlesOfParts>
  <Company>HSHV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standard colors and font</dc:title>
  <dc:creator>Annemarie Staley</dc:creator>
  <cp:lastModifiedBy>Victoria Sushka</cp:lastModifiedBy>
  <cp:revision>5</cp:revision>
  <dcterms:created xsi:type="dcterms:W3CDTF">2020-08-05T16:03:04Z</dcterms:created>
  <dcterms:modified xsi:type="dcterms:W3CDTF">2024-08-14T15:23:54Z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0x010100C0255462307E0B47AA0774FA3B495E6A</vt:lpwstr>
  </property>
  <property fmtid="{D5CDD505-2E9C-101B-9397-08002B2CF9AE}" pid="3" name="Primary Department(s)">
    <vt:lpwstr>Marketing</vt:lpwstr>
  </property>
  <property fmtid="{D5CDD505-2E9C-101B-9397-08002B2CF9AE}" pid="4" name="OSHA related content">
    <vt:bool>false</vt:bool>
  </property>
  <property fmtid="{D5CDD505-2E9C-101B-9397-08002B2CF9AE}" pid="5" name="Title-Description">
    <vt:lpwstr>PowerPoint Presentation - standard colors and font</vt:lpwstr>
  </property>
  <property fmtid="{D5CDD505-2E9C-101B-9397-08002B2CF9AE}" pid="6" name="Law-Regulation Related">
    <vt:bool>false</vt:bool>
  </property>
</Properties>
</file>