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78" r:id="rId7"/>
    <p:sldId id="284" r:id="rId8"/>
    <p:sldId id="299" r:id="rId9"/>
    <p:sldId id="301" r:id="rId10"/>
    <p:sldId id="300" r:id="rId11"/>
    <p:sldId id="267" r:id="rId12"/>
    <p:sldId id="268" r:id="rId13"/>
    <p:sldId id="277" r:id="rId14"/>
    <p:sldId id="280" r:id="rId15"/>
    <p:sldId id="287" r:id="rId16"/>
    <p:sldId id="281" r:id="rId17"/>
    <p:sldId id="297" r:id="rId18"/>
    <p:sldId id="286" r:id="rId19"/>
    <p:sldId id="283" r:id="rId20"/>
    <p:sldId id="261" r:id="rId21"/>
    <p:sldId id="282" r:id="rId22"/>
    <p:sldId id="298" r:id="rId23"/>
    <p:sldId id="294" r:id="rId24"/>
    <p:sldId id="259" r:id="rId25"/>
    <p:sldId id="291" r:id="rId26"/>
    <p:sldId id="292" r:id="rId27"/>
    <p:sldId id="270" r:id="rId28"/>
    <p:sldId id="289" r:id="rId29"/>
    <p:sldId id="295" r:id="rId30"/>
    <p:sldId id="290" r:id="rId31"/>
    <p:sldId id="296"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A357A-49B3-4556-94D2-92CD3B4089E2}" v="485" dt="2024-03-02T00:34:59.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112" d="100"/>
          <a:sy n="112" d="100"/>
        </p:scale>
        <p:origin x="2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Sushka" userId="505c9621-10f4-495e-9ba0-a43406a875bd" providerId="ADAL" clId="{E22A357A-49B3-4556-94D2-92CD3B4089E2}"/>
    <pc:docChg chg="undo redo custSel addSld delSld modSld sldOrd delMainMaster addSection delSection">
      <pc:chgData name="Victoria Sushka" userId="505c9621-10f4-495e-9ba0-a43406a875bd" providerId="ADAL" clId="{E22A357A-49B3-4556-94D2-92CD3B4089E2}" dt="2024-03-02T00:34:59.544" v="34115"/>
      <pc:docMkLst>
        <pc:docMk/>
      </pc:docMkLst>
      <pc:sldChg chg="addSp delSp modSp mod">
        <pc:chgData name="Victoria Sushka" userId="505c9621-10f4-495e-9ba0-a43406a875bd" providerId="ADAL" clId="{E22A357A-49B3-4556-94D2-92CD3B4089E2}" dt="2024-02-28T04:33:20.185" v="33573" actId="1076"/>
        <pc:sldMkLst>
          <pc:docMk/>
          <pc:sldMk cId="1533844444" sldId="256"/>
        </pc:sldMkLst>
        <pc:spChg chg="mod">
          <ac:chgData name="Victoria Sushka" userId="505c9621-10f4-495e-9ba0-a43406a875bd" providerId="ADAL" clId="{E22A357A-49B3-4556-94D2-92CD3B4089E2}" dt="2024-02-28T04:33:20.185" v="33573" actId="1076"/>
          <ac:spMkLst>
            <pc:docMk/>
            <pc:sldMk cId="1533844444" sldId="256"/>
            <ac:spMk id="10" creationId="{00000000-0000-0000-0000-000000000000}"/>
          </ac:spMkLst>
        </pc:spChg>
        <pc:spChg chg="del">
          <ac:chgData name="Victoria Sushka" userId="505c9621-10f4-495e-9ba0-a43406a875bd" providerId="ADAL" clId="{E22A357A-49B3-4556-94D2-92CD3B4089E2}" dt="2024-02-02T03:03:46.593" v="55" actId="478"/>
          <ac:spMkLst>
            <pc:docMk/>
            <pc:sldMk cId="1533844444" sldId="256"/>
            <ac:spMk id="11" creationId="{00000000-0000-0000-0000-000000000000}"/>
          </ac:spMkLst>
        </pc:spChg>
        <pc:picChg chg="add mod">
          <ac:chgData name="Victoria Sushka" userId="505c9621-10f4-495e-9ba0-a43406a875bd" providerId="ADAL" clId="{E22A357A-49B3-4556-94D2-92CD3B4089E2}" dt="2024-02-28T04:28:47.831" v="33567" actId="1076"/>
          <ac:picMkLst>
            <pc:docMk/>
            <pc:sldMk cId="1533844444" sldId="256"/>
            <ac:picMk id="3" creationId="{4BC519BE-5B46-B133-FBF9-ABB92DE5BE2B}"/>
          </ac:picMkLst>
        </pc:picChg>
        <pc:picChg chg="add mod">
          <ac:chgData name="Victoria Sushka" userId="505c9621-10f4-495e-9ba0-a43406a875bd" providerId="ADAL" clId="{E22A357A-49B3-4556-94D2-92CD3B4089E2}" dt="2024-02-28T04:28:52.395" v="33569" actId="1076"/>
          <ac:picMkLst>
            <pc:docMk/>
            <pc:sldMk cId="1533844444" sldId="256"/>
            <ac:picMk id="5" creationId="{C3F1A9F1-BD81-9A2F-1F1D-0FEC53F13A58}"/>
          </ac:picMkLst>
        </pc:picChg>
        <pc:picChg chg="add mod">
          <ac:chgData name="Victoria Sushka" userId="505c9621-10f4-495e-9ba0-a43406a875bd" providerId="ADAL" clId="{E22A357A-49B3-4556-94D2-92CD3B4089E2}" dt="2024-02-28T04:28:50.148" v="33568" actId="1076"/>
          <ac:picMkLst>
            <pc:docMk/>
            <pc:sldMk cId="1533844444" sldId="256"/>
            <ac:picMk id="7" creationId="{4A461AFF-317A-49D0-7C17-72DAE0086BFB}"/>
          </ac:picMkLst>
        </pc:picChg>
        <pc:picChg chg="add mod">
          <ac:chgData name="Victoria Sushka" userId="505c9621-10f4-495e-9ba0-a43406a875bd" providerId="ADAL" clId="{E22A357A-49B3-4556-94D2-92CD3B4089E2}" dt="2024-02-28T04:28:54.513" v="33570" actId="1076"/>
          <ac:picMkLst>
            <pc:docMk/>
            <pc:sldMk cId="1533844444" sldId="256"/>
            <ac:picMk id="9" creationId="{4A040E4B-F294-7DB6-4A74-9C94F5743AA3}"/>
          </ac:picMkLst>
        </pc:picChg>
      </pc:sldChg>
      <pc:sldChg chg="del">
        <pc:chgData name="Victoria Sushka" userId="505c9621-10f4-495e-9ba0-a43406a875bd" providerId="ADAL" clId="{E22A357A-49B3-4556-94D2-92CD3B4089E2}" dt="2024-02-02T03:04:03.230" v="56" actId="47"/>
        <pc:sldMkLst>
          <pc:docMk/>
          <pc:sldMk cId="1506761995" sldId="257"/>
        </pc:sldMkLst>
      </pc:sldChg>
      <pc:sldChg chg="addSp delSp modSp mod">
        <pc:chgData name="Victoria Sushka" userId="505c9621-10f4-495e-9ba0-a43406a875bd" providerId="ADAL" clId="{E22A357A-49B3-4556-94D2-92CD3B4089E2}" dt="2024-02-15T15:53:59.004" v="3125"/>
        <pc:sldMkLst>
          <pc:docMk/>
          <pc:sldMk cId="3537617905" sldId="258"/>
        </pc:sldMkLst>
        <pc:spChg chg="add mod">
          <ac:chgData name="Victoria Sushka" userId="505c9621-10f4-495e-9ba0-a43406a875bd" providerId="ADAL" clId="{E22A357A-49B3-4556-94D2-92CD3B4089E2}" dt="2024-02-15T15:53:59.004" v="3125"/>
          <ac:spMkLst>
            <pc:docMk/>
            <pc:sldMk cId="3537617905" sldId="258"/>
            <ac:spMk id="2" creationId="{DADB3ED3-5C69-6E40-4597-6B45E658625C}"/>
          </ac:spMkLst>
        </pc:spChg>
        <pc:spChg chg="mod">
          <ac:chgData name="Victoria Sushka" userId="505c9621-10f4-495e-9ba0-a43406a875bd" providerId="ADAL" clId="{E22A357A-49B3-4556-94D2-92CD3B4089E2}" dt="2024-02-15T14:48:27.076" v="121" actId="20577"/>
          <ac:spMkLst>
            <pc:docMk/>
            <pc:sldMk cId="3537617905" sldId="258"/>
            <ac:spMk id="13" creationId="{00000000-0000-0000-0000-000000000000}"/>
          </ac:spMkLst>
        </pc:spChg>
        <pc:spChg chg="del mod">
          <ac:chgData name="Victoria Sushka" userId="505c9621-10f4-495e-9ba0-a43406a875bd" providerId="ADAL" clId="{E22A357A-49B3-4556-94D2-92CD3B4089E2}" dt="2024-02-15T14:48:30.367" v="122" actId="478"/>
          <ac:spMkLst>
            <pc:docMk/>
            <pc:sldMk cId="3537617905" sldId="258"/>
            <ac:spMk id="14" creationId="{00000000-0000-0000-0000-000000000000}"/>
          </ac:spMkLst>
        </pc:spChg>
      </pc:sldChg>
      <pc:sldChg chg="addSp delSp modSp mod ord modClrScheme chgLayout">
        <pc:chgData name="Victoria Sushka" userId="505c9621-10f4-495e-9ba0-a43406a875bd" providerId="ADAL" clId="{E22A357A-49B3-4556-94D2-92CD3B4089E2}" dt="2024-03-01T20:14:35.275" v="33948" actId="478"/>
        <pc:sldMkLst>
          <pc:docMk/>
          <pc:sldMk cId="3690485513" sldId="259"/>
        </pc:sldMkLst>
        <pc:spChg chg="mod">
          <ac:chgData name="Victoria Sushka" userId="505c9621-10f4-495e-9ba0-a43406a875bd" providerId="ADAL" clId="{E22A357A-49B3-4556-94D2-92CD3B4089E2}" dt="2024-02-28T03:34:09.517" v="33463" actId="26606"/>
          <ac:spMkLst>
            <pc:docMk/>
            <pc:sldMk cId="3690485513" sldId="259"/>
            <ac:spMk id="15" creationId="{00000000-0000-0000-0000-000000000000}"/>
          </ac:spMkLst>
        </pc:spChg>
        <pc:spChg chg="del mod">
          <ac:chgData name="Victoria Sushka" userId="505c9621-10f4-495e-9ba0-a43406a875bd" providerId="ADAL" clId="{E22A357A-49B3-4556-94D2-92CD3B4089E2}" dt="2024-02-28T03:34:09.517" v="33463" actId="26606"/>
          <ac:spMkLst>
            <pc:docMk/>
            <pc:sldMk cId="3690485513" sldId="259"/>
            <ac:spMk id="16" creationId="{00000000-0000-0000-0000-000000000000}"/>
          </ac:spMkLst>
        </pc:spChg>
        <pc:graphicFrameChg chg="add mod">
          <ac:chgData name="Victoria Sushka" userId="505c9621-10f4-495e-9ba0-a43406a875bd" providerId="ADAL" clId="{E22A357A-49B3-4556-94D2-92CD3B4089E2}" dt="2024-02-28T03:34:16.193" v="33464" actId="14100"/>
          <ac:graphicFrameMkLst>
            <pc:docMk/>
            <pc:sldMk cId="3690485513" sldId="259"/>
            <ac:graphicFrameMk id="18" creationId="{FC85FA58-A508-DDC5-C21B-A9AFDC2604CC}"/>
          </ac:graphicFrameMkLst>
        </pc:graphicFrameChg>
        <pc:picChg chg="add del mod">
          <ac:chgData name="Victoria Sushka" userId="505c9621-10f4-495e-9ba0-a43406a875bd" providerId="ADAL" clId="{E22A357A-49B3-4556-94D2-92CD3B4089E2}" dt="2024-03-01T20:14:35.275" v="33948" actId="478"/>
          <ac:picMkLst>
            <pc:docMk/>
            <pc:sldMk cId="3690485513" sldId="259"/>
            <ac:picMk id="3" creationId="{245BB2F6-2456-0188-CB5A-50DA08A2BDE4}"/>
          </ac:picMkLst>
        </pc:picChg>
      </pc:sldChg>
      <pc:sldChg chg="addSp delSp modSp mod ord modClrScheme chgLayout">
        <pc:chgData name="Victoria Sushka" userId="505c9621-10f4-495e-9ba0-a43406a875bd" providerId="ADAL" clId="{E22A357A-49B3-4556-94D2-92CD3B4089E2}" dt="2024-02-28T03:22:00.068" v="33368" actId="20577"/>
        <pc:sldMkLst>
          <pc:docMk/>
          <pc:sldMk cId="616645298" sldId="261"/>
        </pc:sldMkLst>
        <pc:spChg chg="mod">
          <ac:chgData name="Victoria Sushka" userId="505c9621-10f4-495e-9ba0-a43406a875bd" providerId="ADAL" clId="{E22A357A-49B3-4556-94D2-92CD3B4089E2}" dt="2024-02-28T03:21:29.308" v="33326" actId="26606"/>
          <ac:spMkLst>
            <pc:docMk/>
            <pc:sldMk cId="616645298" sldId="261"/>
            <ac:spMk id="17" creationId="{00000000-0000-0000-0000-000000000000}"/>
          </ac:spMkLst>
        </pc:spChg>
        <pc:spChg chg="del mod">
          <ac:chgData name="Victoria Sushka" userId="505c9621-10f4-495e-9ba0-a43406a875bd" providerId="ADAL" clId="{E22A357A-49B3-4556-94D2-92CD3B4089E2}" dt="2024-02-28T03:20:51.380" v="33315" actId="26606"/>
          <ac:spMkLst>
            <pc:docMk/>
            <pc:sldMk cId="616645298" sldId="261"/>
            <ac:spMk id="18" creationId="{00000000-0000-0000-0000-000000000000}"/>
          </ac:spMkLst>
        </pc:spChg>
        <pc:graphicFrameChg chg="add mod modGraphic">
          <ac:chgData name="Victoria Sushka" userId="505c9621-10f4-495e-9ba0-a43406a875bd" providerId="ADAL" clId="{E22A357A-49B3-4556-94D2-92CD3B4089E2}" dt="2024-02-28T03:22:00.068" v="33368" actId="20577"/>
          <ac:graphicFrameMkLst>
            <pc:docMk/>
            <pc:sldMk cId="616645298" sldId="261"/>
            <ac:graphicFrameMk id="20" creationId="{FA955EEB-9A28-4695-C715-865F64F2697D}"/>
          </ac:graphicFrameMkLst>
        </pc:graphicFrameChg>
      </pc:sldChg>
      <pc:sldChg chg="modSp del mod">
        <pc:chgData name="Victoria Sushka" userId="505c9621-10f4-495e-9ba0-a43406a875bd" providerId="ADAL" clId="{E22A357A-49B3-4556-94D2-92CD3B4089E2}" dt="2024-02-15T19:58:52.710" v="27563" actId="20577"/>
        <pc:sldMkLst>
          <pc:docMk/>
          <pc:sldMk cId="2026942475" sldId="262"/>
        </pc:sldMkLst>
        <pc:spChg chg="mod">
          <ac:chgData name="Victoria Sushka" userId="505c9621-10f4-495e-9ba0-a43406a875bd" providerId="ADAL" clId="{E22A357A-49B3-4556-94D2-92CD3B4089E2}" dt="2024-02-15T19:58:52.710" v="27563" actId="20577"/>
          <ac:spMkLst>
            <pc:docMk/>
            <pc:sldMk cId="2026942475" sldId="262"/>
            <ac:spMk id="7" creationId="{8720DD8E-F181-8CC8-FDAD-466FB577271C}"/>
          </ac:spMkLst>
        </pc:spChg>
      </pc:sldChg>
      <pc:sldChg chg="modSp add del mod ord">
        <pc:chgData name="Victoria Sushka" userId="505c9621-10f4-495e-9ba0-a43406a875bd" providerId="ADAL" clId="{E22A357A-49B3-4556-94D2-92CD3B4089E2}" dt="2024-03-01T23:57:17.236" v="33949" actId="47"/>
        <pc:sldMkLst>
          <pc:docMk/>
          <pc:sldMk cId="30856083" sldId="264"/>
        </pc:sldMkLst>
        <pc:spChg chg="mod">
          <ac:chgData name="Victoria Sushka" userId="505c9621-10f4-495e-9ba0-a43406a875bd" providerId="ADAL" clId="{E22A357A-49B3-4556-94D2-92CD3B4089E2}" dt="2024-02-15T17:40:19.872" v="13432" actId="20577"/>
          <ac:spMkLst>
            <pc:docMk/>
            <pc:sldMk cId="30856083" sldId="264"/>
            <ac:spMk id="3" creationId="{9A1EDEAC-47C4-1AA9-F866-920121C9C42E}"/>
          </ac:spMkLst>
        </pc:spChg>
      </pc:sldChg>
      <pc:sldChg chg="addSp delSp modSp add mod">
        <pc:chgData name="Victoria Sushka" userId="505c9621-10f4-495e-9ba0-a43406a875bd" providerId="ADAL" clId="{E22A357A-49B3-4556-94D2-92CD3B4089E2}" dt="2024-03-01T19:42:59.111" v="33758" actId="1076"/>
        <pc:sldMkLst>
          <pc:docMk/>
          <pc:sldMk cId="3914551838" sldId="267"/>
        </pc:sldMkLst>
        <pc:spChg chg="add del mod">
          <ac:chgData name="Victoria Sushka" userId="505c9621-10f4-495e-9ba0-a43406a875bd" providerId="ADAL" clId="{E22A357A-49B3-4556-94D2-92CD3B4089E2}" dt="2024-03-01T19:42:01.131" v="33741" actId="26606"/>
          <ac:spMkLst>
            <pc:docMk/>
            <pc:sldMk cId="3914551838" sldId="267"/>
            <ac:spMk id="2" creationId="{414CD078-56F3-E647-D6BD-DB62516167DB}"/>
          </ac:spMkLst>
        </pc:spChg>
        <pc:spChg chg="mod">
          <ac:chgData name="Victoria Sushka" userId="505c9621-10f4-495e-9ba0-a43406a875bd" providerId="ADAL" clId="{E22A357A-49B3-4556-94D2-92CD3B4089E2}" dt="2024-03-01T19:42:01.131" v="33741" actId="26606"/>
          <ac:spMkLst>
            <pc:docMk/>
            <pc:sldMk cId="3914551838" sldId="267"/>
            <ac:spMk id="3" creationId="{5004B6E4-C522-FD5F-DC66-3868D342E607}"/>
          </ac:spMkLst>
        </pc:spChg>
        <pc:graphicFrameChg chg="add del">
          <ac:chgData name="Victoria Sushka" userId="505c9621-10f4-495e-9ba0-a43406a875bd" providerId="ADAL" clId="{E22A357A-49B3-4556-94D2-92CD3B4089E2}" dt="2024-03-01T19:42:01.086" v="33740" actId="26606"/>
          <ac:graphicFrameMkLst>
            <pc:docMk/>
            <pc:sldMk cId="3914551838" sldId="267"/>
            <ac:graphicFrameMk id="5" creationId="{A22C9A73-FA2B-48CE-6075-66BFBF61B342}"/>
          </ac:graphicFrameMkLst>
        </pc:graphicFrameChg>
        <pc:graphicFrameChg chg="add mod">
          <ac:chgData name="Victoria Sushka" userId="505c9621-10f4-495e-9ba0-a43406a875bd" providerId="ADAL" clId="{E22A357A-49B3-4556-94D2-92CD3B4089E2}" dt="2024-03-01T19:42:14.690" v="33744" actId="14100"/>
          <ac:graphicFrameMkLst>
            <pc:docMk/>
            <pc:sldMk cId="3914551838" sldId="267"/>
            <ac:graphicFrameMk id="7" creationId="{35F9350E-DAC1-EC3A-794B-70448D415925}"/>
          </ac:graphicFrameMkLst>
        </pc:graphicFrameChg>
        <pc:picChg chg="add mod">
          <ac:chgData name="Victoria Sushka" userId="505c9621-10f4-495e-9ba0-a43406a875bd" providerId="ADAL" clId="{E22A357A-49B3-4556-94D2-92CD3B4089E2}" dt="2024-03-01T19:42:39.838" v="33751" actId="1076"/>
          <ac:picMkLst>
            <pc:docMk/>
            <pc:sldMk cId="3914551838" sldId="267"/>
            <ac:picMk id="6" creationId="{6778DB1B-338E-9DDB-E005-F61E73048AB2}"/>
          </ac:picMkLst>
        </pc:picChg>
        <pc:picChg chg="add mod">
          <ac:chgData name="Victoria Sushka" userId="505c9621-10f4-495e-9ba0-a43406a875bd" providerId="ADAL" clId="{E22A357A-49B3-4556-94D2-92CD3B4089E2}" dt="2024-03-01T19:42:59.111" v="33758" actId="1076"/>
          <ac:picMkLst>
            <pc:docMk/>
            <pc:sldMk cId="3914551838" sldId="267"/>
            <ac:picMk id="9" creationId="{6F4720DA-A833-D5EA-809A-553F1306B8B1}"/>
          </ac:picMkLst>
        </pc:picChg>
      </pc:sldChg>
      <pc:sldChg chg="addSp delSp modSp add mod ord">
        <pc:chgData name="Victoria Sushka" userId="505c9621-10f4-495e-9ba0-a43406a875bd" providerId="ADAL" clId="{E22A357A-49B3-4556-94D2-92CD3B4089E2}" dt="2024-03-01T19:45:26.584" v="33784" actId="1076"/>
        <pc:sldMkLst>
          <pc:docMk/>
          <pc:sldMk cId="2050373690" sldId="268"/>
        </pc:sldMkLst>
        <pc:spChg chg="del mod">
          <ac:chgData name="Victoria Sushka" userId="505c9621-10f4-495e-9ba0-a43406a875bd" providerId="ADAL" clId="{E22A357A-49B3-4556-94D2-92CD3B4089E2}" dt="2024-03-01T19:43:13.960" v="33759" actId="26606"/>
          <ac:spMkLst>
            <pc:docMk/>
            <pc:sldMk cId="2050373690" sldId="268"/>
            <ac:spMk id="2" creationId="{5ACC684D-4E19-1084-BCEB-08A49645088B}"/>
          </ac:spMkLst>
        </pc:spChg>
        <pc:spChg chg="mod">
          <ac:chgData name="Victoria Sushka" userId="505c9621-10f4-495e-9ba0-a43406a875bd" providerId="ADAL" clId="{E22A357A-49B3-4556-94D2-92CD3B4089E2}" dt="2024-03-01T19:43:13.960" v="33759" actId="26606"/>
          <ac:spMkLst>
            <pc:docMk/>
            <pc:sldMk cId="2050373690" sldId="268"/>
            <ac:spMk id="3" creationId="{B58C1B9E-8005-CA63-59C5-B157E5E681FD}"/>
          </ac:spMkLst>
        </pc:spChg>
        <pc:graphicFrameChg chg="add mod">
          <ac:chgData name="Victoria Sushka" userId="505c9621-10f4-495e-9ba0-a43406a875bd" providerId="ADAL" clId="{E22A357A-49B3-4556-94D2-92CD3B4089E2}" dt="2024-03-01T19:43:23.230" v="33761" actId="14100"/>
          <ac:graphicFrameMkLst>
            <pc:docMk/>
            <pc:sldMk cId="2050373690" sldId="268"/>
            <ac:graphicFrameMk id="5" creationId="{3D6B9FD0-C37B-B755-46C5-ECE1DA0CE143}"/>
          </ac:graphicFrameMkLst>
        </pc:graphicFrameChg>
        <pc:picChg chg="add mod">
          <ac:chgData name="Victoria Sushka" userId="505c9621-10f4-495e-9ba0-a43406a875bd" providerId="ADAL" clId="{E22A357A-49B3-4556-94D2-92CD3B4089E2}" dt="2024-03-01T19:45:22.887" v="33783" actId="1076"/>
          <ac:picMkLst>
            <pc:docMk/>
            <pc:sldMk cId="2050373690" sldId="268"/>
            <ac:picMk id="6" creationId="{9ADB5014-E7C2-38F6-A963-A5C21D5518F2}"/>
          </ac:picMkLst>
        </pc:picChg>
        <pc:picChg chg="add mod">
          <ac:chgData name="Victoria Sushka" userId="505c9621-10f4-495e-9ba0-a43406a875bd" providerId="ADAL" clId="{E22A357A-49B3-4556-94D2-92CD3B4089E2}" dt="2024-03-01T19:45:26.584" v="33784" actId="1076"/>
          <ac:picMkLst>
            <pc:docMk/>
            <pc:sldMk cId="2050373690" sldId="268"/>
            <ac:picMk id="8" creationId="{6407719E-44E9-6801-E7CB-2BD49B10692A}"/>
          </ac:picMkLst>
        </pc:picChg>
        <pc:picChg chg="add mod">
          <ac:chgData name="Victoria Sushka" userId="505c9621-10f4-495e-9ba0-a43406a875bd" providerId="ADAL" clId="{E22A357A-49B3-4556-94D2-92CD3B4089E2}" dt="2024-03-01T19:45:09.487" v="33779" actId="1076"/>
          <ac:picMkLst>
            <pc:docMk/>
            <pc:sldMk cId="2050373690" sldId="268"/>
            <ac:picMk id="9" creationId="{52874B02-0D07-4317-C70B-B1B1A0561EBD}"/>
          </ac:picMkLst>
        </pc:picChg>
      </pc:sldChg>
      <pc:sldChg chg="addSp delSp modSp mod ord">
        <pc:chgData name="Victoria Sushka" userId="505c9621-10f4-495e-9ba0-a43406a875bd" providerId="ADAL" clId="{E22A357A-49B3-4556-94D2-92CD3B4089E2}" dt="2024-03-01T19:56:27.337" v="33852" actId="1076"/>
        <pc:sldMkLst>
          <pc:docMk/>
          <pc:sldMk cId="4192274010" sldId="270"/>
        </pc:sldMkLst>
        <pc:spChg chg="del mod">
          <ac:chgData name="Victoria Sushka" userId="505c9621-10f4-495e-9ba0-a43406a875bd" providerId="ADAL" clId="{E22A357A-49B3-4556-94D2-92CD3B4089E2}" dt="2024-02-28T03:34:53.524" v="33469" actId="26606"/>
          <ac:spMkLst>
            <pc:docMk/>
            <pc:sldMk cId="4192274010" sldId="270"/>
            <ac:spMk id="2" creationId="{729976D3-0FFA-5EBC-D7B6-DFA449FD7BA0}"/>
          </ac:spMkLst>
        </pc:spChg>
        <pc:spChg chg="mod">
          <ac:chgData name="Victoria Sushka" userId="505c9621-10f4-495e-9ba0-a43406a875bd" providerId="ADAL" clId="{E22A357A-49B3-4556-94D2-92CD3B4089E2}" dt="2024-02-28T03:34:53.524" v="33469" actId="26606"/>
          <ac:spMkLst>
            <pc:docMk/>
            <pc:sldMk cId="4192274010" sldId="270"/>
            <ac:spMk id="3" creationId="{FE6AAAD2-FD56-1A7A-ADEA-AE55947196A0}"/>
          </ac:spMkLst>
        </pc:spChg>
        <pc:graphicFrameChg chg="add mod">
          <ac:chgData name="Victoria Sushka" userId="505c9621-10f4-495e-9ba0-a43406a875bd" providerId="ADAL" clId="{E22A357A-49B3-4556-94D2-92CD3B4089E2}" dt="2024-03-01T19:55:27.819" v="33837" actId="14100"/>
          <ac:graphicFrameMkLst>
            <pc:docMk/>
            <pc:sldMk cId="4192274010" sldId="270"/>
            <ac:graphicFrameMk id="5" creationId="{553C2E57-C0CA-BEB1-CF6A-2D68D3D03C21}"/>
          </ac:graphicFrameMkLst>
        </pc:graphicFrameChg>
        <pc:picChg chg="add mod">
          <ac:chgData name="Victoria Sushka" userId="505c9621-10f4-495e-9ba0-a43406a875bd" providerId="ADAL" clId="{E22A357A-49B3-4556-94D2-92CD3B4089E2}" dt="2024-03-01T19:56:27.337" v="33852" actId="1076"/>
          <ac:picMkLst>
            <pc:docMk/>
            <pc:sldMk cId="4192274010" sldId="270"/>
            <ac:picMk id="2" creationId="{DD50DCBD-F92D-D760-738F-75AC900BC29E}"/>
          </ac:picMkLst>
        </pc:picChg>
        <pc:picChg chg="add mod">
          <ac:chgData name="Victoria Sushka" userId="505c9621-10f4-495e-9ba0-a43406a875bd" providerId="ADAL" clId="{E22A357A-49B3-4556-94D2-92CD3B4089E2}" dt="2024-03-01T19:56:15.738" v="33848" actId="1076"/>
          <ac:picMkLst>
            <pc:docMk/>
            <pc:sldMk cId="4192274010" sldId="270"/>
            <ac:picMk id="4" creationId="{38A00EEE-D5A5-6C8E-2475-951791EDB25D}"/>
          </ac:picMkLst>
        </pc:picChg>
        <pc:picChg chg="add mod">
          <ac:chgData name="Victoria Sushka" userId="505c9621-10f4-495e-9ba0-a43406a875bd" providerId="ADAL" clId="{E22A357A-49B3-4556-94D2-92CD3B4089E2}" dt="2024-03-01T19:56:23.401" v="33851" actId="1076"/>
          <ac:picMkLst>
            <pc:docMk/>
            <pc:sldMk cId="4192274010" sldId="270"/>
            <ac:picMk id="6" creationId="{D5BECCC0-EE8D-9B97-AFED-11E016FDD278}"/>
          </ac:picMkLst>
        </pc:picChg>
      </pc:sldChg>
      <pc:sldChg chg="addSp delSp modSp mod chgLayout">
        <pc:chgData name="Victoria Sushka" userId="505c9621-10f4-495e-9ba0-a43406a875bd" providerId="ADAL" clId="{E22A357A-49B3-4556-94D2-92CD3B4089E2}" dt="2024-03-01T19:40:49.350" v="33738" actId="1076"/>
        <pc:sldMkLst>
          <pc:docMk/>
          <pc:sldMk cId="204478438" sldId="278"/>
        </pc:sldMkLst>
        <pc:spChg chg="mod">
          <ac:chgData name="Victoria Sushka" userId="505c9621-10f4-495e-9ba0-a43406a875bd" providerId="ADAL" clId="{E22A357A-49B3-4556-94D2-92CD3B4089E2}" dt="2024-02-28T03:17:28.840" v="33279" actId="26606"/>
          <ac:spMkLst>
            <pc:docMk/>
            <pc:sldMk cId="204478438" sldId="278"/>
            <ac:spMk id="13" creationId="{00000000-0000-0000-0000-000000000000}"/>
          </ac:spMkLst>
        </pc:spChg>
        <pc:spChg chg="add del mod">
          <ac:chgData name="Victoria Sushka" userId="505c9621-10f4-495e-9ba0-a43406a875bd" providerId="ADAL" clId="{E22A357A-49B3-4556-94D2-92CD3B4089E2}" dt="2024-02-28T03:17:41.518" v="33280" actId="1076"/>
          <ac:spMkLst>
            <pc:docMk/>
            <pc:sldMk cId="204478438" sldId="278"/>
            <ac:spMk id="14" creationId="{00000000-0000-0000-0000-000000000000}"/>
          </ac:spMkLst>
        </pc:spChg>
        <pc:spChg chg="add del mod">
          <ac:chgData name="Victoria Sushka" userId="505c9621-10f4-495e-9ba0-a43406a875bd" providerId="ADAL" clId="{E22A357A-49B3-4556-94D2-92CD3B4089E2}" dt="2024-02-28T03:17:28.840" v="33279" actId="26606"/>
          <ac:spMkLst>
            <pc:docMk/>
            <pc:sldMk cId="204478438" sldId="278"/>
            <ac:spMk id="20" creationId="{00000000-0000-0000-0000-000000000000}"/>
          </ac:spMkLst>
        </pc:spChg>
        <pc:graphicFrameChg chg="add del">
          <ac:chgData name="Victoria Sushka" userId="505c9621-10f4-495e-9ba0-a43406a875bd" providerId="ADAL" clId="{E22A357A-49B3-4556-94D2-92CD3B4089E2}" dt="2024-02-28T03:17:22.258" v="33275" actId="26606"/>
          <ac:graphicFrameMkLst>
            <pc:docMk/>
            <pc:sldMk cId="204478438" sldId="278"/>
            <ac:graphicFrameMk id="16" creationId="{F6A0DD14-DC40-0EE0-7054-BE1B4F207F0E}"/>
          </ac:graphicFrameMkLst>
        </pc:graphicFrameChg>
        <pc:graphicFrameChg chg="add del">
          <ac:chgData name="Victoria Sushka" userId="505c9621-10f4-495e-9ba0-a43406a875bd" providerId="ADAL" clId="{E22A357A-49B3-4556-94D2-92CD3B4089E2}" dt="2024-02-28T03:17:24.641" v="33277" actId="26606"/>
          <ac:graphicFrameMkLst>
            <pc:docMk/>
            <pc:sldMk cId="204478438" sldId="278"/>
            <ac:graphicFrameMk id="18" creationId="{8E914785-9D2D-6171-ACCA-C525A46B35B3}"/>
          </ac:graphicFrameMkLst>
        </pc:graphicFrameChg>
        <pc:picChg chg="add del mod">
          <ac:chgData name="Victoria Sushka" userId="505c9621-10f4-495e-9ba0-a43406a875bd" providerId="ADAL" clId="{E22A357A-49B3-4556-94D2-92CD3B4089E2}" dt="2024-03-01T19:40:22.534" v="33726" actId="478"/>
          <ac:picMkLst>
            <pc:docMk/>
            <pc:sldMk cId="204478438" sldId="278"/>
            <ac:picMk id="3" creationId="{6A57E830-CB29-B69A-FFE9-5AD56E15E8F8}"/>
          </ac:picMkLst>
        </pc:picChg>
        <pc:picChg chg="add mod">
          <ac:chgData name="Victoria Sushka" userId="505c9621-10f4-495e-9ba0-a43406a875bd" providerId="ADAL" clId="{E22A357A-49B3-4556-94D2-92CD3B4089E2}" dt="2024-03-01T19:40:49.350" v="33738" actId="1076"/>
          <ac:picMkLst>
            <pc:docMk/>
            <pc:sldMk cId="204478438" sldId="278"/>
            <ac:picMk id="4" creationId="{CB3FC756-0731-B568-3C9D-0F77720D7FB9}"/>
          </ac:picMkLst>
        </pc:picChg>
        <pc:picChg chg="add mod">
          <ac:chgData name="Victoria Sushka" userId="505c9621-10f4-495e-9ba0-a43406a875bd" providerId="ADAL" clId="{E22A357A-49B3-4556-94D2-92CD3B4089E2}" dt="2024-02-28T04:35:03.869" v="33582" actId="1076"/>
          <ac:picMkLst>
            <pc:docMk/>
            <pc:sldMk cId="204478438" sldId="278"/>
            <ac:picMk id="5" creationId="{3F06A9ED-DB1D-9E10-E20F-EA58850B5B2D}"/>
          </ac:picMkLst>
        </pc:picChg>
      </pc:sldChg>
      <pc:sldChg chg="addSp delSp modSp mod ord">
        <pc:chgData name="Victoria Sushka" userId="505c9621-10f4-495e-9ba0-a43406a875bd" providerId="ADAL" clId="{E22A357A-49B3-4556-94D2-92CD3B4089E2}" dt="2024-03-01T20:13:44.786" v="33941" actId="1076"/>
        <pc:sldMkLst>
          <pc:docMk/>
          <pc:sldMk cId="2259261555" sldId="281"/>
        </pc:sldMkLst>
        <pc:spChg chg="mod">
          <ac:chgData name="Victoria Sushka" userId="505c9621-10f4-495e-9ba0-a43406a875bd" providerId="ADAL" clId="{E22A357A-49B3-4556-94D2-92CD3B4089E2}" dt="2024-02-15T21:24:14.289" v="33252" actId="20577"/>
          <ac:spMkLst>
            <pc:docMk/>
            <pc:sldMk cId="2259261555" sldId="281"/>
            <ac:spMk id="15" creationId="{D16935DC-2081-18F3-7355-BE99C17EAD37}"/>
          </ac:spMkLst>
        </pc:spChg>
        <pc:spChg chg="mod">
          <ac:chgData name="Victoria Sushka" userId="505c9621-10f4-495e-9ba0-a43406a875bd" providerId="ADAL" clId="{E22A357A-49B3-4556-94D2-92CD3B4089E2}" dt="2024-02-15T21:23:52.208" v="33249" actId="20577"/>
          <ac:spMkLst>
            <pc:docMk/>
            <pc:sldMk cId="2259261555" sldId="281"/>
            <ac:spMk id="16" creationId="{B990C46F-6279-1CB3-83BA-DBD7C0E7B803}"/>
          </ac:spMkLst>
        </pc:spChg>
        <pc:picChg chg="add del mod">
          <ac:chgData name="Victoria Sushka" userId="505c9621-10f4-495e-9ba0-a43406a875bd" providerId="ADAL" clId="{E22A357A-49B3-4556-94D2-92CD3B4089E2}" dt="2024-03-01T19:48:14.269" v="33796" actId="478"/>
          <ac:picMkLst>
            <pc:docMk/>
            <pc:sldMk cId="2259261555" sldId="281"/>
            <ac:picMk id="3" creationId="{F65EF68A-875A-A0E9-B4D3-526575E044B5}"/>
          </ac:picMkLst>
        </pc:picChg>
        <pc:picChg chg="add del mod">
          <ac:chgData name="Victoria Sushka" userId="505c9621-10f4-495e-9ba0-a43406a875bd" providerId="ADAL" clId="{E22A357A-49B3-4556-94D2-92CD3B4089E2}" dt="2024-03-01T19:49:00.061" v="33798" actId="478"/>
          <ac:picMkLst>
            <pc:docMk/>
            <pc:sldMk cId="2259261555" sldId="281"/>
            <ac:picMk id="5" creationId="{96C9E16E-E1E2-4564-FE00-477FD453DE43}"/>
          </ac:picMkLst>
        </pc:picChg>
        <pc:picChg chg="add del mod">
          <ac:chgData name="Victoria Sushka" userId="505c9621-10f4-495e-9ba0-a43406a875bd" providerId="ADAL" clId="{E22A357A-49B3-4556-94D2-92CD3B4089E2}" dt="2024-03-01T20:04:57.979" v="33903" actId="478"/>
          <ac:picMkLst>
            <pc:docMk/>
            <pc:sldMk cId="2259261555" sldId="281"/>
            <ac:picMk id="7" creationId="{8915B071-87D5-F015-2FA2-4FE5AB24FB69}"/>
          </ac:picMkLst>
        </pc:picChg>
        <pc:picChg chg="add del mod">
          <ac:chgData name="Victoria Sushka" userId="505c9621-10f4-495e-9ba0-a43406a875bd" providerId="ADAL" clId="{E22A357A-49B3-4556-94D2-92CD3B4089E2}" dt="2024-03-01T20:10:11.524" v="33908" actId="478"/>
          <ac:picMkLst>
            <pc:docMk/>
            <pc:sldMk cId="2259261555" sldId="281"/>
            <ac:picMk id="9" creationId="{97E195B8-BF3B-55E0-46B6-D161A3353E34}"/>
          </ac:picMkLst>
        </pc:picChg>
        <pc:picChg chg="add del mod">
          <ac:chgData name="Victoria Sushka" userId="505c9621-10f4-495e-9ba0-a43406a875bd" providerId="ADAL" clId="{E22A357A-49B3-4556-94D2-92CD3B4089E2}" dt="2024-03-01T20:10:11.524" v="33908" actId="478"/>
          <ac:picMkLst>
            <pc:docMk/>
            <pc:sldMk cId="2259261555" sldId="281"/>
            <ac:picMk id="11" creationId="{5CC18A01-E73D-F3D3-CEB0-FCC7001F764B}"/>
          </ac:picMkLst>
        </pc:picChg>
        <pc:picChg chg="add del mod">
          <ac:chgData name="Victoria Sushka" userId="505c9621-10f4-495e-9ba0-a43406a875bd" providerId="ADAL" clId="{E22A357A-49B3-4556-94D2-92CD3B4089E2}" dt="2024-03-01T20:10:47.758" v="33911" actId="21"/>
          <ac:picMkLst>
            <pc:docMk/>
            <pc:sldMk cId="2259261555" sldId="281"/>
            <ac:picMk id="13" creationId="{5CA392E1-E59C-3CE5-9B04-89662B9FCE13}"/>
          </ac:picMkLst>
        </pc:picChg>
        <pc:picChg chg="add del mod">
          <ac:chgData name="Victoria Sushka" userId="505c9621-10f4-495e-9ba0-a43406a875bd" providerId="ADAL" clId="{E22A357A-49B3-4556-94D2-92CD3B4089E2}" dt="2024-03-01T20:12:21.349" v="33928" actId="478"/>
          <ac:picMkLst>
            <pc:docMk/>
            <pc:sldMk cId="2259261555" sldId="281"/>
            <ac:picMk id="17" creationId="{67B2ADA5-A6ED-27AA-C702-D5477D64FB68}"/>
          </ac:picMkLst>
        </pc:picChg>
        <pc:picChg chg="add mod">
          <ac:chgData name="Victoria Sushka" userId="505c9621-10f4-495e-9ba0-a43406a875bd" providerId="ADAL" clId="{E22A357A-49B3-4556-94D2-92CD3B4089E2}" dt="2024-03-01T20:13:44.786" v="33941" actId="1076"/>
          <ac:picMkLst>
            <pc:docMk/>
            <pc:sldMk cId="2259261555" sldId="281"/>
            <ac:picMk id="19" creationId="{7C9FD7BF-AA9F-6590-3FAF-9156B7D21FDA}"/>
          </ac:picMkLst>
        </pc:picChg>
        <pc:picChg chg="add mod">
          <ac:chgData name="Victoria Sushka" userId="505c9621-10f4-495e-9ba0-a43406a875bd" providerId="ADAL" clId="{E22A357A-49B3-4556-94D2-92CD3B4089E2}" dt="2024-03-01T20:13:41.194" v="33940" actId="1076"/>
          <ac:picMkLst>
            <pc:docMk/>
            <pc:sldMk cId="2259261555" sldId="281"/>
            <ac:picMk id="21" creationId="{D0F96E71-4C9F-BA5A-6E07-080C8E919E52}"/>
          </ac:picMkLst>
        </pc:picChg>
      </pc:sldChg>
      <pc:sldChg chg="addSp delSp modSp add del mod modClrScheme chgLayout">
        <pc:chgData name="Victoria Sushka" userId="505c9621-10f4-495e-9ba0-a43406a875bd" providerId="ADAL" clId="{E22A357A-49B3-4556-94D2-92CD3B4089E2}" dt="2024-02-28T03:33:32.570" v="33462" actId="1076"/>
        <pc:sldMkLst>
          <pc:docMk/>
          <pc:sldMk cId="1116264641" sldId="282"/>
        </pc:sldMkLst>
        <pc:spChg chg="add mod ord">
          <ac:chgData name="Victoria Sushka" userId="505c9621-10f4-495e-9ba0-a43406a875bd" providerId="ADAL" clId="{E22A357A-49B3-4556-94D2-92CD3B4089E2}" dt="2024-02-28T03:23:53.060" v="33383" actId="26606"/>
          <ac:spMkLst>
            <pc:docMk/>
            <pc:sldMk cId="1116264641" sldId="282"/>
            <ac:spMk id="2" creationId="{AF3654D9-E870-8787-29AC-DCD4540740EE}"/>
          </ac:spMkLst>
        </pc:spChg>
        <pc:spChg chg="add del mod ord">
          <ac:chgData name="Victoria Sushka" userId="505c9621-10f4-495e-9ba0-a43406a875bd" providerId="ADAL" clId="{E22A357A-49B3-4556-94D2-92CD3B4089E2}" dt="2024-02-28T03:22:24.744" v="33369" actId="26606"/>
          <ac:spMkLst>
            <pc:docMk/>
            <pc:sldMk cId="1116264641" sldId="282"/>
            <ac:spMk id="3" creationId="{F0F6131D-2B92-A699-8A49-5CEC3DB5017B}"/>
          </ac:spMkLst>
        </pc:spChg>
        <pc:spChg chg="add">
          <ac:chgData name="Victoria Sushka" userId="505c9621-10f4-495e-9ba0-a43406a875bd" providerId="ADAL" clId="{E22A357A-49B3-4556-94D2-92CD3B4089E2}" dt="2024-02-28T03:27:56.115" v="33446" actId="11529"/>
          <ac:spMkLst>
            <pc:docMk/>
            <pc:sldMk cId="1116264641" sldId="282"/>
            <ac:spMk id="4" creationId="{71214115-2E33-4CAD-A55A-4AEED5CE9CFA}"/>
          </ac:spMkLst>
        </pc:spChg>
        <pc:spChg chg="add del mod">
          <ac:chgData name="Victoria Sushka" userId="505c9621-10f4-495e-9ba0-a43406a875bd" providerId="ADAL" clId="{E22A357A-49B3-4556-94D2-92CD3B4089E2}" dt="2024-02-28T03:30:06.714" v="33453" actId="478"/>
          <ac:spMkLst>
            <pc:docMk/>
            <pc:sldMk cId="1116264641" sldId="282"/>
            <ac:spMk id="8" creationId="{87CB730A-15D1-B833-D39F-DA9CDD34FFDA}"/>
          </ac:spMkLst>
        </pc:spChg>
        <pc:spChg chg="del mod ord">
          <ac:chgData name="Victoria Sushka" userId="505c9621-10f4-495e-9ba0-a43406a875bd" providerId="ADAL" clId="{E22A357A-49B3-4556-94D2-92CD3B4089E2}" dt="2024-02-15T17:13:01.464" v="9506" actId="700"/>
          <ac:spMkLst>
            <pc:docMk/>
            <pc:sldMk cId="1116264641" sldId="282"/>
            <ac:spMk id="15" creationId="{91231CFE-B44D-392C-E829-616806172A82}"/>
          </ac:spMkLst>
        </pc:spChg>
        <pc:spChg chg="del mod ord">
          <ac:chgData name="Victoria Sushka" userId="505c9621-10f4-495e-9ba0-a43406a875bd" providerId="ADAL" clId="{E22A357A-49B3-4556-94D2-92CD3B4089E2}" dt="2024-02-15T17:13:01.464" v="9506" actId="700"/>
          <ac:spMkLst>
            <pc:docMk/>
            <pc:sldMk cId="1116264641" sldId="282"/>
            <ac:spMk id="16" creationId="{18C953C0-EEB5-D2CD-F26E-6762579D7272}"/>
          </ac:spMkLst>
        </pc:spChg>
        <pc:graphicFrameChg chg="add mod modGraphic">
          <ac:chgData name="Victoria Sushka" userId="505c9621-10f4-495e-9ba0-a43406a875bd" providerId="ADAL" clId="{E22A357A-49B3-4556-94D2-92CD3B4089E2}" dt="2024-02-28T03:32:22.497" v="33460" actId="931"/>
          <ac:graphicFrameMkLst>
            <pc:docMk/>
            <pc:sldMk cId="1116264641" sldId="282"/>
            <ac:graphicFrameMk id="5" creationId="{6D56E299-EBC4-6961-C3AA-821E7D242139}"/>
          </ac:graphicFrameMkLst>
        </pc:graphicFrameChg>
        <pc:picChg chg="add del mod">
          <ac:chgData name="Victoria Sushka" userId="505c9621-10f4-495e-9ba0-a43406a875bd" providerId="ADAL" clId="{E22A357A-49B3-4556-94D2-92CD3B4089E2}" dt="2024-02-28T03:30:06.714" v="33453" actId="478"/>
          <ac:picMkLst>
            <pc:docMk/>
            <pc:sldMk cId="1116264641" sldId="282"/>
            <ac:picMk id="7" creationId="{936CAD48-5329-28D0-181D-C1DAE878D7A8}"/>
          </ac:picMkLst>
        </pc:picChg>
        <pc:picChg chg="add mod">
          <ac:chgData name="Victoria Sushka" userId="505c9621-10f4-495e-9ba0-a43406a875bd" providerId="ADAL" clId="{E22A357A-49B3-4556-94D2-92CD3B4089E2}" dt="2024-02-28T03:31:06.290" v="33457" actId="1076"/>
          <ac:picMkLst>
            <pc:docMk/>
            <pc:sldMk cId="1116264641" sldId="282"/>
            <ac:picMk id="10" creationId="{413C27EE-9E98-9019-FAD7-4CBEE70CFEF9}"/>
          </ac:picMkLst>
        </pc:picChg>
        <pc:picChg chg="add mod">
          <ac:chgData name="Victoria Sushka" userId="505c9621-10f4-495e-9ba0-a43406a875bd" providerId="ADAL" clId="{E22A357A-49B3-4556-94D2-92CD3B4089E2}" dt="2024-02-28T03:33:32.570" v="33462" actId="1076"/>
          <ac:picMkLst>
            <pc:docMk/>
            <pc:sldMk cId="1116264641" sldId="282"/>
            <ac:picMk id="12" creationId="{CF13D7FE-5747-797D-DF66-D642D829C018}"/>
          </ac:picMkLst>
        </pc:picChg>
      </pc:sldChg>
      <pc:sldChg chg="addSp delSp modSp mod ord modClrScheme chgLayout">
        <pc:chgData name="Victoria Sushka" userId="505c9621-10f4-495e-9ba0-a43406a875bd" providerId="ADAL" clId="{E22A357A-49B3-4556-94D2-92CD3B4089E2}" dt="2024-02-28T03:20:45.642" v="33314" actId="14100"/>
        <pc:sldMkLst>
          <pc:docMk/>
          <pc:sldMk cId="2650457945" sldId="283"/>
        </pc:sldMkLst>
        <pc:spChg chg="add del mod ord">
          <ac:chgData name="Victoria Sushka" userId="505c9621-10f4-495e-9ba0-a43406a875bd" providerId="ADAL" clId="{E22A357A-49B3-4556-94D2-92CD3B4089E2}" dt="2024-02-28T03:20:31.841" v="33312" actId="26606"/>
          <ac:spMkLst>
            <pc:docMk/>
            <pc:sldMk cId="2650457945" sldId="283"/>
            <ac:spMk id="2" creationId="{8E3E6561-6E43-6E9E-77C1-E5574F9E7F91}"/>
          </ac:spMkLst>
        </pc:spChg>
        <pc:spChg chg="add del mod">
          <ac:chgData name="Victoria Sushka" userId="505c9621-10f4-495e-9ba0-a43406a875bd" providerId="ADAL" clId="{E22A357A-49B3-4556-94D2-92CD3B4089E2}" dt="2024-02-15T16:55:13.372" v="7042"/>
          <ac:spMkLst>
            <pc:docMk/>
            <pc:sldMk cId="2650457945" sldId="283"/>
            <ac:spMk id="3" creationId="{FDB7FDFC-2B0E-AE54-55C2-A8B3738208C8}"/>
          </ac:spMkLst>
        </pc:spChg>
        <pc:spChg chg="mod ord">
          <ac:chgData name="Victoria Sushka" userId="505c9621-10f4-495e-9ba0-a43406a875bd" providerId="ADAL" clId="{E22A357A-49B3-4556-94D2-92CD3B4089E2}" dt="2024-02-28T03:20:31.841" v="33312" actId="26606"/>
          <ac:spMkLst>
            <pc:docMk/>
            <pc:sldMk cId="2650457945" sldId="283"/>
            <ac:spMk id="15" creationId="{0C46833D-7572-B6AF-0919-5785B1052BFB}"/>
          </ac:spMkLst>
        </pc:spChg>
        <pc:spChg chg="del mod ord">
          <ac:chgData name="Victoria Sushka" userId="505c9621-10f4-495e-9ba0-a43406a875bd" providerId="ADAL" clId="{E22A357A-49B3-4556-94D2-92CD3B4089E2}" dt="2024-02-15T16:47:49.719" v="6345" actId="700"/>
          <ac:spMkLst>
            <pc:docMk/>
            <pc:sldMk cId="2650457945" sldId="283"/>
            <ac:spMk id="16" creationId="{98BF7816-444A-FC91-FB7B-9DAF3ADA038A}"/>
          </ac:spMkLst>
        </pc:spChg>
        <pc:graphicFrameChg chg="add mod">
          <ac:chgData name="Victoria Sushka" userId="505c9621-10f4-495e-9ba0-a43406a875bd" providerId="ADAL" clId="{E22A357A-49B3-4556-94D2-92CD3B4089E2}" dt="2024-02-28T03:20:45.642" v="33314" actId="14100"/>
          <ac:graphicFrameMkLst>
            <pc:docMk/>
            <pc:sldMk cId="2650457945" sldId="283"/>
            <ac:graphicFrameMk id="17" creationId="{B8B46027-DABB-F6E8-B772-5011E1A72846}"/>
          </ac:graphicFrameMkLst>
        </pc:graphicFrameChg>
      </pc:sldChg>
      <pc:sldChg chg="addSp delSp modSp add del mod chgLayout">
        <pc:chgData name="Victoria Sushka" userId="505c9621-10f4-495e-9ba0-a43406a875bd" providerId="ADAL" clId="{E22A357A-49B3-4556-94D2-92CD3B4089E2}" dt="2024-02-28T04:40:19.185" v="33720" actId="113"/>
        <pc:sldMkLst>
          <pc:docMk/>
          <pc:sldMk cId="3440536575" sldId="284"/>
        </pc:sldMkLst>
        <pc:spChg chg="add del mod">
          <ac:chgData name="Victoria Sushka" userId="505c9621-10f4-495e-9ba0-a43406a875bd" providerId="ADAL" clId="{E22A357A-49B3-4556-94D2-92CD3B4089E2}" dt="2024-02-28T04:37:21.565" v="33584" actId="26606"/>
          <ac:spMkLst>
            <pc:docMk/>
            <pc:sldMk cId="3440536575" sldId="284"/>
            <ac:spMk id="2" creationId="{E88A0625-9EA3-9AEE-0579-B9E9961F8189}"/>
          </ac:spMkLst>
        </pc:spChg>
        <pc:spChg chg="mod">
          <ac:chgData name="Victoria Sushka" userId="505c9621-10f4-495e-9ba0-a43406a875bd" providerId="ADAL" clId="{E22A357A-49B3-4556-94D2-92CD3B4089E2}" dt="2024-02-28T04:37:21.565" v="33584" actId="26606"/>
          <ac:spMkLst>
            <pc:docMk/>
            <pc:sldMk cId="3440536575" sldId="284"/>
            <ac:spMk id="13" creationId="{9D708171-C38F-87F8-CD1F-EED02B5AEA4D}"/>
          </ac:spMkLst>
        </pc:spChg>
        <pc:spChg chg="add del mod">
          <ac:chgData name="Victoria Sushka" userId="505c9621-10f4-495e-9ba0-a43406a875bd" providerId="ADAL" clId="{E22A357A-49B3-4556-94D2-92CD3B4089E2}" dt="2024-02-28T03:19:40.964" v="33303" actId="26606"/>
          <ac:spMkLst>
            <pc:docMk/>
            <pc:sldMk cId="3440536575" sldId="284"/>
            <ac:spMk id="17" creationId="{E88A0625-9EA3-9AEE-0579-B9E9961F8189}"/>
          </ac:spMkLst>
        </pc:spChg>
        <pc:graphicFrameChg chg="add del">
          <ac:chgData name="Victoria Sushka" userId="505c9621-10f4-495e-9ba0-a43406a875bd" providerId="ADAL" clId="{E22A357A-49B3-4556-94D2-92CD3B4089E2}" dt="2024-02-28T03:19:39.829" v="33300" actId="26606"/>
          <ac:graphicFrameMkLst>
            <pc:docMk/>
            <pc:sldMk cId="3440536575" sldId="284"/>
            <ac:graphicFrameMk id="15" creationId="{ED5E5EC7-7637-1722-F146-4DF53B598824}"/>
          </ac:graphicFrameMkLst>
        </pc:graphicFrameChg>
        <pc:graphicFrameChg chg="add mod">
          <ac:chgData name="Victoria Sushka" userId="505c9621-10f4-495e-9ba0-a43406a875bd" providerId="ADAL" clId="{E22A357A-49B3-4556-94D2-92CD3B4089E2}" dt="2024-02-28T04:40:19.185" v="33720" actId="113"/>
          <ac:graphicFrameMkLst>
            <pc:docMk/>
            <pc:sldMk cId="3440536575" sldId="284"/>
            <ac:graphicFrameMk id="16" creationId="{53907D71-C1B9-B386-B95E-F3A1223D5AC2}"/>
          </ac:graphicFrameMkLst>
        </pc:graphicFrameChg>
        <pc:graphicFrameChg chg="add del">
          <ac:chgData name="Victoria Sushka" userId="505c9621-10f4-495e-9ba0-a43406a875bd" providerId="ADAL" clId="{E22A357A-49B3-4556-94D2-92CD3B4089E2}" dt="2024-02-28T03:19:48.141" v="33305" actId="26606"/>
          <ac:graphicFrameMkLst>
            <pc:docMk/>
            <pc:sldMk cId="3440536575" sldId="284"/>
            <ac:graphicFrameMk id="19" creationId="{98463222-18DF-F75C-8FCF-7FB8535BE2A1}"/>
          </ac:graphicFrameMkLst>
        </pc:graphicFrameChg>
      </pc:sldChg>
      <pc:sldChg chg="addSp delSp modSp del mod chgLayout">
        <pc:chgData name="Victoria Sushka" userId="505c9621-10f4-495e-9ba0-a43406a875bd" providerId="ADAL" clId="{E22A357A-49B3-4556-94D2-92CD3B4089E2}" dt="2024-02-28T04:40:06.212" v="33718" actId="47"/>
        <pc:sldMkLst>
          <pc:docMk/>
          <pc:sldMk cId="2778776091" sldId="285"/>
        </pc:sldMkLst>
        <pc:spChg chg="add del mod">
          <ac:chgData name="Victoria Sushka" userId="505c9621-10f4-495e-9ba0-a43406a875bd" providerId="ADAL" clId="{E22A357A-49B3-4556-94D2-92CD3B4089E2}" dt="2024-02-28T04:38:03.598" v="33592" actId="26606"/>
          <ac:spMkLst>
            <pc:docMk/>
            <pc:sldMk cId="2778776091" sldId="285"/>
            <ac:spMk id="2" creationId="{1E24BD9D-BC38-34D2-C18C-F62A1E68184A}"/>
          </ac:spMkLst>
        </pc:spChg>
        <pc:spChg chg="mod ord">
          <ac:chgData name="Victoria Sushka" userId="505c9621-10f4-495e-9ba0-a43406a875bd" providerId="ADAL" clId="{E22A357A-49B3-4556-94D2-92CD3B4089E2}" dt="2024-02-28T04:38:03.598" v="33592" actId="26606"/>
          <ac:spMkLst>
            <pc:docMk/>
            <pc:sldMk cId="2778776091" sldId="285"/>
            <ac:spMk id="13" creationId="{E82F213D-FF31-812D-9399-2821C6453913}"/>
          </ac:spMkLst>
        </pc:spChg>
        <pc:graphicFrameChg chg="add del">
          <ac:chgData name="Victoria Sushka" userId="505c9621-10f4-495e-9ba0-a43406a875bd" providerId="ADAL" clId="{E22A357A-49B3-4556-94D2-92CD3B4089E2}" dt="2024-02-28T04:37:55.583" v="33590" actId="26606"/>
          <ac:graphicFrameMkLst>
            <pc:docMk/>
            <pc:sldMk cId="2778776091" sldId="285"/>
            <ac:graphicFrameMk id="15" creationId="{3DE0E326-EB93-AA90-B2F3-EB691D39F0D7}"/>
          </ac:graphicFrameMkLst>
        </pc:graphicFrameChg>
        <pc:graphicFrameChg chg="add del">
          <ac:chgData name="Victoria Sushka" userId="505c9621-10f4-495e-9ba0-a43406a875bd" providerId="ADAL" clId="{E22A357A-49B3-4556-94D2-92CD3B4089E2}" dt="2024-02-28T04:38:03.598" v="33592" actId="26606"/>
          <ac:graphicFrameMkLst>
            <pc:docMk/>
            <pc:sldMk cId="2778776091" sldId="285"/>
            <ac:graphicFrameMk id="16" creationId="{3DE0E326-EB93-AA90-B2F3-EB691D39F0D7}"/>
          </ac:graphicFrameMkLst>
        </pc:graphicFrameChg>
      </pc:sldChg>
      <pc:sldChg chg="new del">
        <pc:chgData name="Victoria Sushka" userId="505c9621-10f4-495e-9ba0-a43406a875bd" providerId="ADAL" clId="{E22A357A-49B3-4556-94D2-92CD3B4089E2}" dt="2024-02-15T16:46:56.133" v="6342" actId="47"/>
        <pc:sldMkLst>
          <pc:docMk/>
          <pc:sldMk cId="1962897768" sldId="286"/>
        </pc:sldMkLst>
      </pc:sldChg>
      <pc:sldChg chg="addSp delSp modSp mod ord modClrScheme chgLayout">
        <pc:chgData name="Victoria Sushka" userId="505c9621-10f4-495e-9ba0-a43406a875bd" providerId="ADAL" clId="{E22A357A-49B3-4556-94D2-92CD3B4089E2}" dt="2024-02-28T03:20:26.604" v="33311" actId="14100"/>
        <pc:sldMkLst>
          <pc:docMk/>
          <pc:sldMk cId="2584824815" sldId="286"/>
        </pc:sldMkLst>
        <pc:spChg chg="add del mod">
          <ac:chgData name="Victoria Sushka" userId="505c9621-10f4-495e-9ba0-a43406a875bd" providerId="ADAL" clId="{E22A357A-49B3-4556-94D2-92CD3B4089E2}" dt="2024-02-28T03:20:19.479" v="33310" actId="26606"/>
          <ac:spMkLst>
            <pc:docMk/>
            <pc:sldMk cId="2584824815" sldId="286"/>
            <ac:spMk id="2" creationId="{50481C3F-3F36-71BB-5624-E3A97B0C033F}"/>
          </ac:spMkLst>
        </pc:spChg>
        <pc:spChg chg="mod">
          <ac:chgData name="Victoria Sushka" userId="505c9621-10f4-495e-9ba0-a43406a875bd" providerId="ADAL" clId="{E22A357A-49B3-4556-94D2-92CD3B4089E2}" dt="2024-02-28T03:20:19.479" v="33310" actId="26606"/>
          <ac:spMkLst>
            <pc:docMk/>
            <pc:sldMk cId="2584824815" sldId="286"/>
            <ac:spMk id="15" creationId="{D892EC9C-AE9F-0D3A-17D0-20B43D13181D}"/>
          </ac:spMkLst>
        </pc:spChg>
        <pc:graphicFrameChg chg="add del">
          <ac:chgData name="Victoria Sushka" userId="505c9621-10f4-495e-9ba0-a43406a875bd" providerId="ADAL" clId="{E22A357A-49B3-4556-94D2-92CD3B4089E2}" dt="2024-02-28T03:20:18.622" v="33307" actId="26606"/>
          <ac:graphicFrameMkLst>
            <pc:docMk/>
            <pc:sldMk cId="2584824815" sldId="286"/>
            <ac:graphicFrameMk id="17" creationId="{243FE839-F16E-5E1F-6D92-9C13B4D8F7EA}"/>
          </ac:graphicFrameMkLst>
        </pc:graphicFrameChg>
        <pc:graphicFrameChg chg="add del mod">
          <ac:chgData name="Victoria Sushka" userId="505c9621-10f4-495e-9ba0-a43406a875bd" providerId="ADAL" clId="{E22A357A-49B3-4556-94D2-92CD3B4089E2}" dt="2024-02-28T03:20:19.452" v="33309" actId="26606"/>
          <ac:graphicFrameMkLst>
            <pc:docMk/>
            <pc:sldMk cId="2584824815" sldId="286"/>
            <ac:graphicFrameMk id="19" creationId="{2E60C8CA-33A0-FD55-C82A-A3BFDC99961E}"/>
          </ac:graphicFrameMkLst>
        </pc:graphicFrameChg>
        <pc:graphicFrameChg chg="add mod">
          <ac:chgData name="Victoria Sushka" userId="505c9621-10f4-495e-9ba0-a43406a875bd" providerId="ADAL" clId="{E22A357A-49B3-4556-94D2-92CD3B4089E2}" dt="2024-02-28T03:20:26.604" v="33311" actId="14100"/>
          <ac:graphicFrameMkLst>
            <pc:docMk/>
            <pc:sldMk cId="2584824815" sldId="286"/>
            <ac:graphicFrameMk id="21" creationId="{BD80E094-3C8A-3849-02D9-DC8DC3354AAA}"/>
          </ac:graphicFrameMkLst>
        </pc:graphicFrameChg>
      </pc:sldChg>
      <pc:sldChg chg="modSp new mod ord modClrScheme chgLayout">
        <pc:chgData name="Victoria Sushka" userId="505c9621-10f4-495e-9ba0-a43406a875bd" providerId="ADAL" clId="{E22A357A-49B3-4556-94D2-92CD3B4089E2}" dt="2024-02-28T04:41:23.507" v="33725" actId="207"/>
        <pc:sldMkLst>
          <pc:docMk/>
          <pc:sldMk cId="1341888868" sldId="287"/>
        </pc:sldMkLst>
        <pc:spChg chg="mod">
          <ac:chgData name="Victoria Sushka" userId="505c9621-10f4-495e-9ba0-a43406a875bd" providerId="ADAL" clId="{E22A357A-49B3-4556-94D2-92CD3B4089E2}" dt="2024-02-28T04:41:23.507" v="33725" actId="207"/>
          <ac:spMkLst>
            <pc:docMk/>
            <pc:sldMk cId="1341888868" sldId="287"/>
            <ac:spMk id="2" creationId="{B6594FD6-0E98-5F44-7227-A872F5112BC5}"/>
          </ac:spMkLst>
        </pc:spChg>
        <pc:spChg chg="mod">
          <ac:chgData name="Victoria Sushka" userId="505c9621-10f4-495e-9ba0-a43406a875bd" providerId="ADAL" clId="{E22A357A-49B3-4556-94D2-92CD3B4089E2}" dt="2024-02-28T04:40:56.124" v="33721" actId="26606"/>
          <ac:spMkLst>
            <pc:docMk/>
            <pc:sldMk cId="1341888868" sldId="287"/>
            <ac:spMk id="3" creationId="{2E320C8A-B27D-90C4-19B7-79C1C9712D45}"/>
          </ac:spMkLst>
        </pc:spChg>
      </pc:sldChg>
      <pc:sldChg chg="addSp delSp modSp new del mod chgLayout">
        <pc:chgData name="Victoria Sushka" userId="505c9621-10f4-495e-9ba0-a43406a875bd" providerId="ADAL" clId="{E22A357A-49B3-4556-94D2-92CD3B4089E2}" dt="2024-02-15T19:58:41.536" v="27520" actId="47"/>
        <pc:sldMkLst>
          <pc:docMk/>
          <pc:sldMk cId="3466359850" sldId="288"/>
        </pc:sldMkLst>
        <pc:spChg chg="del mod ord">
          <ac:chgData name="Victoria Sushka" userId="505c9621-10f4-495e-9ba0-a43406a875bd" providerId="ADAL" clId="{E22A357A-49B3-4556-94D2-92CD3B4089E2}" dt="2024-02-15T17:42:26.150" v="13522" actId="700"/>
          <ac:spMkLst>
            <pc:docMk/>
            <pc:sldMk cId="3466359850" sldId="288"/>
            <ac:spMk id="2" creationId="{53DEE7D2-069F-3350-4D8F-ED6CDD801AD8}"/>
          </ac:spMkLst>
        </pc:spChg>
        <pc:spChg chg="del mod ord">
          <ac:chgData name="Victoria Sushka" userId="505c9621-10f4-495e-9ba0-a43406a875bd" providerId="ADAL" clId="{E22A357A-49B3-4556-94D2-92CD3B4089E2}" dt="2024-02-15T17:42:26.150" v="13522" actId="700"/>
          <ac:spMkLst>
            <pc:docMk/>
            <pc:sldMk cId="3466359850" sldId="288"/>
            <ac:spMk id="3" creationId="{E6166DA4-8426-DE20-5E94-CDDBF45CC552}"/>
          </ac:spMkLst>
        </pc:spChg>
        <pc:spChg chg="add mod ord">
          <ac:chgData name="Victoria Sushka" userId="505c9621-10f4-495e-9ba0-a43406a875bd" providerId="ADAL" clId="{E22A357A-49B3-4556-94D2-92CD3B4089E2}" dt="2024-02-15T17:42:26.150" v="13522" actId="700"/>
          <ac:spMkLst>
            <pc:docMk/>
            <pc:sldMk cId="3466359850" sldId="288"/>
            <ac:spMk id="4" creationId="{28051707-D2A1-2D51-0574-BF3A07FDB217}"/>
          </ac:spMkLst>
        </pc:spChg>
        <pc:spChg chg="add mod ord">
          <ac:chgData name="Victoria Sushka" userId="505c9621-10f4-495e-9ba0-a43406a875bd" providerId="ADAL" clId="{E22A357A-49B3-4556-94D2-92CD3B4089E2}" dt="2024-02-15T17:42:26.150" v="13522" actId="700"/>
          <ac:spMkLst>
            <pc:docMk/>
            <pc:sldMk cId="3466359850" sldId="288"/>
            <ac:spMk id="5" creationId="{CB07A0E4-3878-1E8B-2B2E-7C3A77686F8F}"/>
          </ac:spMkLst>
        </pc:spChg>
      </pc:sldChg>
      <pc:sldChg chg="modSp new mod modClrScheme chgLayout">
        <pc:chgData name="Victoria Sushka" userId="505c9621-10f4-495e-9ba0-a43406a875bd" providerId="ADAL" clId="{E22A357A-49B3-4556-94D2-92CD3B4089E2}" dt="2024-02-28T03:35:43.217" v="33482" actId="1076"/>
        <pc:sldMkLst>
          <pc:docMk/>
          <pc:sldMk cId="3003306748" sldId="289"/>
        </pc:sldMkLst>
        <pc:spChg chg="mod">
          <ac:chgData name="Victoria Sushka" userId="505c9621-10f4-495e-9ba0-a43406a875bd" providerId="ADAL" clId="{E22A357A-49B3-4556-94D2-92CD3B4089E2}" dt="2024-02-28T03:35:43.217" v="33482" actId="1076"/>
          <ac:spMkLst>
            <pc:docMk/>
            <pc:sldMk cId="3003306748" sldId="289"/>
            <ac:spMk id="2" creationId="{9F3CE48D-648C-524C-B81F-376A5746E488}"/>
          </ac:spMkLst>
        </pc:spChg>
        <pc:spChg chg="mod">
          <ac:chgData name="Victoria Sushka" userId="505c9621-10f4-495e-9ba0-a43406a875bd" providerId="ADAL" clId="{E22A357A-49B3-4556-94D2-92CD3B4089E2}" dt="2024-02-28T03:35:24.350" v="33479" actId="26606"/>
          <ac:spMkLst>
            <pc:docMk/>
            <pc:sldMk cId="3003306748" sldId="289"/>
            <ac:spMk id="3" creationId="{BB5245D2-1405-9258-128D-7A29D2FC6B84}"/>
          </ac:spMkLst>
        </pc:spChg>
      </pc:sldChg>
      <pc:sldChg chg="addSp delSp modSp new mod modClrScheme chgLayout">
        <pc:chgData name="Victoria Sushka" userId="505c9621-10f4-495e-9ba0-a43406a875bd" providerId="ADAL" clId="{E22A357A-49B3-4556-94D2-92CD3B4089E2}" dt="2024-02-28T03:40:30.571" v="33514" actId="207"/>
        <pc:sldMkLst>
          <pc:docMk/>
          <pc:sldMk cId="2791276118" sldId="290"/>
        </pc:sldMkLst>
        <pc:spChg chg="add del mod ord">
          <ac:chgData name="Victoria Sushka" userId="505c9621-10f4-495e-9ba0-a43406a875bd" providerId="ADAL" clId="{E22A357A-49B3-4556-94D2-92CD3B4089E2}" dt="2024-02-28T03:40:30.571" v="33514" actId="207"/>
          <ac:spMkLst>
            <pc:docMk/>
            <pc:sldMk cId="2791276118" sldId="290"/>
            <ac:spMk id="2" creationId="{3914BF66-33E8-6DF3-12B4-F6E86AD3790E}"/>
          </ac:spMkLst>
        </pc:spChg>
        <pc:spChg chg="mod ord">
          <ac:chgData name="Victoria Sushka" userId="505c9621-10f4-495e-9ba0-a43406a875bd" providerId="ADAL" clId="{E22A357A-49B3-4556-94D2-92CD3B4089E2}" dt="2024-02-28T03:39:51.966" v="33511" actId="700"/>
          <ac:spMkLst>
            <pc:docMk/>
            <pc:sldMk cId="2791276118" sldId="290"/>
            <ac:spMk id="3" creationId="{F4D2B770-9296-4181-9D3A-BB7DD5A57090}"/>
          </ac:spMkLst>
        </pc:spChg>
        <pc:spChg chg="add del mod">
          <ac:chgData name="Victoria Sushka" userId="505c9621-10f4-495e-9ba0-a43406a875bd" providerId="ADAL" clId="{E22A357A-49B3-4556-94D2-92CD3B4089E2}" dt="2024-02-28T03:38:15.848" v="33506" actId="26606"/>
          <ac:spMkLst>
            <pc:docMk/>
            <pc:sldMk cId="2791276118" sldId="290"/>
            <ac:spMk id="9" creationId="{3914BF66-33E8-6DF3-12B4-F6E86AD3790E}"/>
          </ac:spMkLst>
        </pc:spChg>
        <pc:spChg chg="add del mod">
          <ac:chgData name="Victoria Sushka" userId="505c9621-10f4-495e-9ba0-a43406a875bd" providerId="ADAL" clId="{E22A357A-49B3-4556-94D2-92CD3B4089E2}" dt="2024-02-28T03:38:17.618" v="33508" actId="26606"/>
          <ac:spMkLst>
            <pc:docMk/>
            <pc:sldMk cId="2791276118" sldId="290"/>
            <ac:spMk id="11" creationId="{3914BF66-33E8-6DF3-12B4-F6E86AD3790E}"/>
          </ac:spMkLst>
        </pc:spChg>
        <pc:graphicFrameChg chg="add del mod">
          <ac:chgData name="Victoria Sushka" userId="505c9621-10f4-495e-9ba0-a43406a875bd" providerId="ADAL" clId="{E22A357A-49B3-4556-94D2-92CD3B4089E2}" dt="2024-02-28T03:38:07.524" v="33502" actId="26606"/>
          <ac:graphicFrameMkLst>
            <pc:docMk/>
            <pc:sldMk cId="2791276118" sldId="290"/>
            <ac:graphicFrameMk id="5" creationId="{ED2CA650-0DF3-110C-5829-CB10902EF891}"/>
          </ac:graphicFrameMkLst>
        </pc:graphicFrameChg>
        <pc:graphicFrameChg chg="add del">
          <ac:chgData name="Victoria Sushka" userId="505c9621-10f4-495e-9ba0-a43406a875bd" providerId="ADAL" clId="{E22A357A-49B3-4556-94D2-92CD3B4089E2}" dt="2024-02-28T03:38:14.301" v="33504" actId="26606"/>
          <ac:graphicFrameMkLst>
            <pc:docMk/>
            <pc:sldMk cId="2791276118" sldId="290"/>
            <ac:graphicFrameMk id="7" creationId="{7F896456-7FB6-21DC-EDFB-61F65B6951C2}"/>
          </ac:graphicFrameMkLst>
        </pc:graphicFrameChg>
      </pc:sldChg>
      <pc:sldChg chg="addSp delSp modSp mod">
        <pc:chgData name="Victoria Sushka" userId="505c9621-10f4-495e-9ba0-a43406a875bd" providerId="ADAL" clId="{E22A357A-49B3-4556-94D2-92CD3B4089E2}" dt="2024-03-01T19:52:36.089" v="33825" actId="14100"/>
        <pc:sldMkLst>
          <pc:docMk/>
          <pc:sldMk cId="2196486679" sldId="291"/>
        </pc:sldMkLst>
        <pc:spChg chg="mod">
          <ac:chgData name="Victoria Sushka" userId="505c9621-10f4-495e-9ba0-a43406a875bd" providerId="ADAL" clId="{E22A357A-49B3-4556-94D2-92CD3B4089E2}" dt="2024-02-28T03:34:25.778" v="33465" actId="26606"/>
          <ac:spMkLst>
            <pc:docMk/>
            <pc:sldMk cId="2196486679" sldId="291"/>
            <ac:spMk id="15" creationId="{F9810B26-8924-9F24-E0A0-81B142642B9C}"/>
          </ac:spMkLst>
        </pc:spChg>
        <pc:spChg chg="del mod">
          <ac:chgData name="Victoria Sushka" userId="505c9621-10f4-495e-9ba0-a43406a875bd" providerId="ADAL" clId="{E22A357A-49B3-4556-94D2-92CD3B4089E2}" dt="2024-02-28T03:34:25.778" v="33465" actId="26606"/>
          <ac:spMkLst>
            <pc:docMk/>
            <pc:sldMk cId="2196486679" sldId="291"/>
            <ac:spMk id="16" creationId="{1517DFD6-0044-A6D4-6DC2-B835835C2BD4}"/>
          </ac:spMkLst>
        </pc:spChg>
        <pc:graphicFrameChg chg="add">
          <ac:chgData name="Victoria Sushka" userId="505c9621-10f4-495e-9ba0-a43406a875bd" providerId="ADAL" clId="{E22A357A-49B3-4556-94D2-92CD3B4089E2}" dt="2024-02-28T03:34:25.778" v="33465" actId="26606"/>
          <ac:graphicFrameMkLst>
            <pc:docMk/>
            <pc:sldMk cId="2196486679" sldId="291"/>
            <ac:graphicFrameMk id="18" creationId="{548BBD13-22B2-3219-0445-ABF12B0BBCD4}"/>
          </ac:graphicFrameMkLst>
        </pc:graphicFrameChg>
        <pc:picChg chg="add mod">
          <ac:chgData name="Victoria Sushka" userId="505c9621-10f4-495e-9ba0-a43406a875bd" providerId="ADAL" clId="{E22A357A-49B3-4556-94D2-92CD3B4089E2}" dt="2024-03-01T19:52:27.641" v="33823" actId="1076"/>
          <ac:picMkLst>
            <pc:docMk/>
            <pc:sldMk cId="2196486679" sldId="291"/>
            <ac:picMk id="3" creationId="{5F82789F-EA55-E9F6-19E8-BE1767D48782}"/>
          </ac:picMkLst>
        </pc:picChg>
        <pc:picChg chg="add del mod">
          <ac:chgData name="Victoria Sushka" userId="505c9621-10f4-495e-9ba0-a43406a875bd" providerId="ADAL" clId="{E22A357A-49B3-4556-94D2-92CD3B4089E2}" dt="2024-03-01T19:51:56.590" v="33814" actId="478"/>
          <ac:picMkLst>
            <pc:docMk/>
            <pc:sldMk cId="2196486679" sldId="291"/>
            <ac:picMk id="5" creationId="{E8887750-7912-01C7-A47C-FACC685728AA}"/>
          </ac:picMkLst>
        </pc:picChg>
        <pc:picChg chg="add mod">
          <ac:chgData name="Victoria Sushka" userId="505c9621-10f4-495e-9ba0-a43406a875bd" providerId="ADAL" clId="{E22A357A-49B3-4556-94D2-92CD3B4089E2}" dt="2024-03-01T19:52:36.089" v="33825" actId="14100"/>
          <ac:picMkLst>
            <pc:docMk/>
            <pc:sldMk cId="2196486679" sldId="291"/>
            <ac:picMk id="7" creationId="{435641BB-6368-AC9F-6963-92D4B6CB4AB6}"/>
          </ac:picMkLst>
        </pc:picChg>
      </pc:sldChg>
      <pc:sldChg chg="addSp delSp modSp mod ord">
        <pc:chgData name="Victoria Sushka" userId="505c9621-10f4-495e-9ba0-a43406a875bd" providerId="ADAL" clId="{E22A357A-49B3-4556-94D2-92CD3B4089E2}" dt="2024-03-01T19:54:34.961" v="33836" actId="1076"/>
        <pc:sldMkLst>
          <pc:docMk/>
          <pc:sldMk cId="3300049612" sldId="292"/>
        </pc:sldMkLst>
        <pc:spChg chg="mod">
          <ac:chgData name="Victoria Sushka" userId="505c9621-10f4-495e-9ba0-a43406a875bd" providerId="ADAL" clId="{E22A357A-49B3-4556-94D2-92CD3B4089E2}" dt="2024-02-28T03:34:30.299" v="33466" actId="26606"/>
          <ac:spMkLst>
            <pc:docMk/>
            <pc:sldMk cId="3300049612" sldId="292"/>
            <ac:spMk id="15" creationId="{2112A11C-1023-387E-0B4D-604C127A5901}"/>
          </ac:spMkLst>
        </pc:spChg>
        <pc:spChg chg="del mod">
          <ac:chgData name="Victoria Sushka" userId="505c9621-10f4-495e-9ba0-a43406a875bd" providerId="ADAL" clId="{E22A357A-49B3-4556-94D2-92CD3B4089E2}" dt="2024-02-28T03:34:30.299" v="33466" actId="26606"/>
          <ac:spMkLst>
            <pc:docMk/>
            <pc:sldMk cId="3300049612" sldId="292"/>
            <ac:spMk id="16" creationId="{B29E631B-7265-7535-484C-1B4B8F97742F}"/>
          </ac:spMkLst>
        </pc:spChg>
        <pc:graphicFrameChg chg="add">
          <ac:chgData name="Victoria Sushka" userId="505c9621-10f4-495e-9ba0-a43406a875bd" providerId="ADAL" clId="{E22A357A-49B3-4556-94D2-92CD3B4089E2}" dt="2024-02-28T03:34:30.299" v="33466" actId="26606"/>
          <ac:graphicFrameMkLst>
            <pc:docMk/>
            <pc:sldMk cId="3300049612" sldId="292"/>
            <ac:graphicFrameMk id="18" creationId="{5DE8C9FB-C7BB-D629-5E60-B8B72C8D319D}"/>
          </ac:graphicFrameMkLst>
        </pc:graphicFrameChg>
        <pc:picChg chg="add mod">
          <ac:chgData name="Victoria Sushka" userId="505c9621-10f4-495e-9ba0-a43406a875bd" providerId="ADAL" clId="{E22A357A-49B3-4556-94D2-92CD3B4089E2}" dt="2024-03-01T19:54:30.938" v="33834" actId="1076"/>
          <ac:picMkLst>
            <pc:docMk/>
            <pc:sldMk cId="3300049612" sldId="292"/>
            <ac:picMk id="2" creationId="{8DC62701-8156-13E0-AFCD-7D796DAEE8A9}"/>
          </ac:picMkLst>
        </pc:picChg>
        <pc:picChg chg="add mod">
          <ac:chgData name="Victoria Sushka" userId="505c9621-10f4-495e-9ba0-a43406a875bd" providerId="ADAL" clId="{E22A357A-49B3-4556-94D2-92CD3B4089E2}" dt="2024-03-01T19:54:34.961" v="33836" actId="1076"/>
          <ac:picMkLst>
            <pc:docMk/>
            <pc:sldMk cId="3300049612" sldId="292"/>
            <ac:picMk id="4" creationId="{F2893339-78BB-678F-A238-F14AF540D787}"/>
          </ac:picMkLst>
        </pc:picChg>
      </pc:sldChg>
      <pc:sldChg chg="modSp del mod chgLayout">
        <pc:chgData name="Victoria Sushka" userId="505c9621-10f4-495e-9ba0-a43406a875bd" providerId="ADAL" clId="{E22A357A-49B3-4556-94D2-92CD3B4089E2}" dt="2024-02-28T03:26:42.355" v="33445" actId="47"/>
        <pc:sldMkLst>
          <pc:docMk/>
          <pc:sldMk cId="3030256762" sldId="293"/>
        </pc:sldMkLst>
        <pc:spChg chg="mod">
          <ac:chgData name="Victoria Sushka" userId="505c9621-10f4-495e-9ba0-a43406a875bd" providerId="ADAL" clId="{E22A357A-49B3-4556-94D2-92CD3B4089E2}" dt="2024-02-28T03:25:05.416" v="33424" actId="20577"/>
          <ac:spMkLst>
            <pc:docMk/>
            <pc:sldMk cId="3030256762" sldId="293"/>
            <ac:spMk id="2" creationId="{D75E88CC-FD03-AE67-2701-BFBC976E4D7C}"/>
          </ac:spMkLst>
        </pc:spChg>
        <pc:spChg chg="mod">
          <ac:chgData name="Victoria Sushka" userId="505c9621-10f4-495e-9ba0-a43406a875bd" providerId="ADAL" clId="{E22A357A-49B3-4556-94D2-92CD3B4089E2}" dt="2024-02-28T03:25:01.740" v="33413" actId="12"/>
          <ac:spMkLst>
            <pc:docMk/>
            <pc:sldMk cId="3030256762" sldId="293"/>
            <ac:spMk id="3" creationId="{55B3C9A8-25F2-2270-4784-599F2DF5B2A7}"/>
          </ac:spMkLst>
        </pc:spChg>
      </pc:sldChg>
      <pc:sldChg chg="delSp modSp mod">
        <pc:chgData name="Victoria Sushka" userId="505c9621-10f4-495e-9ba0-a43406a875bd" providerId="ADAL" clId="{E22A357A-49B3-4556-94D2-92CD3B4089E2}" dt="2024-02-15T17:50:11.881" v="13831" actId="478"/>
        <pc:sldMkLst>
          <pc:docMk/>
          <pc:sldMk cId="3944170668" sldId="294"/>
        </pc:sldMkLst>
        <pc:spChg chg="mod">
          <ac:chgData name="Victoria Sushka" userId="505c9621-10f4-495e-9ba0-a43406a875bd" providerId="ADAL" clId="{E22A357A-49B3-4556-94D2-92CD3B4089E2}" dt="2024-02-15T17:49:56.063" v="13823" actId="20577"/>
          <ac:spMkLst>
            <pc:docMk/>
            <pc:sldMk cId="3944170668" sldId="294"/>
            <ac:spMk id="2" creationId="{BD149E80-F3EA-A0B4-4741-394F798615E8}"/>
          </ac:spMkLst>
        </pc:spChg>
        <pc:spChg chg="del mod">
          <ac:chgData name="Victoria Sushka" userId="505c9621-10f4-495e-9ba0-a43406a875bd" providerId="ADAL" clId="{E22A357A-49B3-4556-94D2-92CD3B4089E2}" dt="2024-02-15T17:50:11.881" v="13831" actId="478"/>
          <ac:spMkLst>
            <pc:docMk/>
            <pc:sldMk cId="3944170668" sldId="294"/>
            <ac:spMk id="3" creationId="{9FB3D71B-50C2-254B-E2BD-4E84E4E20A37}"/>
          </ac:spMkLst>
        </pc:spChg>
      </pc:sldChg>
      <pc:sldChg chg="addSp delSp modSp mod modClrScheme chgLayout">
        <pc:chgData name="Victoria Sushka" userId="505c9621-10f4-495e-9ba0-a43406a875bd" providerId="ADAL" clId="{E22A357A-49B3-4556-94D2-92CD3B4089E2}" dt="2024-02-28T03:37:50.103" v="33500" actId="255"/>
        <pc:sldMkLst>
          <pc:docMk/>
          <pc:sldMk cId="691865158" sldId="295"/>
        </pc:sldMkLst>
        <pc:spChg chg="add del mod">
          <ac:chgData name="Victoria Sushka" userId="505c9621-10f4-495e-9ba0-a43406a875bd" providerId="ADAL" clId="{E22A357A-49B3-4556-94D2-92CD3B4089E2}" dt="2024-02-28T03:35:50.371" v="33485" actId="26606"/>
          <ac:spMkLst>
            <pc:docMk/>
            <pc:sldMk cId="691865158" sldId="295"/>
            <ac:spMk id="2" creationId="{7EEAD001-7EBF-3D1A-1629-6C8C3AF72535}"/>
          </ac:spMkLst>
        </pc:spChg>
        <pc:spChg chg="mod">
          <ac:chgData name="Victoria Sushka" userId="505c9621-10f4-495e-9ba0-a43406a875bd" providerId="ADAL" clId="{E22A357A-49B3-4556-94D2-92CD3B4089E2}" dt="2024-02-28T03:36:22.677" v="33488" actId="26606"/>
          <ac:spMkLst>
            <pc:docMk/>
            <pc:sldMk cId="691865158" sldId="295"/>
            <ac:spMk id="3" creationId="{335C645F-0817-4643-AF65-9ED81CB6D881}"/>
          </ac:spMkLst>
        </pc:spChg>
        <pc:graphicFrameChg chg="add del mod">
          <ac:chgData name="Victoria Sushka" userId="505c9621-10f4-495e-9ba0-a43406a875bd" providerId="ADAL" clId="{E22A357A-49B3-4556-94D2-92CD3B4089E2}" dt="2024-02-28T03:35:50.350" v="33484" actId="26606"/>
          <ac:graphicFrameMkLst>
            <pc:docMk/>
            <pc:sldMk cId="691865158" sldId="295"/>
            <ac:graphicFrameMk id="5" creationId="{B0FC18FB-D1ED-0001-B60A-42EE2BC88D2A}"/>
          </ac:graphicFrameMkLst>
        </pc:graphicFrameChg>
        <pc:graphicFrameChg chg="add mod modGraphic">
          <ac:chgData name="Victoria Sushka" userId="505c9621-10f4-495e-9ba0-a43406a875bd" providerId="ADAL" clId="{E22A357A-49B3-4556-94D2-92CD3B4089E2}" dt="2024-02-28T03:37:50.103" v="33500" actId="255"/>
          <ac:graphicFrameMkLst>
            <pc:docMk/>
            <pc:sldMk cId="691865158" sldId="295"/>
            <ac:graphicFrameMk id="7" creationId="{7E3B0D30-AC80-E60C-E194-3AB3ACAF7B09}"/>
          </ac:graphicFrameMkLst>
        </pc:graphicFrameChg>
      </pc:sldChg>
      <pc:sldChg chg="addSp delSp modSp new mod modClrScheme chgLayout">
        <pc:chgData name="Victoria Sushka" userId="505c9621-10f4-495e-9ba0-a43406a875bd" providerId="ADAL" clId="{E22A357A-49B3-4556-94D2-92CD3B4089E2}" dt="2024-03-01T20:02:28.155" v="33898" actId="1076"/>
        <pc:sldMkLst>
          <pc:docMk/>
          <pc:sldMk cId="700699642" sldId="296"/>
        </pc:sldMkLst>
        <pc:spChg chg="add del mod">
          <ac:chgData name="Victoria Sushka" userId="505c9621-10f4-495e-9ba0-a43406a875bd" providerId="ADAL" clId="{E22A357A-49B3-4556-94D2-92CD3B4089E2}" dt="2024-02-28T03:40:47.769" v="33519" actId="26606"/>
          <ac:spMkLst>
            <pc:docMk/>
            <pc:sldMk cId="700699642" sldId="296"/>
            <ac:spMk id="2" creationId="{B835CBE3-7CA9-4E8B-12B6-53AC4F4184A8}"/>
          </ac:spMkLst>
        </pc:spChg>
        <pc:spChg chg="mod">
          <ac:chgData name="Victoria Sushka" userId="505c9621-10f4-495e-9ba0-a43406a875bd" providerId="ADAL" clId="{E22A357A-49B3-4556-94D2-92CD3B4089E2}" dt="2024-03-01T19:58:22.499" v="33863" actId="26606"/>
          <ac:spMkLst>
            <pc:docMk/>
            <pc:sldMk cId="700699642" sldId="296"/>
            <ac:spMk id="3" creationId="{84181B04-5BF1-6FC5-FF9F-B24530B8E9B3}"/>
          </ac:spMkLst>
        </pc:spChg>
        <pc:spChg chg="add del mod">
          <ac:chgData name="Victoria Sushka" userId="505c9621-10f4-495e-9ba0-a43406a875bd" providerId="ADAL" clId="{E22A357A-49B3-4556-94D2-92CD3B4089E2}" dt="2024-02-28T03:40:47.766" v="33518" actId="26606"/>
          <ac:spMkLst>
            <pc:docMk/>
            <pc:sldMk cId="700699642" sldId="296"/>
            <ac:spMk id="7" creationId="{B835CBE3-7CA9-4E8B-12B6-53AC4F4184A8}"/>
          </ac:spMkLst>
        </pc:spChg>
        <pc:spChg chg="add del mod">
          <ac:chgData name="Victoria Sushka" userId="505c9621-10f4-495e-9ba0-a43406a875bd" providerId="ADAL" clId="{E22A357A-49B3-4556-94D2-92CD3B4089E2}" dt="2024-03-01T19:58:22.499" v="33863" actId="26606"/>
          <ac:spMkLst>
            <pc:docMk/>
            <pc:sldMk cId="700699642" sldId="296"/>
            <ac:spMk id="9" creationId="{B835CBE3-7CA9-4E8B-12B6-53AC4F4184A8}"/>
          </ac:spMkLst>
        </pc:spChg>
        <pc:spChg chg="add del mod">
          <ac:chgData name="Victoria Sushka" userId="505c9621-10f4-495e-9ba0-a43406a875bd" providerId="ADAL" clId="{E22A357A-49B3-4556-94D2-92CD3B4089E2}" dt="2024-03-01T19:57:41.951" v="33859" actId="26606"/>
          <ac:spMkLst>
            <pc:docMk/>
            <pc:sldMk cId="700699642" sldId="296"/>
            <ac:spMk id="14" creationId="{B835CBE3-7CA9-4E8B-12B6-53AC4F4184A8}"/>
          </ac:spMkLst>
        </pc:spChg>
        <pc:graphicFrameChg chg="add del mod">
          <ac:chgData name="Victoria Sushka" userId="505c9621-10f4-495e-9ba0-a43406a875bd" providerId="ADAL" clId="{E22A357A-49B3-4556-94D2-92CD3B4089E2}" dt="2024-02-28T03:40:46.587" v="33516" actId="26606"/>
          <ac:graphicFrameMkLst>
            <pc:docMk/>
            <pc:sldMk cId="700699642" sldId="296"/>
            <ac:graphicFrameMk id="5" creationId="{18A75AD8-EBEF-C79D-AF2E-ED3C52BEF4F3}"/>
          </ac:graphicFrameMkLst>
        </pc:graphicFrameChg>
        <pc:graphicFrameChg chg="add del">
          <ac:chgData name="Victoria Sushka" userId="505c9621-10f4-495e-9ba0-a43406a875bd" providerId="ADAL" clId="{E22A357A-49B3-4556-94D2-92CD3B4089E2}" dt="2024-03-01T19:57:22.979" v="33854" actId="26606"/>
          <ac:graphicFrameMkLst>
            <pc:docMk/>
            <pc:sldMk cId="700699642" sldId="296"/>
            <ac:graphicFrameMk id="11" creationId="{8A5C95F5-2663-F32B-DB35-0802F2972EE8}"/>
          </ac:graphicFrameMkLst>
        </pc:graphicFrameChg>
        <pc:graphicFrameChg chg="add del">
          <ac:chgData name="Victoria Sushka" userId="505c9621-10f4-495e-9ba0-a43406a875bd" providerId="ADAL" clId="{E22A357A-49B3-4556-94D2-92CD3B4089E2}" dt="2024-03-01T19:57:40.165" v="33857" actId="26606"/>
          <ac:graphicFrameMkLst>
            <pc:docMk/>
            <pc:sldMk cId="700699642" sldId="296"/>
            <ac:graphicFrameMk id="12" creationId="{26A34802-3EFB-1DEA-22B6-B0A3284971DC}"/>
          </ac:graphicFrameMkLst>
        </pc:graphicFrameChg>
        <pc:graphicFrameChg chg="add">
          <ac:chgData name="Victoria Sushka" userId="505c9621-10f4-495e-9ba0-a43406a875bd" providerId="ADAL" clId="{E22A357A-49B3-4556-94D2-92CD3B4089E2}" dt="2024-03-01T19:58:22.499" v="33863" actId="26606"/>
          <ac:graphicFrameMkLst>
            <pc:docMk/>
            <pc:sldMk cId="700699642" sldId="296"/>
            <ac:graphicFrameMk id="13" creationId="{68599621-120E-9B5B-3AB1-39DE07B17D06}"/>
          </ac:graphicFrameMkLst>
        </pc:graphicFrameChg>
        <pc:graphicFrameChg chg="add del">
          <ac:chgData name="Victoria Sushka" userId="505c9621-10f4-495e-9ba0-a43406a875bd" providerId="ADAL" clId="{E22A357A-49B3-4556-94D2-92CD3B4089E2}" dt="2024-03-01T19:57:45.437" v="33861" actId="26606"/>
          <ac:graphicFrameMkLst>
            <pc:docMk/>
            <pc:sldMk cId="700699642" sldId="296"/>
            <ac:graphicFrameMk id="16" creationId="{1B036D87-A8E7-61BA-454A-E8EF288FA6EE}"/>
          </ac:graphicFrameMkLst>
        </pc:graphicFrameChg>
        <pc:picChg chg="add mod">
          <ac:chgData name="Victoria Sushka" userId="505c9621-10f4-495e-9ba0-a43406a875bd" providerId="ADAL" clId="{E22A357A-49B3-4556-94D2-92CD3B4089E2}" dt="2024-03-01T20:01:36.162" v="33883" actId="1076"/>
          <ac:picMkLst>
            <pc:docMk/>
            <pc:sldMk cId="700699642" sldId="296"/>
            <ac:picMk id="4" creationId="{21082114-CFE1-355B-A640-9A6A7D7F1933}"/>
          </ac:picMkLst>
        </pc:picChg>
        <pc:picChg chg="add mod ord">
          <ac:chgData name="Victoria Sushka" userId="505c9621-10f4-495e-9ba0-a43406a875bd" providerId="ADAL" clId="{E22A357A-49B3-4556-94D2-92CD3B4089E2}" dt="2024-03-01T20:02:28.155" v="33898" actId="1076"/>
          <ac:picMkLst>
            <pc:docMk/>
            <pc:sldMk cId="700699642" sldId="296"/>
            <ac:picMk id="6" creationId="{4DB6FBCF-1750-F7A9-7217-AFE235E95217}"/>
          </ac:picMkLst>
        </pc:picChg>
        <pc:picChg chg="add mod">
          <ac:chgData name="Victoria Sushka" userId="505c9621-10f4-495e-9ba0-a43406a875bd" providerId="ADAL" clId="{E22A357A-49B3-4556-94D2-92CD3B4089E2}" dt="2024-03-01T20:02:26.155" v="33897" actId="1076"/>
          <ac:picMkLst>
            <pc:docMk/>
            <pc:sldMk cId="700699642" sldId="296"/>
            <ac:picMk id="8" creationId="{36FB43F7-E79D-9EA8-E4DB-FBFDA2917BCB}"/>
          </ac:picMkLst>
        </pc:picChg>
      </pc:sldChg>
      <pc:sldChg chg="modSp del mod">
        <pc:chgData name="Victoria Sushka" userId="505c9621-10f4-495e-9ba0-a43406a875bd" providerId="ADAL" clId="{E22A357A-49B3-4556-94D2-92CD3B4089E2}" dt="2024-02-15T19:50:32.268" v="25787" actId="47"/>
        <pc:sldMkLst>
          <pc:docMk/>
          <pc:sldMk cId="2594416297" sldId="296"/>
        </pc:sldMkLst>
        <pc:spChg chg="mod">
          <ac:chgData name="Victoria Sushka" userId="505c9621-10f4-495e-9ba0-a43406a875bd" providerId="ADAL" clId="{E22A357A-49B3-4556-94D2-92CD3B4089E2}" dt="2024-02-15T19:20:21.771" v="21948" actId="20577"/>
          <ac:spMkLst>
            <pc:docMk/>
            <pc:sldMk cId="2594416297" sldId="296"/>
            <ac:spMk id="3" creationId="{30A0E982-E6CF-464D-30D9-D677928C2EBB}"/>
          </ac:spMkLst>
        </pc:spChg>
      </pc:sldChg>
      <pc:sldChg chg="addSp modSp mod ord modClrScheme chgLayout">
        <pc:chgData name="Victoria Sushka" userId="505c9621-10f4-495e-9ba0-a43406a875bd" providerId="ADAL" clId="{E22A357A-49B3-4556-94D2-92CD3B4089E2}" dt="2024-03-01T20:11:38.258" v="33926" actId="1076"/>
        <pc:sldMkLst>
          <pc:docMk/>
          <pc:sldMk cId="3053843526" sldId="297"/>
        </pc:sldMkLst>
        <pc:spChg chg="mod">
          <ac:chgData name="Victoria Sushka" userId="505c9621-10f4-495e-9ba0-a43406a875bd" providerId="ADAL" clId="{E22A357A-49B3-4556-94D2-92CD3B4089E2}" dt="2024-03-01T19:45:46.838" v="33785" actId="26606"/>
          <ac:spMkLst>
            <pc:docMk/>
            <pc:sldMk cId="3053843526" sldId="297"/>
            <ac:spMk id="15" creationId="{977506AC-1565-A23D-51DD-F2921F4EB340}"/>
          </ac:spMkLst>
        </pc:spChg>
        <pc:spChg chg="mod">
          <ac:chgData name="Victoria Sushka" userId="505c9621-10f4-495e-9ba0-a43406a875bd" providerId="ADAL" clId="{E22A357A-49B3-4556-94D2-92CD3B4089E2}" dt="2024-03-01T19:46:13.903" v="33792" actId="1076"/>
          <ac:spMkLst>
            <pc:docMk/>
            <pc:sldMk cId="3053843526" sldId="297"/>
            <ac:spMk id="16" creationId="{99BF419C-F2C8-CF2C-3080-E767ADD63755}"/>
          </ac:spMkLst>
        </pc:spChg>
        <pc:picChg chg="add mod">
          <ac:chgData name="Victoria Sushka" userId="505c9621-10f4-495e-9ba0-a43406a875bd" providerId="ADAL" clId="{E22A357A-49B3-4556-94D2-92CD3B4089E2}" dt="2024-03-01T20:11:33.298" v="33924" actId="1076"/>
          <ac:picMkLst>
            <pc:docMk/>
            <pc:sldMk cId="3053843526" sldId="297"/>
            <ac:picMk id="3" creationId="{E6C6F793-73F9-E4F8-A55B-5F579EF2DD4C}"/>
          </ac:picMkLst>
        </pc:picChg>
        <pc:picChg chg="add mod">
          <ac:chgData name="Victoria Sushka" userId="505c9621-10f4-495e-9ba0-a43406a875bd" providerId="ADAL" clId="{E22A357A-49B3-4556-94D2-92CD3B4089E2}" dt="2024-03-01T20:11:38.258" v="33926" actId="1076"/>
          <ac:picMkLst>
            <pc:docMk/>
            <pc:sldMk cId="3053843526" sldId="297"/>
            <ac:picMk id="13" creationId="{5CA392E1-E59C-3CE5-9B04-89662B9FCE13}"/>
          </ac:picMkLst>
        </pc:picChg>
      </pc:sldChg>
      <pc:sldChg chg="modSp mod">
        <pc:chgData name="Victoria Sushka" userId="505c9621-10f4-495e-9ba0-a43406a875bd" providerId="ADAL" clId="{E22A357A-49B3-4556-94D2-92CD3B4089E2}" dt="2024-03-02T00:34:59.544" v="34115"/>
        <pc:sldMkLst>
          <pc:docMk/>
          <pc:sldMk cId="2520801224" sldId="298"/>
        </pc:sldMkLst>
        <pc:spChg chg="mod">
          <ac:chgData name="Victoria Sushka" userId="505c9621-10f4-495e-9ba0-a43406a875bd" providerId="ADAL" clId="{E22A357A-49B3-4556-94D2-92CD3B4089E2}" dt="2024-02-28T03:25:46.495" v="33434" actId="20577"/>
          <ac:spMkLst>
            <pc:docMk/>
            <pc:sldMk cId="2520801224" sldId="298"/>
            <ac:spMk id="2" creationId="{BADEA2B5-C73E-080F-C869-B08E36886BAC}"/>
          </ac:spMkLst>
        </pc:spChg>
        <pc:graphicFrameChg chg="mod">
          <ac:chgData name="Victoria Sushka" userId="505c9621-10f4-495e-9ba0-a43406a875bd" providerId="ADAL" clId="{E22A357A-49B3-4556-94D2-92CD3B4089E2}" dt="2024-03-02T00:34:59.544" v="34115"/>
          <ac:graphicFrameMkLst>
            <pc:docMk/>
            <pc:sldMk cId="2520801224" sldId="298"/>
            <ac:graphicFrameMk id="5" creationId="{CC0660DD-CE17-0BB6-84EF-BD5F8001B9DD}"/>
          </ac:graphicFrameMkLst>
        </pc:graphicFrameChg>
      </pc:sldChg>
      <pc:sldChg chg="modSp mod">
        <pc:chgData name="Victoria Sushka" userId="505c9621-10f4-495e-9ba0-a43406a875bd" providerId="ADAL" clId="{E22A357A-49B3-4556-94D2-92CD3B4089E2}" dt="2024-02-28T04:40:02.635" v="33717" actId="20577"/>
        <pc:sldMkLst>
          <pc:docMk/>
          <pc:sldMk cId="765501635" sldId="299"/>
        </pc:sldMkLst>
        <pc:spChg chg="mod">
          <ac:chgData name="Victoria Sushka" userId="505c9621-10f4-495e-9ba0-a43406a875bd" providerId="ADAL" clId="{E22A357A-49B3-4556-94D2-92CD3B4089E2}" dt="2024-02-28T04:38:29.522" v="33606"/>
          <ac:spMkLst>
            <pc:docMk/>
            <pc:sldMk cId="765501635" sldId="299"/>
            <ac:spMk id="13" creationId="{446D311E-A7F9-0150-076B-080ABE2AEAC5}"/>
          </ac:spMkLst>
        </pc:spChg>
        <pc:graphicFrameChg chg="mod modGraphic">
          <ac:chgData name="Victoria Sushka" userId="505c9621-10f4-495e-9ba0-a43406a875bd" providerId="ADAL" clId="{E22A357A-49B3-4556-94D2-92CD3B4089E2}" dt="2024-02-28T04:40:02.635" v="33717" actId="20577"/>
          <ac:graphicFrameMkLst>
            <pc:docMk/>
            <pc:sldMk cId="765501635" sldId="299"/>
            <ac:graphicFrameMk id="16" creationId="{8999A305-37B6-461C-C952-5FCA29C322F6}"/>
          </ac:graphicFrameMkLst>
        </pc:graphicFrameChg>
      </pc:sldChg>
      <pc:sldChg chg="delSp modSp mod setBg delAnim">
        <pc:chgData name="Victoria Sushka" userId="505c9621-10f4-495e-9ba0-a43406a875bd" providerId="ADAL" clId="{E22A357A-49B3-4556-94D2-92CD3B4089E2}" dt="2024-03-02T00:00:16.692" v="33968" actId="1076"/>
        <pc:sldMkLst>
          <pc:docMk/>
          <pc:sldMk cId="298055163" sldId="300"/>
        </pc:sldMkLst>
        <pc:picChg chg="mod">
          <ac:chgData name="Victoria Sushka" userId="505c9621-10f4-495e-9ba0-a43406a875bd" providerId="ADAL" clId="{E22A357A-49B3-4556-94D2-92CD3B4089E2}" dt="2024-03-02T00:00:16.692" v="33968" actId="1076"/>
          <ac:picMkLst>
            <pc:docMk/>
            <pc:sldMk cId="298055163" sldId="300"/>
            <ac:picMk id="4" creationId="{B476E970-F1EE-3F8E-817A-2A48C0DFEC4F}"/>
          </ac:picMkLst>
        </pc:picChg>
        <pc:picChg chg="del mod">
          <ac:chgData name="Victoria Sushka" userId="505c9621-10f4-495e-9ba0-a43406a875bd" providerId="ADAL" clId="{E22A357A-49B3-4556-94D2-92CD3B4089E2}" dt="2024-03-01T23:59:58.518" v="33963" actId="478"/>
          <ac:picMkLst>
            <pc:docMk/>
            <pc:sldMk cId="298055163" sldId="300"/>
            <ac:picMk id="5" creationId="{9EE538C0-DACC-C2E7-EFB6-2490C6BB2301}"/>
          </ac:picMkLst>
        </pc:picChg>
      </pc:sldChg>
      <pc:sldChg chg="delSp modSp mod setBg">
        <pc:chgData name="Victoria Sushka" userId="505c9621-10f4-495e-9ba0-a43406a875bd" providerId="ADAL" clId="{E22A357A-49B3-4556-94D2-92CD3B4089E2}" dt="2024-03-01T23:59:45.695" v="33962" actId="1076"/>
        <pc:sldMkLst>
          <pc:docMk/>
          <pc:sldMk cId="4115370610" sldId="301"/>
        </pc:sldMkLst>
        <pc:picChg chg="del">
          <ac:chgData name="Victoria Sushka" userId="505c9621-10f4-495e-9ba0-a43406a875bd" providerId="ADAL" clId="{E22A357A-49B3-4556-94D2-92CD3B4089E2}" dt="2024-03-01T23:59:31.016" v="33959" actId="478"/>
          <ac:picMkLst>
            <pc:docMk/>
            <pc:sldMk cId="4115370610" sldId="301"/>
            <ac:picMk id="4" creationId="{65924E47-8D59-E4BD-B51E-C455F6EEDA94}"/>
          </ac:picMkLst>
        </pc:picChg>
        <pc:picChg chg="mod">
          <ac:chgData name="Victoria Sushka" userId="505c9621-10f4-495e-9ba0-a43406a875bd" providerId="ADAL" clId="{E22A357A-49B3-4556-94D2-92CD3B4089E2}" dt="2024-03-01T23:59:45.695" v="33962" actId="1076"/>
          <ac:picMkLst>
            <pc:docMk/>
            <pc:sldMk cId="4115370610" sldId="301"/>
            <ac:picMk id="5" creationId="{FCF99DA7-D175-95B3-94C9-723BBBA86587}"/>
          </ac:picMkLst>
        </pc:picChg>
      </pc:sldChg>
      <pc:sldMasterChg chg="del delSldLayout">
        <pc:chgData name="Victoria Sushka" userId="505c9621-10f4-495e-9ba0-a43406a875bd" providerId="ADAL" clId="{E22A357A-49B3-4556-94D2-92CD3B4089E2}" dt="2024-02-15T16:47:49.719" v="6345" actId="700"/>
        <pc:sldMasterMkLst>
          <pc:docMk/>
          <pc:sldMasterMk cId="3405204416" sldId="2147483648"/>
        </pc:sldMasterMkLst>
        <pc:sldLayoutChg chg="del">
          <pc:chgData name="Victoria Sushka" userId="505c9621-10f4-495e-9ba0-a43406a875bd" providerId="ADAL" clId="{E22A357A-49B3-4556-94D2-92CD3B4089E2}" dt="2024-02-15T16:47:49.719" v="6345" actId="700"/>
          <pc:sldLayoutMkLst>
            <pc:docMk/>
            <pc:sldMasterMk cId="3405204416" sldId="2147483648"/>
            <pc:sldLayoutMk cId="3509109818" sldId="2147483649"/>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1817053685" sldId="2147483650"/>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162738642" sldId="2147483651"/>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480920336" sldId="2147483652"/>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544978783" sldId="2147483653"/>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3991921146" sldId="2147483654"/>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553954185" sldId="2147483655"/>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2682207119" sldId="2147483656"/>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2788777233" sldId="2147483657"/>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2901493688" sldId="2147483658"/>
          </pc:sldLayoutMkLst>
        </pc:sldLayoutChg>
        <pc:sldLayoutChg chg="del">
          <pc:chgData name="Victoria Sushka" userId="505c9621-10f4-495e-9ba0-a43406a875bd" providerId="ADAL" clId="{E22A357A-49B3-4556-94D2-92CD3B4089E2}" dt="2024-02-15T16:47:49.719" v="6345" actId="700"/>
          <pc:sldLayoutMkLst>
            <pc:docMk/>
            <pc:sldMasterMk cId="3405204416" sldId="2147483648"/>
            <pc:sldLayoutMk cId="2642716647"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A1AD1-6E29-409D-9CE0-464CFC86471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F8A8A0E1-E314-4A4A-87FC-4D1F1E2082CC}">
      <dgm:prSet/>
      <dgm:spPr/>
      <dgm:t>
        <a:bodyPr/>
        <a:lstStyle/>
        <a:p>
          <a:r>
            <a:rPr lang="en-US" b="1"/>
            <a:t>Head Start Dogs:</a:t>
          </a:r>
          <a:endParaRPr lang="en-US"/>
        </a:p>
      </dgm:t>
    </dgm:pt>
    <dgm:pt modelId="{291D115B-6689-4220-B24A-5F871C62A79A}" type="parTrans" cxnId="{F661F98C-8863-4A5C-B78C-482A9547231F}">
      <dgm:prSet/>
      <dgm:spPr/>
      <dgm:t>
        <a:bodyPr/>
        <a:lstStyle/>
        <a:p>
          <a:endParaRPr lang="en-US"/>
        </a:p>
      </dgm:t>
    </dgm:pt>
    <dgm:pt modelId="{9E015491-CCF2-4E97-8C37-69FBB6C37D00}" type="sibTrans" cxnId="{F661F98C-8863-4A5C-B78C-482A9547231F}">
      <dgm:prSet/>
      <dgm:spPr/>
      <dgm:t>
        <a:bodyPr/>
        <a:lstStyle/>
        <a:p>
          <a:endParaRPr lang="en-US"/>
        </a:p>
      </dgm:t>
    </dgm:pt>
    <dgm:pt modelId="{5704313F-33D6-4378-AA69-AA774D2341C8}">
      <dgm:prSet/>
      <dgm:spPr/>
      <dgm:t>
        <a:bodyPr/>
        <a:lstStyle/>
        <a:p>
          <a:r>
            <a:rPr lang="en-US" b="1" dirty="0"/>
            <a:t>These Dogs are on the Headstart training team roster and are assigned a number 1-8, with number 1 being the dog with highest priority/training needs. </a:t>
          </a:r>
        </a:p>
      </dgm:t>
    </dgm:pt>
    <dgm:pt modelId="{8ADE5F1C-77B3-40DF-8ED0-DF9B40DCD2E1}" type="parTrans" cxnId="{FB1FE4C6-7D11-479E-87A2-AC6430AD040C}">
      <dgm:prSet/>
      <dgm:spPr/>
      <dgm:t>
        <a:bodyPr/>
        <a:lstStyle/>
        <a:p>
          <a:endParaRPr lang="en-US"/>
        </a:p>
      </dgm:t>
    </dgm:pt>
    <dgm:pt modelId="{4B79E395-05C1-48B0-822C-11D426488B6C}" type="sibTrans" cxnId="{FB1FE4C6-7D11-479E-87A2-AC6430AD040C}">
      <dgm:prSet/>
      <dgm:spPr/>
      <dgm:t>
        <a:bodyPr/>
        <a:lstStyle/>
        <a:p>
          <a:endParaRPr lang="en-US"/>
        </a:p>
      </dgm:t>
    </dgm:pt>
    <dgm:pt modelId="{85BF6A6C-E8B4-4854-9B22-77738CA49AD2}">
      <dgm:prSet/>
      <dgm:spPr/>
      <dgm:t>
        <a:bodyPr/>
        <a:lstStyle/>
        <a:p>
          <a:r>
            <a:rPr lang="en-US" b="1" dirty="0"/>
            <a:t>They may not be at the Headstart walker level. Some Blue dot dogs are in high need of training too!</a:t>
          </a:r>
        </a:p>
      </dgm:t>
    </dgm:pt>
    <dgm:pt modelId="{3470CF61-C583-470C-B0E7-23FB455F4D89}" type="parTrans" cxnId="{25184D5D-032A-44B3-9FA7-B0B4CBD02FAC}">
      <dgm:prSet/>
      <dgm:spPr/>
      <dgm:t>
        <a:bodyPr/>
        <a:lstStyle/>
        <a:p>
          <a:endParaRPr lang="en-US"/>
        </a:p>
      </dgm:t>
    </dgm:pt>
    <dgm:pt modelId="{A590CFCF-80D0-4ED2-9AB2-D7F8E17B7962}" type="sibTrans" cxnId="{25184D5D-032A-44B3-9FA7-B0B4CBD02FAC}">
      <dgm:prSet/>
      <dgm:spPr/>
      <dgm:t>
        <a:bodyPr/>
        <a:lstStyle/>
        <a:p>
          <a:endParaRPr lang="en-US"/>
        </a:p>
      </dgm:t>
    </dgm:pt>
    <dgm:pt modelId="{1EEBCEE2-674F-4260-975D-8819B6EDCB61}">
      <dgm:prSet/>
      <dgm:spPr/>
      <dgm:t>
        <a:bodyPr/>
        <a:lstStyle/>
        <a:p>
          <a:r>
            <a:rPr lang="en-US" b="1" dirty="0"/>
            <a:t>Head Start Walker Level:</a:t>
          </a:r>
          <a:endParaRPr lang="en-US" dirty="0"/>
        </a:p>
      </dgm:t>
    </dgm:pt>
    <dgm:pt modelId="{E3CCB425-6999-4EC9-B826-25C8FE2DD58C}" type="parTrans" cxnId="{15899B2A-F75E-4994-952B-A567DF3E09C9}">
      <dgm:prSet/>
      <dgm:spPr/>
      <dgm:t>
        <a:bodyPr/>
        <a:lstStyle/>
        <a:p>
          <a:endParaRPr lang="en-US"/>
        </a:p>
      </dgm:t>
    </dgm:pt>
    <dgm:pt modelId="{7DA752A7-5975-4203-9464-1F256CED1537}" type="sibTrans" cxnId="{15899B2A-F75E-4994-952B-A567DF3E09C9}">
      <dgm:prSet/>
      <dgm:spPr/>
      <dgm:t>
        <a:bodyPr/>
        <a:lstStyle/>
        <a:p>
          <a:endParaRPr lang="en-US"/>
        </a:p>
      </dgm:t>
    </dgm:pt>
    <dgm:pt modelId="{FE5F35E4-5241-42DC-BBD3-1C37F5EF6FAC}">
      <dgm:prSet/>
      <dgm:spPr/>
      <dgm:t>
        <a:bodyPr/>
        <a:lstStyle/>
        <a:p>
          <a:r>
            <a:rPr lang="en-US" b="1" dirty="0"/>
            <a:t>These Dogs are often new or have a higher level of difficulty and/or fear during walks</a:t>
          </a:r>
        </a:p>
      </dgm:t>
    </dgm:pt>
    <dgm:pt modelId="{C0824CB6-CB23-4CD7-9DCD-245E94BFD069}" type="parTrans" cxnId="{EF52FB53-70B6-441F-B848-24BD22B17672}">
      <dgm:prSet/>
      <dgm:spPr/>
      <dgm:t>
        <a:bodyPr/>
        <a:lstStyle/>
        <a:p>
          <a:endParaRPr lang="en-US"/>
        </a:p>
      </dgm:t>
    </dgm:pt>
    <dgm:pt modelId="{62A16BD6-C058-4512-B060-0ED1EEB3157D}" type="sibTrans" cxnId="{EF52FB53-70B6-441F-B848-24BD22B17672}">
      <dgm:prSet/>
      <dgm:spPr/>
      <dgm:t>
        <a:bodyPr/>
        <a:lstStyle/>
        <a:p>
          <a:endParaRPr lang="en-US"/>
        </a:p>
      </dgm:t>
    </dgm:pt>
    <dgm:pt modelId="{395FBF2B-90AF-4401-84B4-92CF6FBCBAF0}">
      <dgm:prSet/>
      <dgm:spPr/>
      <dgm:t>
        <a:bodyPr/>
        <a:lstStyle/>
        <a:p>
          <a:r>
            <a:rPr lang="en-US" b="1" dirty="0"/>
            <a:t>They will usually follow one of two paths:</a:t>
          </a:r>
        </a:p>
      </dgm:t>
    </dgm:pt>
    <dgm:pt modelId="{32E481B0-9B11-4A1C-9135-FB587C1F2FAD}" type="parTrans" cxnId="{1CC49922-72A6-4689-A968-1E6B38CE718C}">
      <dgm:prSet/>
      <dgm:spPr/>
      <dgm:t>
        <a:bodyPr/>
        <a:lstStyle/>
        <a:p>
          <a:endParaRPr lang="en-US"/>
        </a:p>
      </dgm:t>
    </dgm:pt>
    <dgm:pt modelId="{81CF055E-9179-4A45-8AA3-C59B02313E1A}" type="sibTrans" cxnId="{1CC49922-72A6-4689-A968-1E6B38CE718C}">
      <dgm:prSet/>
      <dgm:spPr/>
      <dgm:t>
        <a:bodyPr/>
        <a:lstStyle/>
        <a:p>
          <a:endParaRPr lang="en-US"/>
        </a:p>
      </dgm:t>
    </dgm:pt>
    <dgm:pt modelId="{01AEC06F-6AE6-491A-A5A8-50662D75ED40}">
      <dgm:prSet/>
      <dgm:spPr/>
      <dgm:t>
        <a:bodyPr/>
        <a:lstStyle/>
        <a:p>
          <a:r>
            <a:rPr lang="en-US" b="1" dirty="0"/>
            <a:t>Become a Blue dot or Level 1 walker, once we have a better understanding of the dog and they become more adjusted to the shelter setting</a:t>
          </a:r>
        </a:p>
      </dgm:t>
    </dgm:pt>
    <dgm:pt modelId="{783FDA51-3958-4D18-A492-C94F32358B61}" type="parTrans" cxnId="{17AB7055-08EF-445C-A5E1-55CBB908226A}">
      <dgm:prSet/>
      <dgm:spPr/>
      <dgm:t>
        <a:bodyPr/>
        <a:lstStyle/>
        <a:p>
          <a:endParaRPr lang="en-US"/>
        </a:p>
      </dgm:t>
    </dgm:pt>
    <dgm:pt modelId="{AD1E8C94-B3BF-4657-8580-3DA86F45B066}" type="sibTrans" cxnId="{17AB7055-08EF-445C-A5E1-55CBB908226A}">
      <dgm:prSet/>
      <dgm:spPr/>
      <dgm:t>
        <a:bodyPr/>
        <a:lstStyle/>
        <a:p>
          <a:endParaRPr lang="en-US"/>
        </a:p>
      </dgm:t>
    </dgm:pt>
    <dgm:pt modelId="{64852BC0-A136-4BBA-85BF-A7EE5822B0F9}">
      <dgm:prSet/>
      <dgm:spPr/>
      <dgm:t>
        <a:bodyPr/>
        <a:lstStyle/>
        <a:p>
          <a:r>
            <a:rPr lang="en-US" b="1" dirty="0"/>
            <a:t>Remain a Headstart walker level and eventually join the HeadStart training roster. </a:t>
          </a:r>
        </a:p>
      </dgm:t>
    </dgm:pt>
    <dgm:pt modelId="{24E90F58-A8C8-46F7-8BF4-813F19AC499F}" type="parTrans" cxnId="{AE2D1C61-15A7-4182-9AB7-7E65BB171E90}">
      <dgm:prSet/>
      <dgm:spPr/>
      <dgm:t>
        <a:bodyPr/>
        <a:lstStyle/>
        <a:p>
          <a:endParaRPr lang="en-US"/>
        </a:p>
      </dgm:t>
    </dgm:pt>
    <dgm:pt modelId="{E5A34E23-E746-4307-9F13-CE85E2ADE556}" type="sibTrans" cxnId="{AE2D1C61-15A7-4182-9AB7-7E65BB171E90}">
      <dgm:prSet/>
      <dgm:spPr/>
      <dgm:t>
        <a:bodyPr/>
        <a:lstStyle/>
        <a:p>
          <a:endParaRPr lang="en-US"/>
        </a:p>
      </dgm:t>
    </dgm:pt>
    <dgm:pt modelId="{D0A7C327-F50B-437A-A3A1-A1F6DA939162}" type="pres">
      <dgm:prSet presAssocID="{E72A1AD1-6E29-409D-9CE0-464CFC864712}" presName="linear" presStyleCnt="0">
        <dgm:presLayoutVars>
          <dgm:dir/>
          <dgm:animLvl val="lvl"/>
          <dgm:resizeHandles val="exact"/>
        </dgm:presLayoutVars>
      </dgm:prSet>
      <dgm:spPr/>
    </dgm:pt>
    <dgm:pt modelId="{F8BA0A43-D435-4E2D-A2C4-77FAA20C606F}" type="pres">
      <dgm:prSet presAssocID="{F8A8A0E1-E314-4A4A-87FC-4D1F1E2082CC}" presName="parentLin" presStyleCnt="0"/>
      <dgm:spPr/>
    </dgm:pt>
    <dgm:pt modelId="{D7B3F21B-B33B-48B5-961B-83367466E84D}" type="pres">
      <dgm:prSet presAssocID="{F8A8A0E1-E314-4A4A-87FC-4D1F1E2082CC}" presName="parentLeftMargin" presStyleLbl="node1" presStyleIdx="0" presStyleCnt="2"/>
      <dgm:spPr/>
    </dgm:pt>
    <dgm:pt modelId="{4A543685-4E3D-4C44-83F4-4A7830EE7112}" type="pres">
      <dgm:prSet presAssocID="{F8A8A0E1-E314-4A4A-87FC-4D1F1E2082CC}" presName="parentText" presStyleLbl="node1" presStyleIdx="0" presStyleCnt="2">
        <dgm:presLayoutVars>
          <dgm:chMax val="0"/>
          <dgm:bulletEnabled val="1"/>
        </dgm:presLayoutVars>
      </dgm:prSet>
      <dgm:spPr/>
    </dgm:pt>
    <dgm:pt modelId="{C0BD8768-26D8-4EFA-ADEE-1742AF23452A}" type="pres">
      <dgm:prSet presAssocID="{F8A8A0E1-E314-4A4A-87FC-4D1F1E2082CC}" presName="negativeSpace" presStyleCnt="0"/>
      <dgm:spPr/>
    </dgm:pt>
    <dgm:pt modelId="{A3BF77E6-0DAF-49D1-8087-D515504D62B9}" type="pres">
      <dgm:prSet presAssocID="{F8A8A0E1-E314-4A4A-87FC-4D1F1E2082CC}" presName="childText" presStyleLbl="conFgAcc1" presStyleIdx="0" presStyleCnt="2">
        <dgm:presLayoutVars>
          <dgm:bulletEnabled val="1"/>
        </dgm:presLayoutVars>
      </dgm:prSet>
      <dgm:spPr/>
    </dgm:pt>
    <dgm:pt modelId="{F2885444-AFC1-44E4-A316-145348F969EA}" type="pres">
      <dgm:prSet presAssocID="{9E015491-CCF2-4E97-8C37-69FBB6C37D00}" presName="spaceBetweenRectangles" presStyleCnt="0"/>
      <dgm:spPr/>
    </dgm:pt>
    <dgm:pt modelId="{C496C44A-7D1A-4E64-BDED-547D296F31DB}" type="pres">
      <dgm:prSet presAssocID="{1EEBCEE2-674F-4260-975D-8819B6EDCB61}" presName="parentLin" presStyleCnt="0"/>
      <dgm:spPr/>
    </dgm:pt>
    <dgm:pt modelId="{742BCE45-BF1D-4B96-B1BC-1B9B780508BF}" type="pres">
      <dgm:prSet presAssocID="{1EEBCEE2-674F-4260-975D-8819B6EDCB61}" presName="parentLeftMargin" presStyleLbl="node1" presStyleIdx="0" presStyleCnt="2"/>
      <dgm:spPr/>
    </dgm:pt>
    <dgm:pt modelId="{C32263CD-8A35-4B5A-83CA-7B5EF1E8682D}" type="pres">
      <dgm:prSet presAssocID="{1EEBCEE2-674F-4260-975D-8819B6EDCB61}" presName="parentText" presStyleLbl="node1" presStyleIdx="1" presStyleCnt="2">
        <dgm:presLayoutVars>
          <dgm:chMax val="0"/>
          <dgm:bulletEnabled val="1"/>
        </dgm:presLayoutVars>
      </dgm:prSet>
      <dgm:spPr/>
    </dgm:pt>
    <dgm:pt modelId="{5F95285D-4B98-476D-B465-05575577D307}" type="pres">
      <dgm:prSet presAssocID="{1EEBCEE2-674F-4260-975D-8819B6EDCB61}" presName="negativeSpace" presStyleCnt="0"/>
      <dgm:spPr/>
    </dgm:pt>
    <dgm:pt modelId="{D59705EF-813C-4E76-A9AE-F590B094F5D2}" type="pres">
      <dgm:prSet presAssocID="{1EEBCEE2-674F-4260-975D-8819B6EDCB61}" presName="childText" presStyleLbl="conFgAcc1" presStyleIdx="1" presStyleCnt="2">
        <dgm:presLayoutVars>
          <dgm:bulletEnabled val="1"/>
        </dgm:presLayoutVars>
      </dgm:prSet>
      <dgm:spPr/>
    </dgm:pt>
  </dgm:ptLst>
  <dgm:cxnLst>
    <dgm:cxn modelId="{3B8D2C03-2940-46D8-85BC-108620797456}" type="presOf" srcId="{85BF6A6C-E8B4-4854-9B22-77738CA49AD2}" destId="{A3BF77E6-0DAF-49D1-8087-D515504D62B9}" srcOrd="0" destOrd="1" presId="urn:microsoft.com/office/officeart/2005/8/layout/list1"/>
    <dgm:cxn modelId="{A374021D-1E6E-47E1-B428-E4A23657A883}" type="presOf" srcId="{395FBF2B-90AF-4401-84B4-92CF6FBCBAF0}" destId="{D59705EF-813C-4E76-A9AE-F590B094F5D2}" srcOrd="0" destOrd="1" presId="urn:microsoft.com/office/officeart/2005/8/layout/list1"/>
    <dgm:cxn modelId="{1CC49922-72A6-4689-A968-1E6B38CE718C}" srcId="{1EEBCEE2-674F-4260-975D-8819B6EDCB61}" destId="{395FBF2B-90AF-4401-84B4-92CF6FBCBAF0}" srcOrd="1" destOrd="0" parTransId="{32E481B0-9B11-4A1C-9135-FB587C1F2FAD}" sibTransId="{81CF055E-9179-4A45-8AA3-C59B02313E1A}"/>
    <dgm:cxn modelId="{15899B2A-F75E-4994-952B-A567DF3E09C9}" srcId="{E72A1AD1-6E29-409D-9CE0-464CFC864712}" destId="{1EEBCEE2-674F-4260-975D-8819B6EDCB61}" srcOrd="1" destOrd="0" parTransId="{E3CCB425-6999-4EC9-B826-25C8FE2DD58C}" sibTransId="{7DA752A7-5975-4203-9464-1F256CED1537}"/>
    <dgm:cxn modelId="{8538712E-1FD8-4DA1-AA58-51949F665E77}" type="presOf" srcId="{E72A1AD1-6E29-409D-9CE0-464CFC864712}" destId="{D0A7C327-F50B-437A-A3A1-A1F6DA939162}" srcOrd="0" destOrd="0" presId="urn:microsoft.com/office/officeart/2005/8/layout/list1"/>
    <dgm:cxn modelId="{25184D5D-032A-44B3-9FA7-B0B4CBD02FAC}" srcId="{F8A8A0E1-E314-4A4A-87FC-4D1F1E2082CC}" destId="{85BF6A6C-E8B4-4854-9B22-77738CA49AD2}" srcOrd="1" destOrd="0" parTransId="{3470CF61-C583-470C-B0E7-23FB455F4D89}" sibTransId="{A590CFCF-80D0-4ED2-9AB2-D7F8E17B7962}"/>
    <dgm:cxn modelId="{AE2D1C61-15A7-4182-9AB7-7E65BB171E90}" srcId="{395FBF2B-90AF-4401-84B4-92CF6FBCBAF0}" destId="{64852BC0-A136-4BBA-85BF-A7EE5822B0F9}" srcOrd="1" destOrd="0" parTransId="{24E90F58-A8C8-46F7-8BF4-813F19AC499F}" sibTransId="{E5A34E23-E746-4307-9F13-CE85E2ADE556}"/>
    <dgm:cxn modelId="{A6713465-7B2F-45EA-9A96-1AC4ED45AB6F}" type="presOf" srcId="{F8A8A0E1-E314-4A4A-87FC-4D1F1E2082CC}" destId="{4A543685-4E3D-4C44-83F4-4A7830EE7112}" srcOrd="1" destOrd="0" presId="urn:microsoft.com/office/officeart/2005/8/layout/list1"/>
    <dgm:cxn modelId="{92CC1E6C-EBC4-438D-895D-FBE0342AFC09}" type="presOf" srcId="{1EEBCEE2-674F-4260-975D-8819B6EDCB61}" destId="{742BCE45-BF1D-4B96-B1BC-1B9B780508BF}" srcOrd="0" destOrd="0" presId="urn:microsoft.com/office/officeart/2005/8/layout/list1"/>
    <dgm:cxn modelId="{EF52FB53-70B6-441F-B848-24BD22B17672}" srcId="{1EEBCEE2-674F-4260-975D-8819B6EDCB61}" destId="{FE5F35E4-5241-42DC-BBD3-1C37F5EF6FAC}" srcOrd="0" destOrd="0" parTransId="{C0824CB6-CB23-4CD7-9DCD-245E94BFD069}" sibTransId="{62A16BD6-C058-4512-B060-0ED1EEB3157D}"/>
    <dgm:cxn modelId="{17AB7055-08EF-445C-A5E1-55CBB908226A}" srcId="{395FBF2B-90AF-4401-84B4-92CF6FBCBAF0}" destId="{01AEC06F-6AE6-491A-A5A8-50662D75ED40}" srcOrd="0" destOrd="0" parTransId="{783FDA51-3958-4D18-A492-C94F32358B61}" sibTransId="{AD1E8C94-B3BF-4657-8580-3DA86F45B066}"/>
    <dgm:cxn modelId="{4F775A7D-25A0-45DB-AB56-0500B704D027}" type="presOf" srcId="{01AEC06F-6AE6-491A-A5A8-50662D75ED40}" destId="{D59705EF-813C-4E76-A9AE-F590B094F5D2}" srcOrd="0" destOrd="2" presId="urn:microsoft.com/office/officeart/2005/8/layout/list1"/>
    <dgm:cxn modelId="{EAA2D087-76FC-458E-A126-311EB67D48DF}" type="presOf" srcId="{1EEBCEE2-674F-4260-975D-8819B6EDCB61}" destId="{C32263CD-8A35-4B5A-83CA-7B5EF1E8682D}" srcOrd="1" destOrd="0" presId="urn:microsoft.com/office/officeart/2005/8/layout/list1"/>
    <dgm:cxn modelId="{F661F98C-8863-4A5C-B78C-482A9547231F}" srcId="{E72A1AD1-6E29-409D-9CE0-464CFC864712}" destId="{F8A8A0E1-E314-4A4A-87FC-4D1F1E2082CC}" srcOrd="0" destOrd="0" parTransId="{291D115B-6689-4220-B24A-5F871C62A79A}" sibTransId="{9E015491-CCF2-4E97-8C37-69FBB6C37D00}"/>
    <dgm:cxn modelId="{572BF6B1-E78D-4BE2-AA1F-188722327326}" type="presOf" srcId="{FE5F35E4-5241-42DC-BBD3-1C37F5EF6FAC}" destId="{D59705EF-813C-4E76-A9AE-F590B094F5D2}" srcOrd="0" destOrd="0" presId="urn:microsoft.com/office/officeart/2005/8/layout/list1"/>
    <dgm:cxn modelId="{FB1FE4C6-7D11-479E-87A2-AC6430AD040C}" srcId="{F8A8A0E1-E314-4A4A-87FC-4D1F1E2082CC}" destId="{5704313F-33D6-4378-AA69-AA774D2341C8}" srcOrd="0" destOrd="0" parTransId="{8ADE5F1C-77B3-40DF-8ED0-DF9B40DCD2E1}" sibTransId="{4B79E395-05C1-48B0-822C-11D426488B6C}"/>
    <dgm:cxn modelId="{6FC4E0C8-A2C1-4FDB-B7F6-4436721E0752}" type="presOf" srcId="{64852BC0-A136-4BBA-85BF-A7EE5822B0F9}" destId="{D59705EF-813C-4E76-A9AE-F590B094F5D2}" srcOrd="0" destOrd="3" presId="urn:microsoft.com/office/officeart/2005/8/layout/list1"/>
    <dgm:cxn modelId="{D81827D7-4788-458A-B589-1BA77F1B4A8B}" type="presOf" srcId="{F8A8A0E1-E314-4A4A-87FC-4D1F1E2082CC}" destId="{D7B3F21B-B33B-48B5-961B-83367466E84D}" srcOrd="0" destOrd="0" presId="urn:microsoft.com/office/officeart/2005/8/layout/list1"/>
    <dgm:cxn modelId="{82906EDD-0D68-4362-BFA3-A172AD8DDDAE}" type="presOf" srcId="{5704313F-33D6-4378-AA69-AA774D2341C8}" destId="{A3BF77E6-0DAF-49D1-8087-D515504D62B9}" srcOrd="0" destOrd="0" presId="urn:microsoft.com/office/officeart/2005/8/layout/list1"/>
    <dgm:cxn modelId="{08149F1A-F8CD-4FC8-8E2B-8B8B4A75C858}" type="presParOf" srcId="{D0A7C327-F50B-437A-A3A1-A1F6DA939162}" destId="{F8BA0A43-D435-4E2D-A2C4-77FAA20C606F}" srcOrd="0" destOrd="0" presId="urn:microsoft.com/office/officeart/2005/8/layout/list1"/>
    <dgm:cxn modelId="{16586A0D-E78A-4183-A195-208BEFB68955}" type="presParOf" srcId="{F8BA0A43-D435-4E2D-A2C4-77FAA20C606F}" destId="{D7B3F21B-B33B-48B5-961B-83367466E84D}" srcOrd="0" destOrd="0" presId="urn:microsoft.com/office/officeart/2005/8/layout/list1"/>
    <dgm:cxn modelId="{F089442B-88C8-4D9E-94D4-8D3E34CD6CB9}" type="presParOf" srcId="{F8BA0A43-D435-4E2D-A2C4-77FAA20C606F}" destId="{4A543685-4E3D-4C44-83F4-4A7830EE7112}" srcOrd="1" destOrd="0" presId="urn:microsoft.com/office/officeart/2005/8/layout/list1"/>
    <dgm:cxn modelId="{3907C9F2-2090-405B-B05B-16006B911C3F}" type="presParOf" srcId="{D0A7C327-F50B-437A-A3A1-A1F6DA939162}" destId="{C0BD8768-26D8-4EFA-ADEE-1742AF23452A}" srcOrd="1" destOrd="0" presId="urn:microsoft.com/office/officeart/2005/8/layout/list1"/>
    <dgm:cxn modelId="{8106D8E2-9620-40B8-851D-4A2D4D6F0B52}" type="presParOf" srcId="{D0A7C327-F50B-437A-A3A1-A1F6DA939162}" destId="{A3BF77E6-0DAF-49D1-8087-D515504D62B9}" srcOrd="2" destOrd="0" presId="urn:microsoft.com/office/officeart/2005/8/layout/list1"/>
    <dgm:cxn modelId="{EEDA6C72-5F62-415E-94B2-48D38954E6F6}" type="presParOf" srcId="{D0A7C327-F50B-437A-A3A1-A1F6DA939162}" destId="{F2885444-AFC1-44E4-A316-145348F969EA}" srcOrd="3" destOrd="0" presId="urn:microsoft.com/office/officeart/2005/8/layout/list1"/>
    <dgm:cxn modelId="{5D2F54B8-AD43-4BBC-A173-C0EC85C43313}" type="presParOf" srcId="{D0A7C327-F50B-437A-A3A1-A1F6DA939162}" destId="{C496C44A-7D1A-4E64-BDED-547D296F31DB}" srcOrd="4" destOrd="0" presId="urn:microsoft.com/office/officeart/2005/8/layout/list1"/>
    <dgm:cxn modelId="{3C5505BF-A504-4E57-A566-B5CB9282F297}" type="presParOf" srcId="{C496C44A-7D1A-4E64-BDED-547D296F31DB}" destId="{742BCE45-BF1D-4B96-B1BC-1B9B780508BF}" srcOrd="0" destOrd="0" presId="urn:microsoft.com/office/officeart/2005/8/layout/list1"/>
    <dgm:cxn modelId="{CC40F43A-6F62-47D3-9E1A-EDA90DCF7F51}" type="presParOf" srcId="{C496C44A-7D1A-4E64-BDED-547D296F31DB}" destId="{C32263CD-8A35-4B5A-83CA-7B5EF1E8682D}" srcOrd="1" destOrd="0" presId="urn:microsoft.com/office/officeart/2005/8/layout/list1"/>
    <dgm:cxn modelId="{4637DDFC-95A3-4300-998C-F91B9F0ABD0D}" type="presParOf" srcId="{D0A7C327-F50B-437A-A3A1-A1F6DA939162}" destId="{5F95285D-4B98-476D-B465-05575577D307}" srcOrd="5" destOrd="0" presId="urn:microsoft.com/office/officeart/2005/8/layout/list1"/>
    <dgm:cxn modelId="{FEDB82CA-7E86-4F82-805F-ECD9C20899D1}" type="presParOf" srcId="{D0A7C327-F50B-437A-A3A1-A1F6DA939162}" destId="{D59705EF-813C-4E76-A9AE-F590B094F5D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A2435D-19A3-4239-B0B6-8E55E13CBB32}"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45423C81-E8FB-47C6-91EB-A0CB20A87CB0}">
      <dgm:prSet/>
      <dgm:spPr/>
      <dgm:t>
        <a:bodyPr/>
        <a:lstStyle/>
        <a:p>
          <a:r>
            <a:rPr lang="en-US"/>
            <a:t>An overview of how dogs learn, clicker mechanics, and training exercises</a:t>
          </a:r>
        </a:p>
      </dgm:t>
    </dgm:pt>
    <dgm:pt modelId="{27E17BFA-D166-4E6C-8E85-C5090BA38662}" type="parTrans" cxnId="{43EBE348-02D8-4151-826A-3034353166EC}">
      <dgm:prSet/>
      <dgm:spPr/>
      <dgm:t>
        <a:bodyPr/>
        <a:lstStyle/>
        <a:p>
          <a:endParaRPr lang="en-US"/>
        </a:p>
      </dgm:t>
    </dgm:pt>
    <dgm:pt modelId="{0896EBE9-6DA9-40A1-8EC9-BA55E93083BC}" type="sibTrans" cxnId="{43EBE348-02D8-4151-826A-3034353166EC}">
      <dgm:prSet/>
      <dgm:spPr/>
      <dgm:t>
        <a:bodyPr/>
        <a:lstStyle/>
        <a:p>
          <a:endParaRPr lang="en-US"/>
        </a:p>
      </dgm:t>
    </dgm:pt>
    <dgm:pt modelId="{DBFA3980-02C8-45C9-828A-7B19BF6F3421}">
      <dgm:prSet/>
      <dgm:spPr/>
      <dgm:t>
        <a:bodyPr/>
        <a:lstStyle/>
        <a:p>
          <a:r>
            <a:rPr lang="en-US"/>
            <a:t>Provides detailed instructions for training exercises from the Karen Pryor Clicker Training Academy</a:t>
          </a:r>
        </a:p>
      </dgm:t>
    </dgm:pt>
    <dgm:pt modelId="{E586CA5E-2707-474A-A6E4-54B8E427B02B}" type="parTrans" cxnId="{8F3ADDCA-5A91-4719-9589-73DEDCB4E998}">
      <dgm:prSet/>
      <dgm:spPr/>
      <dgm:t>
        <a:bodyPr/>
        <a:lstStyle/>
        <a:p>
          <a:endParaRPr lang="en-US"/>
        </a:p>
      </dgm:t>
    </dgm:pt>
    <dgm:pt modelId="{75C68F9D-5DE7-4D86-8A32-6955FA52EBDD}" type="sibTrans" cxnId="{8F3ADDCA-5A91-4719-9589-73DEDCB4E998}">
      <dgm:prSet/>
      <dgm:spPr/>
      <dgm:t>
        <a:bodyPr/>
        <a:lstStyle/>
        <a:p>
          <a:endParaRPr lang="en-US"/>
        </a:p>
      </dgm:t>
    </dgm:pt>
    <dgm:pt modelId="{A932E683-BF81-401C-BB55-8504377A4911}">
      <dgm:prSet/>
      <dgm:spPr/>
      <dgm:t>
        <a:bodyPr/>
        <a:lstStyle/>
        <a:p>
          <a:r>
            <a:rPr lang="en-US"/>
            <a:t>Can be found in the VIC resource library and in the front of the Head Start binder </a:t>
          </a:r>
        </a:p>
      </dgm:t>
    </dgm:pt>
    <dgm:pt modelId="{5AB6BC6D-1D44-408E-943D-00631503467A}" type="parTrans" cxnId="{6DD5D8E0-F2B3-45CA-A264-3DC629382760}">
      <dgm:prSet/>
      <dgm:spPr/>
      <dgm:t>
        <a:bodyPr/>
        <a:lstStyle/>
        <a:p>
          <a:endParaRPr lang="en-US"/>
        </a:p>
      </dgm:t>
    </dgm:pt>
    <dgm:pt modelId="{47641B1E-AF5A-4FC3-9D9A-8B964790302D}" type="sibTrans" cxnId="{6DD5D8E0-F2B3-45CA-A264-3DC629382760}">
      <dgm:prSet/>
      <dgm:spPr/>
      <dgm:t>
        <a:bodyPr/>
        <a:lstStyle/>
        <a:p>
          <a:endParaRPr lang="en-US"/>
        </a:p>
      </dgm:t>
    </dgm:pt>
    <dgm:pt modelId="{0617A039-B2E0-4740-BF5A-6F1DEA1A8A5C}" type="pres">
      <dgm:prSet presAssocID="{F2A2435D-19A3-4239-B0B6-8E55E13CBB32}" presName="hierChild1" presStyleCnt="0">
        <dgm:presLayoutVars>
          <dgm:chPref val="1"/>
          <dgm:dir/>
          <dgm:animOne val="branch"/>
          <dgm:animLvl val="lvl"/>
          <dgm:resizeHandles/>
        </dgm:presLayoutVars>
      </dgm:prSet>
      <dgm:spPr/>
    </dgm:pt>
    <dgm:pt modelId="{544BDF90-B336-4A0B-BB98-5C1B34BD51D5}" type="pres">
      <dgm:prSet presAssocID="{45423C81-E8FB-47C6-91EB-A0CB20A87CB0}" presName="hierRoot1" presStyleCnt="0"/>
      <dgm:spPr/>
    </dgm:pt>
    <dgm:pt modelId="{8B605A9F-9916-461E-BF56-4461CEBA6475}" type="pres">
      <dgm:prSet presAssocID="{45423C81-E8FB-47C6-91EB-A0CB20A87CB0}" presName="composite" presStyleCnt="0"/>
      <dgm:spPr/>
    </dgm:pt>
    <dgm:pt modelId="{A220FF32-5F6A-4DC0-949C-9A82EB13FE00}" type="pres">
      <dgm:prSet presAssocID="{45423C81-E8FB-47C6-91EB-A0CB20A87CB0}" presName="background" presStyleLbl="node0" presStyleIdx="0" presStyleCnt="3"/>
      <dgm:spPr/>
    </dgm:pt>
    <dgm:pt modelId="{D8DCE0F4-A089-4D34-A01B-E1459F3CEEC9}" type="pres">
      <dgm:prSet presAssocID="{45423C81-E8FB-47C6-91EB-A0CB20A87CB0}" presName="text" presStyleLbl="fgAcc0" presStyleIdx="0" presStyleCnt="3">
        <dgm:presLayoutVars>
          <dgm:chPref val="3"/>
        </dgm:presLayoutVars>
      </dgm:prSet>
      <dgm:spPr/>
    </dgm:pt>
    <dgm:pt modelId="{94329762-698E-4767-9A56-0D20E6EF3C00}" type="pres">
      <dgm:prSet presAssocID="{45423C81-E8FB-47C6-91EB-A0CB20A87CB0}" presName="hierChild2" presStyleCnt="0"/>
      <dgm:spPr/>
    </dgm:pt>
    <dgm:pt modelId="{34378674-01AE-49A8-98DD-3022AA671928}" type="pres">
      <dgm:prSet presAssocID="{DBFA3980-02C8-45C9-828A-7B19BF6F3421}" presName="hierRoot1" presStyleCnt="0"/>
      <dgm:spPr/>
    </dgm:pt>
    <dgm:pt modelId="{988DE2BC-5ED2-4DB4-9EB4-1138DBDB8DE8}" type="pres">
      <dgm:prSet presAssocID="{DBFA3980-02C8-45C9-828A-7B19BF6F3421}" presName="composite" presStyleCnt="0"/>
      <dgm:spPr/>
    </dgm:pt>
    <dgm:pt modelId="{22241F6B-298E-4459-85F2-616C04C7F042}" type="pres">
      <dgm:prSet presAssocID="{DBFA3980-02C8-45C9-828A-7B19BF6F3421}" presName="background" presStyleLbl="node0" presStyleIdx="1" presStyleCnt="3"/>
      <dgm:spPr/>
    </dgm:pt>
    <dgm:pt modelId="{A1C69EBB-EF5C-48E2-94ED-2841BB7AAD80}" type="pres">
      <dgm:prSet presAssocID="{DBFA3980-02C8-45C9-828A-7B19BF6F3421}" presName="text" presStyleLbl="fgAcc0" presStyleIdx="1" presStyleCnt="3">
        <dgm:presLayoutVars>
          <dgm:chPref val="3"/>
        </dgm:presLayoutVars>
      </dgm:prSet>
      <dgm:spPr/>
    </dgm:pt>
    <dgm:pt modelId="{A6D5B418-1D84-4CD8-87C6-865D5DDDCADC}" type="pres">
      <dgm:prSet presAssocID="{DBFA3980-02C8-45C9-828A-7B19BF6F3421}" presName="hierChild2" presStyleCnt="0"/>
      <dgm:spPr/>
    </dgm:pt>
    <dgm:pt modelId="{3E78F303-FBFF-4328-99E7-F3CBB039D246}" type="pres">
      <dgm:prSet presAssocID="{A932E683-BF81-401C-BB55-8504377A4911}" presName="hierRoot1" presStyleCnt="0"/>
      <dgm:spPr/>
    </dgm:pt>
    <dgm:pt modelId="{A30D40C3-5F99-4832-9B67-1279B9350207}" type="pres">
      <dgm:prSet presAssocID="{A932E683-BF81-401C-BB55-8504377A4911}" presName="composite" presStyleCnt="0"/>
      <dgm:spPr/>
    </dgm:pt>
    <dgm:pt modelId="{743EC183-DE1C-4373-A109-F95A87D773CA}" type="pres">
      <dgm:prSet presAssocID="{A932E683-BF81-401C-BB55-8504377A4911}" presName="background" presStyleLbl="node0" presStyleIdx="2" presStyleCnt="3"/>
      <dgm:spPr/>
    </dgm:pt>
    <dgm:pt modelId="{634296EE-3FCB-4ACD-922F-9CB85B8F08FD}" type="pres">
      <dgm:prSet presAssocID="{A932E683-BF81-401C-BB55-8504377A4911}" presName="text" presStyleLbl="fgAcc0" presStyleIdx="2" presStyleCnt="3">
        <dgm:presLayoutVars>
          <dgm:chPref val="3"/>
        </dgm:presLayoutVars>
      </dgm:prSet>
      <dgm:spPr/>
    </dgm:pt>
    <dgm:pt modelId="{6F79D484-2DBA-4871-A659-9EAD1FA381DD}" type="pres">
      <dgm:prSet presAssocID="{A932E683-BF81-401C-BB55-8504377A4911}" presName="hierChild2" presStyleCnt="0"/>
      <dgm:spPr/>
    </dgm:pt>
  </dgm:ptLst>
  <dgm:cxnLst>
    <dgm:cxn modelId="{43EBE348-02D8-4151-826A-3034353166EC}" srcId="{F2A2435D-19A3-4239-B0B6-8E55E13CBB32}" destId="{45423C81-E8FB-47C6-91EB-A0CB20A87CB0}" srcOrd="0" destOrd="0" parTransId="{27E17BFA-D166-4E6C-8E85-C5090BA38662}" sibTransId="{0896EBE9-6DA9-40A1-8EC9-BA55E93083BC}"/>
    <dgm:cxn modelId="{A7B1259C-286E-4B64-94D0-2BF77CD5EA7D}" type="presOf" srcId="{F2A2435D-19A3-4239-B0B6-8E55E13CBB32}" destId="{0617A039-B2E0-4740-BF5A-6F1DEA1A8A5C}" srcOrd="0" destOrd="0" presId="urn:microsoft.com/office/officeart/2005/8/layout/hierarchy1"/>
    <dgm:cxn modelId="{2DAF43AA-B89F-4998-9A2A-64A310A5A4DA}" type="presOf" srcId="{A932E683-BF81-401C-BB55-8504377A4911}" destId="{634296EE-3FCB-4ACD-922F-9CB85B8F08FD}" srcOrd="0" destOrd="0" presId="urn:microsoft.com/office/officeart/2005/8/layout/hierarchy1"/>
    <dgm:cxn modelId="{4D2024C2-2CDA-4854-AE29-FCA5D348F79C}" type="presOf" srcId="{45423C81-E8FB-47C6-91EB-A0CB20A87CB0}" destId="{D8DCE0F4-A089-4D34-A01B-E1459F3CEEC9}" srcOrd="0" destOrd="0" presId="urn:microsoft.com/office/officeart/2005/8/layout/hierarchy1"/>
    <dgm:cxn modelId="{6C564CC8-F768-4538-ACBA-F4E22CBD61A0}" type="presOf" srcId="{DBFA3980-02C8-45C9-828A-7B19BF6F3421}" destId="{A1C69EBB-EF5C-48E2-94ED-2841BB7AAD80}" srcOrd="0" destOrd="0" presId="urn:microsoft.com/office/officeart/2005/8/layout/hierarchy1"/>
    <dgm:cxn modelId="{8F3ADDCA-5A91-4719-9589-73DEDCB4E998}" srcId="{F2A2435D-19A3-4239-B0B6-8E55E13CBB32}" destId="{DBFA3980-02C8-45C9-828A-7B19BF6F3421}" srcOrd="1" destOrd="0" parTransId="{E586CA5E-2707-474A-A6E4-54B8E427B02B}" sibTransId="{75C68F9D-5DE7-4D86-8A32-6955FA52EBDD}"/>
    <dgm:cxn modelId="{6DD5D8E0-F2B3-45CA-A264-3DC629382760}" srcId="{F2A2435D-19A3-4239-B0B6-8E55E13CBB32}" destId="{A932E683-BF81-401C-BB55-8504377A4911}" srcOrd="2" destOrd="0" parTransId="{5AB6BC6D-1D44-408E-943D-00631503467A}" sibTransId="{47641B1E-AF5A-4FC3-9D9A-8B964790302D}"/>
    <dgm:cxn modelId="{D72CBB10-B674-4A36-88A6-FE02F0019C4E}" type="presParOf" srcId="{0617A039-B2E0-4740-BF5A-6F1DEA1A8A5C}" destId="{544BDF90-B336-4A0B-BB98-5C1B34BD51D5}" srcOrd="0" destOrd="0" presId="urn:microsoft.com/office/officeart/2005/8/layout/hierarchy1"/>
    <dgm:cxn modelId="{38B90AFF-CC11-4D1A-A5CD-563E700A8A80}" type="presParOf" srcId="{544BDF90-B336-4A0B-BB98-5C1B34BD51D5}" destId="{8B605A9F-9916-461E-BF56-4461CEBA6475}" srcOrd="0" destOrd="0" presId="urn:microsoft.com/office/officeart/2005/8/layout/hierarchy1"/>
    <dgm:cxn modelId="{5F14F6BB-7643-4592-9F09-0345E9611F95}" type="presParOf" srcId="{8B605A9F-9916-461E-BF56-4461CEBA6475}" destId="{A220FF32-5F6A-4DC0-949C-9A82EB13FE00}" srcOrd="0" destOrd="0" presId="urn:microsoft.com/office/officeart/2005/8/layout/hierarchy1"/>
    <dgm:cxn modelId="{B9A77A19-CEFA-45A4-98EE-32CF40EE55FE}" type="presParOf" srcId="{8B605A9F-9916-461E-BF56-4461CEBA6475}" destId="{D8DCE0F4-A089-4D34-A01B-E1459F3CEEC9}" srcOrd="1" destOrd="0" presId="urn:microsoft.com/office/officeart/2005/8/layout/hierarchy1"/>
    <dgm:cxn modelId="{876F6216-57ED-475C-AD4D-7C14AD94FBEB}" type="presParOf" srcId="{544BDF90-B336-4A0B-BB98-5C1B34BD51D5}" destId="{94329762-698E-4767-9A56-0D20E6EF3C00}" srcOrd="1" destOrd="0" presId="urn:microsoft.com/office/officeart/2005/8/layout/hierarchy1"/>
    <dgm:cxn modelId="{51152D8A-40C4-4920-A514-179EDD49F8D2}" type="presParOf" srcId="{0617A039-B2E0-4740-BF5A-6F1DEA1A8A5C}" destId="{34378674-01AE-49A8-98DD-3022AA671928}" srcOrd="1" destOrd="0" presId="urn:microsoft.com/office/officeart/2005/8/layout/hierarchy1"/>
    <dgm:cxn modelId="{79FDEBEB-6FC7-4381-A276-F44819DD204A}" type="presParOf" srcId="{34378674-01AE-49A8-98DD-3022AA671928}" destId="{988DE2BC-5ED2-4DB4-9EB4-1138DBDB8DE8}" srcOrd="0" destOrd="0" presId="urn:microsoft.com/office/officeart/2005/8/layout/hierarchy1"/>
    <dgm:cxn modelId="{97161368-68CA-49CE-A4B1-58EDC321F4D7}" type="presParOf" srcId="{988DE2BC-5ED2-4DB4-9EB4-1138DBDB8DE8}" destId="{22241F6B-298E-4459-85F2-616C04C7F042}" srcOrd="0" destOrd="0" presId="urn:microsoft.com/office/officeart/2005/8/layout/hierarchy1"/>
    <dgm:cxn modelId="{7A9B31DB-DFD6-450F-BA70-9A79FC00B373}" type="presParOf" srcId="{988DE2BC-5ED2-4DB4-9EB4-1138DBDB8DE8}" destId="{A1C69EBB-EF5C-48E2-94ED-2841BB7AAD80}" srcOrd="1" destOrd="0" presId="urn:microsoft.com/office/officeart/2005/8/layout/hierarchy1"/>
    <dgm:cxn modelId="{2EE62295-88E6-4D4A-A01F-899A74DF5CDE}" type="presParOf" srcId="{34378674-01AE-49A8-98DD-3022AA671928}" destId="{A6D5B418-1D84-4CD8-87C6-865D5DDDCADC}" srcOrd="1" destOrd="0" presId="urn:microsoft.com/office/officeart/2005/8/layout/hierarchy1"/>
    <dgm:cxn modelId="{D5DC3668-73EA-43D2-BF5B-A315A41B420C}" type="presParOf" srcId="{0617A039-B2E0-4740-BF5A-6F1DEA1A8A5C}" destId="{3E78F303-FBFF-4328-99E7-F3CBB039D246}" srcOrd="2" destOrd="0" presId="urn:microsoft.com/office/officeart/2005/8/layout/hierarchy1"/>
    <dgm:cxn modelId="{8E55BCDC-CBE4-47BD-9E67-FC4189F77655}" type="presParOf" srcId="{3E78F303-FBFF-4328-99E7-F3CBB039D246}" destId="{A30D40C3-5F99-4832-9B67-1279B9350207}" srcOrd="0" destOrd="0" presId="urn:microsoft.com/office/officeart/2005/8/layout/hierarchy1"/>
    <dgm:cxn modelId="{B0DE2208-9AF2-4CC1-8595-B16852C1CA4F}" type="presParOf" srcId="{A30D40C3-5F99-4832-9B67-1279B9350207}" destId="{743EC183-DE1C-4373-A109-F95A87D773CA}" srcOrd="0" destOrd="0" presId="urn:microsoft.com/office/officeart/2005/8/layout/hierarchy1"/>
    <dgm:cxn modelId="{81FFF51F-CE25-4107-9690-97C10D412FB6}" type="presParOf" srcId="{A30D40C3-5F99-4832-9B67-1279B9350207}" destId="{634296EE-3FCB-4ACD-922F-9CB85B8F08FD}" srcOrd="1" destOrd="0" presId="urn:microsoft.com/office/officeart/2005/8/layout/hierarchy1"/>
    <dgm:cxn modelId="{02A17855-04A6-4B7A-8144-FECD32D2A6DA}" type="presParOf" srcId="{3E78F303-FBFF-4328-99E7-F3CBB039D246}" destId="{6F79D484-2DBA-4871-A659-9EAD1FA381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2E7B16-1A68-4438-A801-56C73B7173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EC68CC-0BDA-4247-91EF-6A8B7ED25B5C}">
      <dgm:prSet/>
      <dgm:spPr/>
      <dgm:t>
        <a:bodyPr/>
        <a:lstStyle/>
        <a:p>
          <a:r>
            <a:rPr lang="en-US"/>
            <a:t>Basic cues</a:t>
          </a:r>
        </a:p>
      </dgm:t>
    </dgm:pt>
    <dgm:pt modelId="{4FA75B02-26D6-447B-9D7D-0032C8900CAA}" type="parTrans" cxnId="{998F79E9-3127-40DF-896E-FED30AA59768}">
      <dgm:prSet/>
      <dgm:spPr/>
      <dgm:t>
        <a:bodyPr/>
        <a:lstStyle/>
        <a:p>
          <a:endParaRPr lang="en-US"/>
        </a:p>
      </dgm:t>
    </dgm:pt>
    <dgm:pt modelId="{FE9CF7AD-1932-460F-8B25-945343A8301F}" type="sibTrans" cxnId="{998F79E9-3127-40DF-896E-FED30AA59768}">
      <dgm:prSet/>
      <dgm:spPr/>
      <dgm:t>
        <a:bodyPr/>
        <a:lstStyle/>
        <a:p>
          <a:endParaRPr lang="en-US"/>
        </a:p>
      </dgm:t>
    </dgm:pt>
    <dgm:pt modelId="{41E42DA6-3040-4C62-8C6E-80F1BA5B24F5}">
      <dgm:prSet/>
      <dgm:spPr/>
      <dgm:t>
        <a:bodyPr/>
        <a:lstStyle/>
        <a:p>
          <a:r>
            <a:rPr lang="en-US"/>
            <a:t>Sit, down, stay, come, shake, drop it</a:t>
          </a:r>
        </a:p>
      </dgm:t>
    </dgm:pt>
    <dgm:pt modelId="{00DFA4B4-CDA5-4AD4-A936-22B5FAC78F9C}" type="parTrans" cxnId="{C8B65F9E-6D46-4E5D-83A9-D4A8D2B28E5F}">
      <dgm:prSet/>
      <dgm:spPr/>
      <dgm:t>
        <a:bodyPr/>
        <a:lstStyle/>
        <a:p>
          <a:endParaRPr lang="en-US"/>
        </a:p>
      </dgm:t>
    </dgm:pt>
    <dgm:pt modelId="{C636697B-E2DA-40D7-919C-FACB6190ABA9}" type="sibTrans" cxnId="{C8B65F9E-6D46-4E5D-83A9-D4A8D2B28E5F}">
      <dgm:prSet/>
      <dgm:spPr/>
      <dgm:t>
        <a:bodyPr/>
        <a:lstStyle/>
        <a:p>
          <a:endParaRPr lang="en-US"/>
        </a:p>
      </dgm:t>
    </dgm:pt>
    <dgm:pt modelId="{C41A0DEF-74EE-46B1-8C8B-CC304E9D56FD}">
      <dgm:prSet/>
      <dgm:spPr/>
      <dgm:t>
        <a:bodyPr/>
        <a:lstStyle/>
        <a:p>
          <a:r>
            <a:rPr lang="en-US"/>
            <a:t>Name game</a:t>
          </a:r>
        </a:p>
      </dgm:t>
    </dgm:pt>
    <dgm:pt modelId="{BBDEB4B9-A758-4C43-B204-083A14FDD96C}" type="parTrans" cxnId="{F4F898F1-8339-4F73-B974-29F9E1390D1A}">
      <dgm:prSet/>
      <dgm:spPr/>
      <dgm:t>
        <a:bodyPr/>
        <a:lstStyle/>
        <a:p>
          <a:endParaRPr lang="en-US"/>
        </a:p>
      </dgm:t>
    </dgm:pt>
    <dgm:pt modelId="{2CD5AC74-8656-4A6F-A578-E6576FFFF13F}" type="sibTrans" cxnId="{F4F898F1-8339-4F73-B974-29F9E1390D1A}">
      <dgm:prSet/>
      <dgm:spPr/>
      <dgm:t>
        <a:bodyPr/>
        <a:lstStyle/>
        <a:p>
          <a:endParaRPr lang="en-US"/>
        </a:p>
      </dgm:t>
    </dgm:pt>
    <dgm:pt modelId="{902C0876-3E56-4953-B6F1-EEF4BE148209}">
      <dgm:prSet/>
      <dgm:spPr/>
      <dgm:t>
        <a:bodyPr/>
        <a:lstStyle/>
        <a:p>
          <a:r>
            <a:rPr lang="en-US"/>
            <a:t>Click to Calm</a:t>
          </a:r>
        </a:p>
      </dgm:t>
    </dgm:pt>
    <dgm:pt modelId="{A253463A-E842-4CE3-858E-065BB0F9D0BD}" type="parTrans" cxnId="{98B8E551-F34C-466B-98C2-9C84A1D44F9A}">
      <dgm:prSet/>
      <dgm:spPr/>
      <dgm:t>
        <a:bodyPr/>
        <a:lstStyle/>
        <a:p>
          <a:endParaRPr lang="en-US"/>
        </a:p>
      </dgm:t>
    </dgm:pt>
    <dgm:pt modelId="{14B20BDF-B1B0-49AB-BEB6-46138C598CDA}" type="sibTrans" cxnId="{98B8E551-F34C-466B-98C2-9C84A1D44F9A}">
      <dgm:prSet/>
      <dgm:spPr/>
      <dgm:t>
        <a:bodyPr/>
        <a:lstStyle/>
        <a:p>
          <a:endParaRPr lang="en-US"/>
        </a:p>
      </dgm:t>
    </dgm:pt>
    <dgm:pt modelId="{13B03005-C961-4454-8842-C5FFE63906A8}">
      <dgm:prSet/>
      <dgm:spPr/>
      <dgm:t>
        <a:bodyPr/>
        <a:lstStyle/>
        <a:p>
          <a:r>
            <a:rPr lang="en-US"/>
            <a:t>1-2-3 Game</a:t>
          </a:r>
        </a:p>
      </dgm:t>
    </dgm:pt>
    <dgm:pt modelId="{2C1DA189-DBC3-4EA0-820F-E1D030555542}" type="parTrans" cxnId="{DDFB339B-1FB9-4BD4-80C5-0EB554817DF3}">
      <dgm:prSet/>
      <dgm:spPr/>
      <dgm:t>
        <a:bodyPr/>
        <a:lstStyle/>
        <a:p>
          <a:endParaRPr lang="en-US"/>
        </a:p>
      </dgm:t>
    </dgm:pt>
    <dgm:pt modelId="{1A820047-C1B0-43E8-AB90-24FB9DD4E42C}" type="sibTrans" cxnId="{DDFB339B-1FB9-4BD4-80C5-0EB554817DF3}">
      <dgm:prSet/>
      <dgm:spPr/>
      <dgm:t>
        <a:bodyPr/>
        <a:lstStyle/>
        <a:p>
          <a:endParaRPr lang="en-US"/>
        </a:p>
      </dgm:t>
    </dgm:pt>
    <dgm:pt modelId="{602B4A7C-5C27-47FE-94EB-F7C91CEF0508}">
      <dgm:prSet/>
      <dgm:spPr/>
      <dgm:t>
        <a:bodyPr/>
        <a:lstStyle/>
        <a:p>
          <a:r>
            <a:rPr lang="en-US"/>
            <a:t>Hand target</a:t>
          </a:r>
        </a:p>
      </dgm:t>
    </dgm:pt>
    <dgm:pt modelId="{AFCE9A4A-4568-481C-8408-65612C8CDE13}" type="parTrans" cxnId="{A93106DD-F33C-4434-8A5A-D1E9BFB5E329}">
      <dgm:prSet/>
      <dgm:spPr/>
      <dgm:t>
        <a:bodyPr/>
        <a:lstStyle/>
        <a:p>
          <a:endParaRPr lang="en-US"/>
        </a:p>
      </dgm:t>
    </dgm:pt>
    <dgm:pt modelId="{40A563AA-21A9-48CB-AEC5-45BDBDBFB1C7}" type="sibTrans" cxnId="{A93106DD-F33C-4434-8A5A-D1E9BFB5E329}">
      <dgm:prSet/>
      <dgm:spPr/>
      <dgm:t>
        <a:bodyPr/>
        <a:lstStyle/>
        <a:p>
          <a:endParaRPr lang="en-US"/>
        </a:p>
      </dgm:t>
    </dgm:pt>
    <dgm:pt modelId="{F9BA360E-9A0F-4777-A498-6F9CBAE81907}">
      <dgm:prSet/>
      <dgm:spPr/>
      <dgm:t>
        <a:bodyPr/>
        <a:lstStyle/>
        <a:p>
          <a:r>
            <a:rPr lang="en-US"/>
            <a:t>Loose leash walking</a:t>
          </a:r>
        </a:p>
      </dgm:t>
    </dgm:pt>
    <dgm:pt modelId="{A5EFBC2C-C8AB-45E4-B752-37CFCD4E96FA}" type="parTrans" cxnId="{50AFC623-5340-438B-8069-CB298BC5797B}">
      <dgm:prSet/>
      <dgm:spPr/>
      <dgm:t>
        <a:bodyPr/>
        <a:lstStyle/>
        <a:p>
          <a:endParaRPr lang="en-US"/>
        </a:p>
      </dgm:t>
    </dgm:pt>
    <dgm:pt modelId="{B5507E91-7FC6-4012-86F3-9799EEBAC472}" type="sibTrans" cxnId="{50AFC623-5340-438B-8069-CB298BC5797B}">
      <dgm:prSet/>
      <dgm:spPr/>
      <dgm:t>
        <a:bodyPr/>
        <a:lstStyle/>
        <a:p>
          <a:endParaRPr lang="en-US"/>
        </a:p>
      </dgm:t>
    </dgm:pt>
    <dgm:pt modelId="{95E4153F-C500-43B4-B8A4-ECE65D1DB9DA}" type="pres">
      <dgm:prSet presAssocID="{CA2E7B16-1A68-4438-A801-56C73B717314}" presName="linear" presStyleCnt="0">
        <dgm:presLayoutVars>
          <dgm:animLvl val="lvl"/>
          <dgm:resizeHandles val="exact"/>
        </dgm:presLayoutVars>
      </dgm:prSet>
      <dgm:spPr/>
    </dgm:pt>
    <dgm:pt modelId="{F23EF3FC-88C7-47C6-A975-E39912EA25F4}" type="pres">
      <dgm:prSet presAssocID="{1BEC68CC-0BDA-4247-91EF-6A8B7ED25B5C}" presName="parentText" presStyleLbl="node1" presStyleIdx="0" presStyleCnt="6">
        <dgm:presLayoutVars>
          <dgm:chMax val="0"/>
          <dgm:bulletEnabled val="1"/>
        </dgm:presLayoutVars>
      </dgm:prSet>
      <dgm:spPr/>
    </dgm:pt>
    <dgm:pt modelId="{E7F6E0F7-2BAC-4993-AD3E-9B78A6E53AA1}" type="pres">
      <dgm:prSet presAssocID="{1BEC68CC-0BDA-4247-91EF-6A8B7ED25B5C}" presName="childText" presStyleLbl="revTx" presStyleIdx="0" presStyleCnt="1">
        <dgm:presLayoutVars>
          <dgm:bulletEnabled val="1"/>
        </dgm:presLayoutVars>
      </dgm:prSet>
      <dgm:spPr/>
    </dgm:pt>
    <dgm:pt modelId="{7DEB7624-377F-4774-BD57-23FB446C223F}" type="pres">
      <dgm:prSet presAssocID="{C41A0DEF-74EE-46B1-8C8B-CC304E9D56FD}" presName="parentText" presStyleLbl="node1" presStyleIdx="1" presStyleCnt="6">
        <dgm:presLayoutVars>
          <dgm:chMax val="0"/>
          <dgm:bulletEnabled val="1"/>
        </dgm:presLayoutVars>
      </dgm:prSet>
      <dgm:spPr/>
    </dgm:pt>
    <dgm:pt modelId="{D697856D-EC5F-4CC7-8F78-F88CE6D7F6A5}" type="pres">
      <dgm:prSet presAssocID="{2CD5AC74-8656-4A6F-A578-E6576FFFF13F}" presName="spacer" presStyleCnt="0"/>
      <dgm:spPr/>
    </dgm:pt>
    <dgm:pt modelId="{7CEDA4D9-6AE6-4041-BEA8-FABB5825874E}" type="pres">
      <dgm:prSet presAssocID="{902C0876-3E56-4953-B6F1-EEF4BE148209}" presName="parentText" presStyleLbl="node1" presStyleIdx="2" presStyleCnt="6">
        <dgm:presLayoutVars>
          <dgm:chMax val="0"/>
          <dgm:bulletEnabled val="1"/>
        </dgm:presLayoutVars>
      </dgm:prSet>
      <dgm:spPr/>
    </dgm:pt>
    <dgm:pt modelId="{9548F20D-FC94-4F06-9DEE-30B8D52C8766}" type="pres">
      <dgm:prSet presAssocID="{14B20BDF-B1B0-49AB-BEB6-46138C598CDA}" presName="spacer" presStyleCnt="0"/>
      <dgm:spPr/>
    </dgm:pt>
    <dgm:pt modelId="{24AE9570-DB3C-4DCA-9CC6-572EB823C93F}" type="pres">
      <dgm:prSet presAssocID="{13B03005-C961-4454-8842-C5FFE63906A8}" presName="parentText" presStyleLbl="node1" presStyleIdx="3" presStyleCnt="6">
        <dgm:presLayoutVars>
          <dgm:chMax val="0"/>
          <dgm:bulletEnabled val="1"/>
        </dgm:presLayoutVars>
      </dgm:prSet>
      <dgm:spPr/>
    </dgm:pt>
    <dgm:pt modelId="{48CF55E2-936B-42CE-B16B-A8D062CB87F9}" type="pres">
      <dgm:prSet presAssocID="{1A820047-C1B0-43E8-AB90-24FB9DD4E42C}" presName="spacer" presStyleCnt="0"/>
      <dgm:spPr/>
    </dgm:pt>
    <dgm:pt modelId="{33E153EF-F3E2-435C-BCA9-6F88B78F5B28}" type="pres">
      <dgm:prSet presAssocID="{602B4A7C-5C27-47FE-94EB-F7C91CEF0508}" presName="parentText" presStyleLbl="node1" presStyleIdx="4" presStyleCnt="6">
        <dgm:presLayoutVars>
          <dgm:chMax val="0"/>
          <dgm:bulletEnabled val="1"/>
        </dgm:presLayoutVars>
      </dgm:prSet>
      <dgm:spPr/>
    </dgm:pt>
    <dgm:pt modelId="{D10A1ECB-759C-4D2E-9976-5C1B1A5BC187}" type="pres">
      <dgm:prSet presAssocID="{40A563AA-21A9-48CB-AEC5-45BDBDBFB1C7}" presName="spacer" presStyleCnt="0"/>
      <dgm:spPr/>
    </dgm:pt>
    <dgm:pt modelId="{883EBFE7-0B2D-4194-A49D-31F7D55DC584}" type="pres">
      <dgm:prSet presAssocID="{F9BA360E-9A0F-4777-A498-6F9CBAE81907}" presName="parentText" presStyleLbl="node1" presStyleIdx="5" presStyleCnt="6">
        <dgm:presLayoutVars>
          <dgm:chMax val="0"/>
          <dgm:bulletEnabled val="1"/>
        </dgm:presLayoutVars>
      </dgm:prSet>
      <dgm:spPr/>
    </dgm:pt>
  </dgm:ptLst>
  <dgm:cxnLst>
    <dgm:cxn modelId="{F2542507-793B-46AC-BCDA-FDB7C331F116}" type="presOf" srcId="{C41A0DEF-74EE-46B1-8C8B-CC304E9D56FD}" destId="{7DEB7624-377F-4774-BD57-23FB446C223F}" srcOrd="0" destOrd="0" presId="urn:microsoft.com/office/officeart/2005/8/layout/vList2"/>
    <dgm:cxn modelId="{AB15B707-297F-4242-9B35-DAAF207356D7}" type="presOf" srcId="{13B03005-C961-4454-8842-C5FFE63906A8}" destId="{24AE9570-DB3C-4DCA-9CC6-572EB823C93F}" srcOrd="0" destOrd="0" presId="urn:microsoft.com/office/officeart/2005/8/layout/vList2"/>
    <dgm:cxn modelId="{50AFC623-5340-438B-8069-CB298BC5797B}" srcId="{CA2E7B16-1A68-4438-A801-56C73B717314}" destId="{F9BA360E-9A0F-4777-A498-6F9CBAE81907}" srcOrd="5" destOrd="0" parTransId="{A5EFBC2C-C8AB-45E4-B752-37CFCD4E96FA}" sibTransId="{B5507E91-7FC6-4012-86F3-9799EEBAC472}"/>
    <dgm:cxn modelId="{BF89472E-AFA6-4B47-8E42-657E853716AC}" type="presOf" srcId="{902C0876-3E56-4953-B6F1-EEF4BE148209}" destId="{7CEDA4D9-6AE6-4041-BEA8-FABB5825874E}" srcOrd="0" destOrd="0" presId="urn:microsoft.com/office/officeart/2005/8/layout/vList2"/>
    <dgm:cxn modelId="{3F1F426A-F185-4147-84F1-BFD20E70D139}" type="presOf" srcId="{1BEC68CC-0BDA-4247-91EF-6A8B7ED25B5C}" destId="{F23EF3FC-88C7-47C6-A975-E39912EA25F4}" srcOrd="0" destOrd="0" presId="urn:microsoft.com/office/officeart/2005/8/layout/vList2"/>
    <dgm:cxn modelId="{98B8E551-F34C-466B-98C2-9C84A1D44F9A}" srcId="{CA2E7B16-1A68-4438-A801-56C73B717314}" destId="{902C0876-3E56-4953-B6F1-EEF4BE148209}" srcOrd="2" destOrd="0" parTransId="{A253463A-E842-4CE3-858E-065BB0F9D0BD}" sibTransId="{14B20BDF-B1B0-49AB-BEB6-46138C598CDA}"/>
    <dgm:cxn modelId="{0912887A-5B95-4D3A-852F-DE7DFC09E4FA}" type="presOf" srcId="{602B4A7C-5C27-47FE-94EB-F7C91CEF0508}" destId="{33E153EF-F3E2-435C-BCA9-6F88B78F5B28}" srcOrd="0" destOrd="0" presId="urn:microsoft.com/office/officeart/2005/8/layout/vList2"/>
    <dgm:cxn modelId="{33272890-9014-4687-A530-F251E0D2D72A}" type="presOf" srcId="{F9BA360E-9A0F-4777-A498-6F9CBAE81907}" destId="{883EBFE7-0B2D-4194-A49D-31F7D55DC584}" srcOrd="0" destOrd="0" presId="urn:microsoft.com/office/officeart/2005/8/layout/vList2"/>
    <dgm:cxn modelId="{CF849290-84FA-4D43-93C7-3F376DC4EA68}" type="presOf" srcId="{41E42DA6-3040-4C62-8C6E-80F1BA5B24F5}" destId="{E7F6E0F7-2BAC-4993-AD3E-9B78A6E53AA1}" srcOrd="0" destOrd="0" presId="urn:microsoft.com/office/officeart/2005/8/layout/vList2"/>
    <dgm:cxn modelId="{DDFB339B-1FB9-4BD4-80C5-0EB554817DF3}" srcId="{CA2E7B16-1A68-4438-A801-56C73B717314}" destId="{13B03005-C961-4454-8842-C5FFE63906A8}" srcOrd="3" destOrd="0" parTransId="{2C1DA189-DBC3-4EA0-820F-E1D030555542}" sibTransId="{1A820047-C1B0-43E8-AB90-24FB9DD4E42C}"/>
    <dgm:cxn modelId="{C8B65F9E-6D46-4E5D-83A9-D4A8D2B28E5F}" srcId="{1BEC68CC-0BDA-4247-91EF-6A8B7ED25B5C}" destId="{41E42DA6-3040-4C62-8C6E-80F1BA5B24F5}" srcOrd="0" destOrd="0" parTransId="{00DFA4B4-CDA5-4AD4-A936-22B5FAC78F9C}" sibTransId="{C636697B-E2DA-40D7-919C-FACB6190ABA9}"/>
    <dgm:cxn modelId="{A93106DD-F33C-4434-8A5A-D1E9BFB5E329}" srcId="{CA2E7B16-1A68-4438-A801-56C73B717314}" destId="{602B4A7C-5C27-47FE-94EB-F7C91CEF0508}" srcOrd="4" destOrd="0" parTransId="{AFCE9A4A-4568-481C-8408-65612C8CDE13}" sibTransId="{40A563AA-21A9-48CB-AEC5-45BDBDBFB1C7}"/>
    <dgm:cxn modelId="{998F79E9-3127-40DF-896E-FED30AA59768}" srcId="{CA2E7B16-1A68-4438-A801-56C73B717314}" destId="{1BEC68CC-0BDA-4247-91EF-6A8B7ED25B5C}" srcOrd="0" destOrd="0" parTransId="{4FA75B02-26D6-447B-9D7D-0032C8900CAA}" sibTransId="{FE9CF7AD-1932-460F-8B25-945343A8301F}"/>
    <dgm:cxn modelId="{F4F898F1-8339-4F73-B974-29F9E1390D1A}" srcId="{CA2E7B16-1A68-4438-A801-56C73B717314}" destId="{C41A0DEF-74EE-46B1-8C8B-CC304E9D56FD}" srcOrd="1" destOrd="0" parTransId="{BBDEB4B9-A758-4C43-B204-083A14FDD96C}" sibTransId="{2CD5AC74-8656-4A6F-A578-E6576FFFF13F}"/>
    <dgm:cxn modelId="{055952F8-EEBB-4462-80AE-277762D6B439}" type="presOf" srcId="{CA2E7B16-1A68-4438-A801-56C73B717314}" destId="{95E4153F-C500-43B4-B8A4-ECE65D1DB9DA}" srcOrd="0" destOrd="0" presId="urn:microsoft.com/office/officeart/2005/8/layout/vList2"/>
    <dgm:cxn modelId="{EF4867F2-E96D-4D4A-B2AE-68DF8444869C}" type="presParOf" srcId="{95E4153F-C500-43B4-B8A4-ECE65D1DB9DA}" destId="{F23EF3FC-88C7-47C6-A975-E39912EA25F4}" srcOrd="0" destOrd="0" presId="urn:microsoft.com/office/officeart/2005/8/layout/vList2"/>
    <dgm:cxn modelId="{9ECC7C99-4A57-4F67-8A95-CD2ACC2AF481}" type="presParOf" srcId="{95E4153F-C500-43B4-B8A4-ECE65D1DB9DA}" destId="{E7F6E0F7-2BAC-4993-AD3E-9B78A6E53AA1}" srcOrd="1" destOrd="0" presId="urn:microsoft.com/office/officeart/2005/8/layout/vList2"/>
    <dgm:cxn modelId="{3BFFC7B4-26D8-4954-B366-7FE8600BF04E}" type="presParOf" srcId="{95E4153F-C500-43B4-B8A4-ECE65D1DB9DA}" destId="{7DEB7624-377F-4774-BD57-23FB446C223F}" srcOrd="2" destOrd="0" presId="urn:microsoft.com/office/officeart/2005/8/layout/vList2"/>
    <dgm:cxn modelId="{7DD520DE-D7CD-48FF-94A5-690858E10200}" type="presParOf" srcId="{95E4153F-C500-43B4-B8A4-ECE65D1DB9DA}" destId="{D697856D-EC5F-4CC7-8F78-F88CE6D7F6A5}" srcOrd="3" destOrd="0" presId="urn:microsoft.com/office/officeart/2005/8/layout/vList2"/>
    <dgm:cxn modelId="{CE1B5C63-3E7F-41FD-9208-4AE5EA914886}" type="presParOf" srcId="{95E4153F-C500-43B4-B8A4-ECE65D1DB9DA}" destId="{7CEDA4D9-6AE6-4041-BEA8-FABB5825874E}" srcOrd="4" destOrd="0" presId="urn:microsoft.com/office/officeart/2005/8/layout/vList2"/>
    <dgm:cxn modelId="{26598A54-62FC-41C8-98A8-0C1E0D46D81C}" type="presParOf" srcId="{95E4153F-C500-43B4-B8A4-ECE65D1DB9DA}" destId="{9548F20D-FC94-4F06-9DEE-30B8D52C8766}" srcOrd="5" destOrd="0" presId="urn:microsoft.com/office/officeart/2005/8/layout/vList2"/>
    <dgm:cxn modelId="{0774D9A3-6416-4F27-BA53-67BE047D6018}" type="presParOf" srcId="{95E4153F-C500-43B4-B8A4-ECE65D1DB9DA}" destId="{24AE9570-DB3C-4DCA-9CC6-572EB823C93F}" srcOrd="6" destOrd="0" presId="urn:microsoft.com/office/officeart/2005/8/layout/vList2"/>
    <dgm:cxn modelId="{F09F7DCA-A15B-45AD-A6EB-A11D8178A96C}" type="presParOf" srcId="{95E4153F-C500-43B4-B8A4-ECE65D1DB9DA}" destId="{48CF55E2-936B-42CE-B16B-A8D062CB87F9}" srcOrd="7" destOrd="0" presId="urn:microsoft.com/office/officeart/2005/8/layout/vList2"/>
    <dgm:cxn modelId="{70A9302A-7365-4745-9678-359865474CDA}" type="presParOf" srcId="{95E4153F-C500-43B4-B8A4-ECE65D1DB9DA}" destId="{33E153EF-F3E2-435C-BCA9-6F88B78F5B28}" srcOrd="8" destOrd="0" presId="urn:microsoft.com/office/officeart/2005/8/layout/vList2"/>
    <dgm:cxn modelId="{3C27FB1F-A933-40C1-976F-D9E3938CED13}" type="presParOf" srcId="{95E4153F-C500-43B4-B8A4-ECE65D1DB9DA}" destId="{D10A1ECB-759C-4D2E-9976-5C1B1A5BC187}" srcOrd="9" destOrd="0" presId="urn:microsoft.com/office/officeart/2005/8/layout/vList2"/>
    <dgm:cxn modelId="{5BE2D0D7-10B4-4458-922E-6F285208149A}" type="presParOf" srcId="{95E4153F-C500-43B4-B8A4-ECE65D1DB9DA}" destId="{883EBFE7-0B2D-4194-A49D-31F7D55DC58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D5CDBE-49BE-441F-A10B-226E1A9115B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ECE7FA-8084-4BBA-88E4-773F1D12A433}">
      <dgm:prSet/>
      <dgm:spPr/>
      <dgm:t>
        <a:bodyPr/>
        <a:lstStyle/>
        <a:p>
          <a:r>
            <a:rPr lang="en-US"/>
            <a:t>Desensitizing and counter conditioning</a:t>
          </a:r>
        </a:p>
      </dgm:t>
    </dgm:pt>
    <dgm:pt modelId="{47FDE833-3C59-4858-9A1D-34D0EF436AFF}" type="parTrans" cxnId="{1F0AB72C-ED2B-4C4B-845B-88E42CAB6E97}">
      <dgm:prSet/>
      <dgm:spPr/>
      <dgm:t>
        <a:bodyPr/>
        <a:lstStyle/>
        <a:p>
          <a:endParaRPr lang="en-US"/>
        </a:p>
      </dgm:t>
    </dgm:pt>
    <dgm:pt modelId="{871736FA-2C37-4C00-8E89-B071AD336F0D}" type="sibTrans" cxnId="{1F0AB72C-ED2B-4C4B-845B-88E42CAB6E97}">
      <dgm:prSet/>
      <dgm:spPr/>
      <dgm:t>
        <a:bodyPr/>
        <a:lstStyle/>
        <a:p>
          <a:endParaRPr lang="en-US"/>
        </a:p>
      </dgm:t>
    </dgm:pt>
    <dgm:pt modelId="{B8961354-36D6-4DC9-B023-78C73880FE8C}">
      <dgm:prSet/>
      <dgm:spPr/>
      <dgm:t>
        <a:bodyPr/>
        <a:lstStyle/>
        <a:p>
          <a:r>
            <a:rPr lang="en-US"/>
            <a:t>Engage/Disengage</a:t>
          </a:r>
        </a:p>
      </dgm:t>
    </dgm:pt>
    <dgm:pt modelId="{45F49D4A-A913-4D79-AE58-29DC7886B54E}" type="parTrans" cxnId="{AE951916-0345-4D61-A770-3AEC14C88D77}">
      <dgm:prSet/>
      <dgm:spPr/>
      <dgm:t>
        <a:bodyPr/>
        <a:lstStyle/>
        <a:p>
          <a:endParaRPr lang="en-US"/>
        </a:p>
      </dgm:t>
    </dgm:pt>
    <dgm:pt modelId="{49DA6C0A-7A6B-45F9-B0CF-0CB025762639}" type="sibTrans" cxnId="{AE951916-0345-4D61-A770-3AEC14C88D77}">
      <dgm:prSet/>
      <dgm:spPr/>
      <dgm:t>
        <a:bodyPr/>
        <a:lstStyle/>
        <a:p>
          <a:endParaRPr lang="en-US"/>
        </a:p>
      </dgm:t>
    </dgm:pt>
    <dgm:pt modelId="{1FC76AF0-465B-4DC0-BD65-5E83376E6984}">
      <dgm:prSet/>
      <dgm:spPr/>
      <dgm:t>
        <a:bodyPr/>
        <a:lstStyle/>
        <a:p>
          <a:r>
            <a:rPr lang="en-US"/>
            <a:t>Treat/Retreat</a:t>
          </a:r>
        </a:p>
      </dgm:t>
    </dgm:pt>
    <dgm:pt modelId="{69B80A20-DFC8-4D27-9EF4-30DB73BA07CE}" type="parTrans" cxnId="{48D5AA3B-AAE4-47EA-AA2B-652C6E30EE30}">
      <dgm:prSet/>
      <dgm:spPr/>
      <dgm:t>
        <a:bodyPr/>
        <a:lstStyle/>
        <a:p>
          <a:endParaRPr lang="en-US"/>
        </a:p>
      </dgm:t>
    </dgm:pt>
    <dgm:pt modelId="{8D173083-5F48-4676-98EE-3087D1BFB06A}" type="sibTrans" cxnId="{48D5AA3B-AAE4-47EA-AA2B-652C6E30EE30}">
      <dgm:prSet/>
      <dgm:spPr/>
      <dgm:t>
        <a:bodyPr/>
        <a:lstStyle/>
        <a:p>
          <a:endParaRPr lang="en-US"/>
        </a:p>
      </dgm:t>
    </dgm:pt>
    <dgm:pt modelId="{AA1BE51D-6BB1-4B3E-BD6F-5185DADC82FA}">
      <dgm:prSet/>
      <dgm:spPr/>
      <dgm:t>
        <a:bodyPr/>
        <a:lstStyle/>
        <a:p>
          <a:r>
            <a:rPr lang="en-US"/>
            <a:t>Consent for leashing</a:t>
          </a:r>
        </a:p>
      </dgm:t>
    </dgm:pt>
    <dgm:pt modelId="{5E48C7B6-2099-4322-9B47-F64B690C971E}" type="parTrans" cxnId="{096A7C4E-E23C-45DE-BF03-BBF4927B165F}">
      <dgm:prSet/>
      <dgm:spPr/>
      <dgm:t>
        <a:bodyPr/>
        <a:lstStyle/>
        <a:p>
          <a:endParaRPr lang="en-US"/>
        </a:p>
      </dgm:t>
    </dgm:pt>
    <dgm:pt modelId="{D7A153B1-7781-4437-BD86-44656ABE201B}" type="sibTrans" cxnId="{096A7C4E-E23C-45DE-BF03-BBF4927B165F}">
      <dgm:prSet/>
      <dgm:spPr/>
      <dgm:t>
        <a:bodyPr/>
        <a:lstStyle/>
        <a:p>
          <a:endParaRPr lang="en-US"/>
        </a:p>
      </dgm:t>
    </dgm:pt>
    <dgm:pt modelId="{3D1DBE93-7418-42B2-A6EF-D631298D6610}">
      <dgm:prSet/>
      <dgm:spPr/>
      <dgm:t>
        <a:bodyPr/>
        <a:lstStyle/>
        <a:p>
          <a:r>
            <a:rPr lang="en-US"/>
            <a:t>Nose work and “Find-it” </a:t>
          </a:r>
        </a:p>
      </dgm:t>
    </dgm:pt>
    <dgm:pt modelId="{5BCD7B16-6C93-4775-813C-9390CC514B3E}" type="parTrans" cxnId="{A4232B7B-14D5-4B9B-82C1-121C0B6DD973}">
      <dgm:prSet/>
      <dgm:spPr/>
      <dgm:t>
        <a:bodyPr/>
        <a:lstStyle/>
        <a:p>
          <a:endParaRPr lang="en-US"/>
        </a:p>
      </dgm:t>
    </dgm:pt>
    <dgm:pt modelId="{E2F01C76-C802-4D76-AE57-353D362408CA}" type="sibTrans" cxnId="{A4232B7B-14D5-4B9B-82C1-121C0B6DD973}">
      <dgm:prSet/>
      <dgm:spPr/>
      <dgm:t>
        <a:bodyPr/>
        <a:lstStyle/>
        <a:p>
          <a:endParaRPr lang="en-US"/>
        </a:p>
      </dgm:t>
    </dgm:pt>
    <dgm:pt modelId="{A2A8BB37-1C29-418A-8E0D-92C1061FB855}">
      <dgm:prSet/>
      <dgm:spPr/>
      <dgm:t>
        <a:bodyPr/>
        <a:lstStyle/>
        <a:p>
          <a:r>
            <a:rPr lang="en-US"/>
            <a:t>Go to mat/ Stationing</a:t>
          </a:r>
        </a:p>
      </dgm:t>
    </dgm:pt>
    <dgm:pt modelId="{C62E3010-45E0-4085-8968-A8D2DE1E4EA9}" type="parTrans" cxnId="{43A88C14-8A4D-4C71-B492-4BCB8E2ADB5B}">
      <dgm:prSet/>
      <dgm:spPr/>
      <dgm:t>
        <a:bodyPr/>
        <a:lstStyle/>
        <a:p>
          <a:endParaRPr lang="en-US"/>
        </a:p>
      </dgm:t>
    </dgm:pt>
    <dgm:pt modelId="{FEF8C050-B01D-4E7F-82E7-DA6CED859CE2}" type="sibTrans" cxnId="{43A88C14-8A4D-4C71-B492-4BCB8E2ADB5B}">
      <dgm:prSet/>
      <dgm:spPr/>
      <dgm:t>
        <a:bodyPr/>
        <a:lstStyle/>
        <a:p>
          <a:endParaRPr lang="en-US"/>
        </a:p>
      </dgm:t>
    </dgm:pt>
    <dgm:pt modelId="{2FD4D446-2477-468E-ADE4-6FBEB6729182}">
      <dgm:prSet/>
      <dgm:spPr/>
      <dgm:t>
        <a:bodyPr/>
        <a:lstStyle/>
        <a:p>
          <a:r>
            <a:rPr lang="en-US"/>
            <a:t>“Let’s go” and emergency U-turns</a:t>
          </a:r>
        </a:p>
      </dgm:t>
    </dgm:pt>
    <dgm:pt modelId="{C6A002AE-32D3-47CF-8B60-781DAA843E10}" type="parTrans" cxnId="{4FE4B5C2-7097-450B-B85D-037BF53D2725}">
      <dgm:prSet/>
      <dgm:spPr/>
      <dgm:t>
        <a:bodyPr/>
        <a:lstStyle/>
        <a:p>
          <a:endParaRPr lang="en-US"/>
        </a:p>
      </dgm:t>
    </dgm:pt>
    <dgm:pt modelId="{03D9773E-FDF4-433E-A370-CF50E00EE2D6}" type="sibTrans" cxnId="{4FE4B5C2-7097-450B-B85D-037BF53D2725}">
      <dgm:prSet/>
      <dgm:spPr/>
      <dgm:t>
        <a:bodyPr/>
        <a:lstStyle/>
        <a:p>
          <a:endParaRPr lang="en-US"/>
        </a:p>
      </dgm:t>
    </dgm:pt>
    <dgm:pt modelId="{A7D2DBBD-5984-4D5B-AF15-256AFC6D837D}" type="pres">
      <dgm:prSet presAssocID="{29D5CDBE-49BE-441F-A10B-226E1A9115B7}" presName="linear" presStyleCnt="0">
        <dgm:presLayoutVars>
          <dgm:animLvl val="lvl"/>
          <dgm:resizeHandles val="exact"/>
        </dgm:presLayoutVars>
      </dgm:prSet>
      <dgm:spPr/>
    </dgm:pt>
    <dgm:pt modelId="{E1D33928-3BDB-4335-B791-AA0788FC2E49}" type="pres">
      <dgm:prSet presAssocID="{55ECE7FA-8084-4BBA-88E4-773F1D12A433}" presName="parentText" presStyleLbl="node1" presStyleIdx="0" presStyleCnt="4">
        <dgm:presLayoutVars>
          <dgm:chMax val="0"/>
          <dgm:bulletEnabled val="1"/>
        </dgm:presLayoutVars>
      </dgm:prSet>
      <dgm:spPr/>
    </dgm:pt>
    <dgm:pt modelId="{3B2307CA-DF6F-42B0-AD8B-01AEAB480E78}" type="pres">
      <dgm:prSet presAssocID="{55ECE7FA-8084-4BBA-88E4-773F1D12A433}" presName="childText" presStyleLbl="revTx" presStyleIdx="0" presStyleCnt="1">
        <dgm:presLayoutVars>
          <dgm:bulletEnabled val="1"/>
        </dgm:presLayoutVars>
      </dgm:prSet>
      <dgm:spPr/>
    </dgm:pt>
    <dgm:pt modelId="{762F3A83-801A-4DAD-AC62-CC072A6DB029}" type="pres">
      <dgm:prSet presAssocID="{3D1DBE93-7418-42B2-A6EF-D631298D6610}" presName="parentText" presStyleLbl="node1" presStyleIdx="1" presStyleCnt="4">
        <dgm:presLayoutVars>
          <dgm:chMax val="0"/>
          <dgm:bulletEnabled val="1"/>
        </dgm:presLayoutVars>
      </dgm:prSet>
      <dgm:spPr/>
    </dgm:pt>
    <dgm:pt modelId="{6FA5DABC-35BC-4DDF-B110-9752342B2F7E}" type="pres">
      <dgm:prSet presAssocID="{E2F01C76-C802-4D76-AE57-353D362408CA}" presName="spacer" presStyleCnt="0"/>
      <dgm:spPr/>
    </dgm:pt>
    <dgm:pt modelId="{3A96F488-F07C-4586-9FAC-4D8D3D6A5189}" type="pres">
      <dgm:prSet presAssocID="{A2A8BB37-1C29-418A-8E0D-92C1061FB855}" presName="parentText" presStyleLbl="node1" presStyleIdx="2" presStyleCnt="4">
        <dgm:presLayoutVars>
          <dgm:chMax val="0"/>
          <dgm:bulletEnabled val="1"/>
        </dgm:presLayoutVars>
      </dgm:prSet>
      <dgm:spPr/>
    </dgm:pt>
    <dgm:pt modelId="{892A9F03-6E7E-4D54-90CE-B4EBE61EED80}" type="pres">
      <dgm:prSet presAssocID="{FEF8C050-B01D-4E7F-82E7-DA6CED859CE2}" presName="spacer" presStyleCnt="0"/>
      <dgm:spPr/>
    </dgm:pt>
    <dgm:pt modelId="{907E077E-E184-46B3-BA58-B2749FC0554A}" type="pres">
      <dgm:prSet presAssocID="{2FD4D446-2477-468E-ADE4-6FBEB6729182}" presName="parentText" presStyleLbl="node1" presStyleIdx="3" presStyleCnt="4">
        <dgm:presLayoutVars>
          <dgm:chMax val="0"/>
          <dgm:bulletEnabled val="1"/>
        </dgm:presLayoutVars>
      </dgm:prSet>
      <dgm:spPr/>
    </dgm:pt>
  </dgm:ptLst>
  <dgm:cxnLst>
    <dgm:cxn modelId="{92E13611-13FA-4CBC-894F-513CF0AC240F}" type="presOf" srcId="{1FC76AF0-465B-4DC0-BD65-5E83376E6984}" destId="{3B2307CA-DF6F-42B0-AD8B-01AEAB480E78}" srcOrd="0" destOrd="1" presId="urn:microsoft.com/office/officeart/2005/8/layout/vList2"/>
    <dgm:cxn modelId="{43A88C14-8A4D-4C71-B492-4BCB8E2ADB5B}" srcId="{29D5CDBE-49BE-441F-A10B-226E1A9115B7}" destId="{A2A8BB37-1C29-418A-8E0D-92C1061FB855}" srcOrd="2" destOrd="0" parTransId="{C62E3010-45E0-4085-8968-A8D2DE1E4EA9}" sibTransId="{FEF8C050-B01D-4E7F-82E7-DA6CED859CE2}"/>
    <dgm:cxn modelId="{AE951916-0345-4D61-A770-3AEC14C88D77}" srcId="{55ECE7FA-8084-4BBA-88E4-773F1D12A433}" destId="{B8961354-36D6-4DC9-B023-78C73880FE8C}" srcOrd="0" destOrd="0" parTransId="{45F49D4A-A913-4D79-AE58-29DC7886B54E}" sibTransId="{49DA6C0A-7A6B-45F9-B0CF-0CB025762639}"/>
    <dgm:cxn modelId="{DD8FEE17-8E25-4074-90B6-B991CB87B7A6}" type="presOf" srcId="{55ECE7FA-8084-4BBA-88E4-773F1D12A433}" destId="{E1D33928-3BDB-4335-B791-AA0788FC2E49}" srcOrd="0" destOrd="0" presId="urn:microsoft.com/office/officeart/2005/8/layout/vList2"/>
    <dgm:cxn modelId="{1F0AB72C-ED2B-4C4B-845B-88E42CAB6E97}" srcId="{29D5CDBE-49BE-441F-A10B-226E1A9115B7}" destId="{55ECE7FA-8084-4BBA-88E4-773F1D12A433}" srcOrd="0" destOrd="0" parTransId="{47FDE833-3C59-4858-9A1D-34D0EF436AFF}" sibTransId="{871736FA-2C37-4C00-8E89-B071AD336F0D}"/>
    <dgm:cxn modelId="{A9AA8939-2E33-4605-93E3-EF473EEAF861}" type="presOf" srcId="{B8961354-36D6-4DC9-B023-78C73880FE8C}" destId="{3B2307CA-DF6F-42B0-AD8B-01AEAB480E78}" srcOrd="0" destOrd="0" presId="urn:microsoft.com/office/officeart/2005/8/layout/vList2"/>
    <dgm:cxn modelId="{48D5AA3B-AAE4-47EA-AA2B-652C6E30EE30}" srcId="{55ECE7FA-8084-4BBA-88E4-773F1D12A433}" destId="{1FC76AF0-465B-4DC0-BD65-5E83376E6984}" srcOrd="1" destOrd="0" parTransId="{69B80A20-DFC8-4D27-9EF4-30DB73BA07CE}" sibTransId="{8D173083-5F48-4676-98EE-3087D1BFB06A}"/>
    <dgm:cxn modelId="{FFB3176A-823E-4AF2-B874-6626E37857C6}" type="presOf" srcId="{AA1BE51D-6BB1-4B3E-BD6F-5185DADC82FA}" destId="{3B2307CA-DF6F-42B0-AD8B-01AEAB480E78}" srcOrd="0" destOrd="2" presId="urn:microsoft.com/office/officeart/2005/8/layout/vList2"/>
    <dgm:cxn modelId="{096A7C4E-E23C-45DE-BF03-BBF4927B165F}" srcId="{55ECE7FA-8084-4BBA-88E4-773F1D12A433}" destId="{AA1BE51D-6BB1-4B3E-BD6F-5185DADC82FA}" srcOrd="2" destOrd="0" parTransId="{5E48C7B6-2099-4322-9B47-F64B690C971E}" sibTransId="{D7A153B1-7781-4437-BD86-44656ABE201B}"/>
    <dgm:cxn modelId="{30999C75-1BE6-4B37-BE57-14F3B91B2741}" type="presOf" srcId="{3D1DBE93-7418-42B2-A6EF-D631298D6610}" destId="{762F3A83-801A-4DAD-AC62-CC072A6DB029}" srcOrd="0" destOrd="0" presId="urn:microsoft.com/office/officeart/2005/8/layout/vList2"/>
    <dgm:cxn modelId="{A4232B7B-14D5-4B9B-82C1-121C0B6DD973}" srcId="{29D5CDBE-49BE-441F-A10B-226E1A9115B7}" destId="{3D1DBE93-7418-42B2-A6EF-D631298D6610}" srcOrd="1" destOrd="0" parTransId="{5BCD7B16-6C93-4775-813C-9390CC514B3E}" sibTransId="{E2F01C76-C802-4D76-AE57-353D362408CA}"/>
    <dgm:cxn modelId="{07DE6880-ED65-4168-ADD1-FC752BCFEFDD}" type="presOf" srcId="{29D5CDBE-49BE-441F-A10B-226E1A9115B7}" destId="{A7D2DBBD-5984-4D5B-AF15-256AFC6D837D}" srcOrd="0" destOrd="0" presId="urn:microsoft.com/office/officeart/2005/8/layout/vList2"/>
    <dgm:cxn modelId="{24293F86-9C00-444E-B7F1-79F965CD9332}" type="presOf" srcId="{2FD4D446-2477-468E-ADE4-6FBEB6729182}" destId="{907E077E-E184-46B3-BA58-B2749FC0554A}" srcOrd="0" destOrd="0" presId="urn:microsoft.com/office/officeart/2005/8/layout/vList2"/>
    <dgm:cxn modelId="{B26A01B1-E2CA-428A-93EB-3FD0835E14A0}" type="presOf" srcId="{A2A8BB37-1C29-418A-8E0D-92C1061FB855}" destId="{3A96F488-F07C-4586-9FAC-4D8D3D6A5189}" srcOrd="0" destOrd="0" presId="urn:microsoft.com/office/officeart/2005/8/layout/vList2"/>
    <dgm:cxn modelId="{4FE4B5C2-7097-450B-B85D-037BF53D2725}" srcId="{29D5CDBE-49BE-441F-A10B-226E1A9115B7}" destId="{2FD4D446-2477-468E-ADE4-6FBEB6729182}" srcOrd="3" destOrd="0" parTransId="{C6A002AE-32D3-47CF-8B60-781DAA843E10}" sibTransId="{03D9773E-FDF4-433E-A370-CF50E00EE2D6}"/>
    <dgm:cxn modelId="{2228AD87-7767-4693-9B6E-7F7FA5A91CD4}" type="presParOf" srcId="{A7D2DBBD-5984-4D5B-AF15-256AFC6D837D}" destId="{E1D33928-3BDB-4335-B791-AA0788FC2E49}" srcOrd="0" destOrd="0" presId="urn:microsoft.com/office/officeart/2005/8/layout/vList2"/>
    <dgm:cxn modelId="{1D703F6B-6EE5-43BD-BA15-5CF9F9EAAE9D}" type="presParOf" srcId="{A7D2DBBD-5984-4D5B-AF15-256AFC6D837D}" destId="{3B2307CA-DF6F-42B0-AD8B-01AEAB480E78}" srcOrd="1" destOrd="0" presId="urn:microsoft.com/office/officeart/2005/8/layout/vList2"/>
    <dgm:cxn modelId="{3296C2DC-9516-4B05-A8BD-8AD999628085}" type="presParOf" srcId="{A7D2DBBD-5984-4D5B-AF15-256AFC6D837D}" destId="{762F3A83-801A-4DAD-AC62-CC072A6DB029}" srcOrd="2" destOrd="0" presId="urn:microsoft.com/office/officeart/2005/8/layout/vList2"/>
    <dgm:cxn modelId="{1EE9775A-E8B6-4B4C-8A99-A327B3009725}" type="presParOf" srcId="{A7D2DBBD-5984-4D5B-AF15-256AFC6D837D}" destId="{6FA5DABC-35BC-4DDF-B110-9752342B2F7E}" srcOrd="3" destOrd="0" presId="urn:microsoft.com/office/officeart/2005/8/layout/vList2"/>
    <dgm:cxn modelId="{07AFC1CF-DA5C-4C03-9368-4CDA5B93FC1F}" type="presParOf" srcId="{A7D2DBBD-5984-4D5B-AF15-256AFC6D837D}" destId="{3A96F488-F07C-4586-9FAC-4D8D3D6A5189}" srcOrd="4" destOrd="0" presId="urn:microsoft.com/office/officeart/2005/8/layout/vList2"/>
    <dgm:cxn modelId="{69E7926E-E3E9-40CD-A6D2-D0A09D6B88EB}" type="presParOf" srcId="{A7D2DBBD-5984-4D5B-AF15-256AFC6D837D}" destId="{892A9F03-6E7E-4D54-90CE-B4EBE61EED80}" srcOrd="5" destOrd="0" presId="urn:microsoft.com/office/officeart/2005/8/layout/vList2"/>
    <dgm:cxn modelId="{6029E396-0811-4DD5-B544-F844FD177727}" type="presParOf" srcId="{A7D2DBBD-5984-4D5B-AF15-256AFC6D837D}" destId="{907E077E-E184-46B3-BA58-B2749FC055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943DFD-34EE-4E6B-803E-5E3BE5E57ED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48EC70-E231-4294-B34C-7A8CCA97DFB3}">
      <dgm:prSet/>
      <dgm:spPr/>
      <dgm:t>
        <a:bodyPr/>
        <a:lstStyle/>
        <a:p>
          <a:r>
            <a:rPr lang="en-US" b="1"/>
            <a:t>Play yard</a:t>
          </a:r>
          <a:endParaRPr lang="en-US"/>
        </a:p>
      </dgm:t>
    </dgm:pt>
    <dgm:pt modelId="{3299E49B-3945-46CB-BED0-DE1E8B6E91F9}" type="parTrans" cxnId="{011CC20C-CD27-4D0D-88D6-F4DA33792322}">
      <dgm:prSet/>
      <dgm:spPr/>
      <dgm:t>
        <a:bodyPr/>
        <a:lstStyle/>
        <a:p>
          <a:endParaRPr lang="en-US"/>
        </a:p>
      </dgm:t>
    </dgm:pt>
    <dgm:pt modelId="{798EA5D6-819C-4271-89FC-26BAAA18DEE5}" type="sibTrans" cxnId="{011CC20C-CD27-4D0D-88D6-F4DA33792322}">
      <dgm:prSet/>
      <dgm:spPr/>
      <dgm:t>
        <a:bodyPr/>
        <a:lstStyle/>
        <a:p>
          <a:endParaRPr lang="en-US"/>
        </a:p>
      </dgm:t>
    </dgm:pt>
    <dgm:pt modelId="{E037DC21-5532-48D3-A8EA-298B3D68A4BD}">
      <dgm:prSet/>
      <dgm:spPr/>
      <dgm:t>
        <a:bodyPr/>
        <a:lstStyle/>
        <a:p>
          <a:r>
            <a:rPr lang="en-US" b="1"/>
            <a:t>Watch for overarousal and take frequent decompression and training breaks</a:t>
          </a:r>
          <a:endParaRPr lang="en-US"/>
        </a:p>
      </dgm:t>
    </dgm:pt>
    <dgm:pt modelId="{55617A3B-4771-4CDF-8060-BE1209D3967F}" type="parTrans" cxnId="{43156D45-7707-41A1-85F8-2D56294267B4}">
      <dgm:prSet/>
      <dgm:spPr/>
      <dgm:t>
        <a:bodyPr/>
        <a:lstStyle/>
        <a:p>
          <a:endParaRPr lang="en-US"/>
        </a:p>
      </dgm:t>
    </dgm:pt>
    <dgm:pt modelId="{442CDF39-B3CC-4B1D-9EE4-26C2E15369E9}" type="sibTrans" cxnId="{43156D45-7707-41A1-85F8-2D56294267B4}">
      <dgm:prSet/>
      <dgm:spPr/>
      <dgm:t>
        <a:bodyPr/>
        <a:lstStyle/>
        <a:p>
          <a:endParaRPr lang="en-US"/>
        </a:p>
      </dgm:t>
    </dgm:pt>
    <dgm:pt modelId="{349C9093-C813-4DF7-B41B-E53B841C34F1}">
      <dgm:prSet/>
      <dgm:spPr/>
      <dgm:t>
        <a:bodyPr/>
        <a:lstStyle/>
        <a:p>
          <a:r>
            <a:rPr lang="en-US" b="1"/>
            <a:t>Toss a treat scatter around the yard after play for calming nose work </a:t>
          </a:r>
          <a:endParaRPr lang="en-US"/>
        </a:p>
      </dgm:t>
    </dgm:pt>
    <dgm:pt modelId="{76621D97-DA5D-48C7-8EE9-4D913CE5AA23}" type="parTrans" cxnId="{950D0B45-3175-46DF-B1E2-2D62A0D0A7FC}">
      <dgm:prSet/>
      <dgm:spPr/>
      <dgm:t>
        <a:bodyPr/>
        <a:lstStyle/>
        <a:p>
          <a:endParaRPr lang="en-US"/>
        </a:p>
      </dgm:t>
    </dgm:pt>
    <dgm:pt modelId="{F2AC8A9C-D4A7-44F6-BB1B-13D4E026FA63}" type="sibTrans" cxnId="{950D0B45-3175-46DF-B1E2-2D62A0D0A7FC}">
      <dgm:prSet/>
      <dgm:spPr/>
      <dgm:t>
        <a:bodyPr/>
        <a:lstStyle/>
        <a:p>
          <a:endParaRPr lang="en-US"/>
        </a:p>
      </dgm:t>
    </dgm:pt>
    <dgm:pt modelId="{B569A092-200A-4B95-8BBD-8AA69DC8301F}">
      <dgm:prSet/>
      <dgm:spPr/>
      <dgm:t>
        <a:bodyPr/>
        <a:lstStyle/>
        <a:p>
          <a:r>
            <a:rPr lang="en-US" b="1"/>
            <a:t>Calm decompression lap on the trail before returning to kennel</a:t>
          </a:r>
          <a:endParaRPr lang="en-US"/>
        </a:p>
      </dgm:t>
    </dgm:pt>
    <dgm:pt modelId="{1049F3EB-8D0C-48B0-9876-428625875EA5}" type="parTrans" cxnId="{C4AAC935-E939-41CD-8A97-E28CCD7E4868}">
      <dgm:prSet/>
      <dgm:spPr/>
      <dgm:t>
        <a:bodyPr/>
        <a:lstStyle/>
        <a:p>
          <a:endParaRPr lang="en-US"/>
        </a:p>
      </dgm:t>
    </dgm:pt>
    <dgm:pt modelId="{5FB6405C-3127-4A00-BF05-34B0AF71D219}" type="sibTrans" cxnId="{C4AAC935-E939-41CD-8A97-E28CCD7E4868}">
      <dgm:prSet/>
      <dgm:spPr/>
      <dgm:t>
        <a:bodyPr/>
        <a:lstStyle/>
        <a:p>
          <a:endParaRPr lang="en-US"/>
        </a:p>
      </dgm:t>
    </dgm:pt>
    <dgm:pt modelId="{C7CA3E9A-C170-4F82-A15D-EF373CDEA143}">
      <dgm:prSet/>
      <dgm:spPr/>
      <dgm:t>
        <a:bodyPr/>
        <a:lstStyle/>
        <a:p>
          <a:r>
            <a:rPr lang="en-US" b="1"/>
            <a:t>Always give a new toy or enrichment item after play time in the yard. </a:t>
          </a:r>
          <a:endParaRPr lang="en-US"/>
        </a:p>
      </dgm:t>
    </dgm:pt>
    <dgm:pt modelId="{80120499-5831-480E-B725-22C0A686235B}" type="parTrans" cxnId="{4C0BFEAD-68D5-497D-8531-D86EEE95F5AD}">
      <dgm:prSet/>
      <dgm:spPr/>
      <dgm:t>
        <a:bodyPr/>
        <a:lstStyle/>
        <a:p>
          <a:endParaRPr lang="en-US"/>
        </a:p>
      </dgm:t>
    </dgm:pt>
    <dgm:pt modelId="{24A7E3DD-3B42-4177-8E23-0715B04959A6}" type="sibTrans" cxnId="{4C0BFEAD-68D5-497D-8531-D86EEE95F5AD}">
      <dgm:prSet/>
      <dgm:spPr/>
      <dgm:t>
        <a:bodyPr/>
        <a:lstStyle/>
        <a:p>
          <a:endParaRPr lang="en-US"/>
        </a:p>
      </dgm:t>
    </dgm:pt>
    <dgm:pt modelId="{CBB69EFA-6351-4708-BAD3-8A39E0084EF4}">
      <dgm:prSet/>
      <dgm:spPr/>
      <dgm:t>
        <a:bodyPr/>
        <a:lstStyle/>
        <a:p>
          <a:r>
            <a:rPr lang="en-US" b="1"/>
            <a:t>Longer front trail walk</a:t>
          </a:r>
          <a:endParaRPr lang="en-US"/>
        </a:p>
      </dgm:t>
    </dgm:pt>
    <dgm:pt modelId="{A5389F19-4A49-4671-B0E5-9AF8F043C21E}" type="parTrans" cxnId="{885994B1-B8CF-437E-A563-5A654ECA8A49}">
      <dgm:prSet/>
      <dgm:spPr/>
      <dgm:t>
        <a:bodyPr/>
        <a:lstStyle/>
        <a:p>
          <a:endParaRPr lang="en-US"/>
        </a:p>
      </dgm:t>
    </dgm:pt>
    <dgm:pt modelId="{1B242D5A-9785-436D-B13F-21870F0A5162}" type="sibTrans" cxnId="{885994B1-B8CF-437E-A563-5A654ECA8A49}">
      <dgm:prSet/>
      <dgm:spPr/>
      <dgm:t>
        <a:bodyPr/>
        <a:lstStyle/>
        <a:p>
          <a:endParaRPr lang="en-US"/>
        </a:p>
      </dgm:t>
    </dgm:pt>
    <dgm:pt modelId="{906DCDA7-28FD-4148-938F-FA67D45820A1}">
      <dgm:prSet/>
      <dgm:spPr/>
      <dgm:t>
        <a:bodyPr/>
        <a:lstStyle/>
        <a:p>
          <a:r>
            <a:rPr lang="en-US" b="1"/>
            <a:t>Beneficial for reactive dogs that need a break from LAT training</a:t>
          </a:r>
          <a:endParaRPr lang="en-US"/>
        </a:p>
      </dgm:t>
    </dgm:pt>
    <dgm:pt modelId="{3ABC3D9D-E1EC-4FD2-B3A9-4C59B354273B}" type="parTrans" cxnId="{B8B1445D-FA0B-48D1-9258-5712FB2FC709}">
      <dgm:prSet/>
      <dgm:spPr/>
      <dgm:t>
        <a:bodyPr/>
        <a:lstStyle/>
        <a:p>
          <a:endParaRPr lang="en-US"/>
        </a:p>
      </dgm:t>
    </dgm:pt>
    <dgm:pt modelId="{B38F1F34-51BB-4C71-AE9B-601588D0C808}" type="sibTrans" cxnId="{B8B1445D-FA0B-48D1-9258-5712FB2FC709}">
      <dgm:prSet/>
      <dgm:spPr/>
      <dgm:t>
        <a:bodyPr/>
        <a:lstStyle/>
        <a:p>
          <a:endParaRPr lang="en-US"/>
        </a:p>
      </dgm:t>
    </dgm:pt>
    <dgm:pt modelId="{F22624A6-DA8B-49BD-8124-958469C6DCF5}">
      <dgm:prSet/>
      <dgm:spPr/>
      <dgm:t>
        <a:bodyPr/>
        <a:lstStyle/>
        <a:p>
          <a:r>
            <a:rPr lang="en-US" b="1"/>
            <a:t>Helps get out excessive energy and gives them different scent trails and scenery</a:t>
          </a:r>
          <a:endParaRPr lang="en-US"/>
        </a:p>
      </dgm:t>
    </dgm:pt>
    <dgm:pt modelId="{4CA78FB1-407D-41FF-AF6D-DD5723533607}" type="parTrans" cxnId="{6C67E7FF-7AA1-46C0-AC7D-548FDA417B2F}">
      <dgm:prSet/>
      <dgm:spPr/>
      <dgm:t>
        <a:bodyPr/>
        <a:lstStyle/>
        <a:p>
          <a:endParaRPr lang="en-US"/>
        </a:p>
      </dgm:t>
    </dgm:pt>
    <dgm:pt modelId="{0A0AA7B7-1022-419B-8C6C-05356C2B39D6}" type="sibTrans" cxnId="{6C67E7FF-7AA1-46C0-AC7D-548FDA417B2F}">
      <dgm:prSet/>
      <dgm:spPr/>
      <dgm:t>
        <a:bodyPr/>
        <a:lstStyle/>
        <a:p>
          <a:endParaRPr lang="en-US"/>
        </a:p>
      </dgm:t>
    </dgm:pt>
    <dgm:pt modelId="{45F0EDE9-45BF-447C-A138-2CB6AB0D304A}">
      <dgm:prSet/>
      <dgm:spPr/>
      <dgm:t>
        <a:bodyPr/>
        <a:lstStyle/>
        <a:p>
          <a:r>
            <a:rPr lang="en-US" b="1"/>
            <a:t>Decompression time</a:t>
          </a:r>
          <a:endParaRPr lang="en-US"/>
        </a:p>
      </dgm:t>
    </dgm:pt>
    <dgm:pt modelId="{417B5E58-1BD4-43F8-955B-C714DFB93B13}" type="parTrans" cxnId="{0510F9B0-2506-4C15-A503-59F9A9C8D46E}">
      <dgm:prSet/>
      <dgm:spPr/>
      <dgm:t>
        <a:bodyPr/>
        <a:lstStyle/>
        <a:p>
          <a:endParaRPr lang="en-US"/>
        </a:p>
      </dgm:t>
    </dgm:pt>
    <dgm:pt modelId="{D10E33B4-0478-4CFE-97BD-B7ED84DD5949}" type="sibTrans" cxnId="{0510F9B0-2506-4C15-A503-59F9A9C8D46E}">
      <dgm:prSet/>
      <dgm:spPr/>
      <dgm:t>
        <a:bodyPr/>
        <a:lstStyle/>
        <a:p>
          <a:endParaRPr lang="en-US"/>
        </a:p>
      </dgm:t>
    </dgm:pt>
    <dgm:pt modelId="{CA676A10-12B2-4AD0-8796-1B58458510B0}">
      <dgm:prSet/>
      <dgm:spPr/>
      <dgm:t>
        <a:bodyPr/>
        <a:lstStyle/>
        <a:p>
          <a:r>
            <a:rPr lang="en-US" b="1"/>
            <a:t>Good for fearful and aroused dogs</a:t>
          </a:r>
          <a:endParaRPr lang="en-US"/>
        </a:p>
      </dgm:t>
    </dgm:pt>
    <dgm:pt modelId="{690EBD98-C261-4FBA-A1D2-C55446EE58D8}" type="parTrans" cxnId="{68BE6F6D-52C0-424B-A207-A47A7FCCCE47}">
      <dgm:prSet/>
      <dgm:spPr/>
      <dgm:t>
        <a:bodyPr/>
        <a:lstStyle/>
        <a:p>
          <a:endParaRPr lang="en-US"/>
        </a:p>
      </dgm:t>
    </dgm:pt>
    <dgm:pt modelId="{115FEA48-6E8C-4991-9C32-DA1A691DA685}" type="sibTrans" cxnId="{68BE6F6D-52C0-424B-A207-A47A7FCCCE47}">
      <dgm:prSet/>
      <dgm:spPr/>
      <dgm:t>
        <a:bodyPr/>
        <a:lstStyle/>
        <a:p>
          <a:endParaRPr lang="en-US"/>
        </a:p>
      </dgm:t>
    </dgm:pt>
    <dgm:pt modelId="{931B51BC-2787-48CE-B39E-D287C3239B5B}">
      <dgm:prSet/>
      <dgm:spPr/>
      <dgm:t>
        <a:bodyPr/>
        <a:lstStyle/>
        <a:p>
          <a:r>
            <a:rPr lang="en-US" b="1"/>
            <a:t>Sit in the gazebo, play yard, on a bench, or in their kennel</a:t>
          </a:r>
          <a:endParaRPr lang="en-US"/>
        </a:p>
      </dgm:t>
    </dgm:pt>
    <dgm:pt modelId="{B38DD526-DFCC-44AA-9A57-4D1E222C957C}" type="parTrans" cxnId="{B14786F3-D4CA-4734-A9BE-8DF7C10DA3ED}">
      <dgm:prSet/>
      <dgm:spPr/>
      <dgm:t>
        <a:bodyPr/>
        <a:lstStyle/>
        <a:p>
          <a:endParaRPr lang="en-US"/>
        </a:p>
      </dgm:t>
    </dgm:pt>
    <dgm:pt modelId="{DAB85A19-79BA-45C6-8E06-25322262ADE0}" type="sibTrans" cxnId="{B14786F3-D4CA-4734-A9BE-8DF7C10DA3ED}">
      <dgm:prSet/>
      <dgm:spPr/>
      <dgm:t>
        <a:bodyPr/>
        <a:lstStyle/>
        <a:p>
          <a:endParaRPr lang="en-US"/>
        </a:p>
      </dgm:t>
    </dgm:pt>
    <dgm:pt modelId="{CBFD6E58-948B-4234-9726-78D7CA549F86}">
      <dgm:prSet/>
      <dgm:spPr/>
      <dgm:t>
        <a:bodyPr/>
        <a:lstStyle/>
        <a:p>
          <a:r>
            <a:rPr lang="en-US" b="1"/>
            <a:t>Give calm attention and light petting </a:t>
          </a:r>
          <a:endParaRPr lang="en-US"/>
        </a:p>
      </dgm:t>
    </dgm:pt>
    <dgm:pt modelId="{4F36C027-18C2-44FA-B396-AB2849D904A8}" type="parTrans" cxnId="{D48B7022-3C19-4E5F-BB79-44C91F989FAA}">
      <dgm:prSet/>
      <dgm:spPr/>
      <dgm:t>
        <a:bodyPr/>
        <a:lstStyle/>
        <a:p>
          <a:endParaRPr lang="en-US"/>
        </a:p>
      </dgm:t>
    </dgm:pt>
    <dgm:pt modelId="{ED9630AB-364C-46A6-9079-98C2FCDF06CD}" type="sibTrans" cxnId="{D48B7022-3C19-4E5F-BB79-44C91F989FAA}">
      <dgm:prSet/>
      <dgm:spPr/>
      <dgm:t>
        <a:bodyPr/>
        <a:lstStyle/>
        <a:p>
          <a:endParaRPr lang="en-US"/>
        </a:p>
      </dgm:t>
    </dgm:pt>
    <dgm:pt modelId="{DB1D58E1-7832-46BD-A4F4-D5FAD7B1EA81}">
      <dgm:prSet/>
      <dgm:spPr/>
      <dgm:t>
        <a:bodyPr/>
        <a:lstStyle/>
        <a:p>
          <a:r>
            <a:rPr lang="en-US" b="1"/>
            <a:t>Opportunity to give treats for looking at stimuli like other dogs and not being reactive  </a:t>
          </a:r>
          <a:endParaRPr lang="en-US"/>
        </a:p>
      </dgm:t>
    </dgm:pt>
    <dgm:pt modelId="{BB89B8BC-05C0-4A43-8D17-7D232ECC2BBD}" type="parTrans" cxnId="{9323E057-A087-4525-80D1-1E555F0F90EB}">
      <dgm:prSet/>
      <dgm:spPr/>
      <dgm:t>
        <a:bodyPr/>
        <a:lstStyle/>
        <a:p>
          <a:endParaRPr lang="en-US"/>
        </a:p>
      </dgm:t>
    </dgm:pt>
    <dgm:pt modelId="{D78BC8DE-A4C2-4EF1-B458-C683F7764D0D}" type="sibTrans" cxnId="{9323E057-A087-4525-80D1-1E555F0F90EB}">
      <dgm:prSet/>
      <dgm:spPr/>
      <dgm:t>
        <a:bodyPr/>
        <a:lstStyle/>
        <a:p>
          <a:endParaRPr lang="en-US"/>
        </a:p>
      </dgm:t>
    </dgm:pt>
    <dgm:pt modelId="{E64FE76E-13C8-4590-AD96-78D3767E5E54}">
      <dgm:prSet/>
      <dgm:spPr/>
      <dgm:t>
        <a:bodyPr/>
        <a:lstStyle/>
        <a:p>
          <a:r>
            <a:rPr lang="en-US" b="1"/>
            <a:t>Can also be done in the temp test room or ed center when available </a:t>
          </a:r>
          <a:endParaRPr lang="en-US"/>
        </a:p>
      </dgm:t>
    </dgm:pt>
    <dgm:pt modelId="{9459FB1B-9DF1-40D6-A9E9-026420A61388}" type="parTrans" cxnId="{716A28A1-4F09-48EA-8EF3-ED1892432D42}">
      <dgm:prSet/>
      <dgm:spPr/>
      <dgm:t>
        <a:bodyPr/>
        <a:lstStyle/>
        <a:p>
          <a:endParaRPr lang="en-US"/>
        </a:p>
      </dgm:t>
    </dgm:pt>
    <dgm:pt modelId="{6FFC9AD0-C89E-41AA-A1F2-76A30C49FC0E}" type="sibTrans" cxnId="{716A28A1-4F09-48EA-8EF3-ED1892432D42}">
      <dgm:prSet/>
      <dgm:spPr/>
      <dgm:t>
        <a:bodyPr/>
        <a:lstStyle/>
        <a:p>
          <a:endParaRPr lang="en-US"/>
        </a:p>
      </dgm:t>
    </dgm:pt>
    <dgm:pt modelId="{057BB4F2-158B-4A45-B9F0-D0590A2CD762}" type="pres">
      <dgm:prSet presAssocID="{26943DFD-34EE-4E6B-803E-5E3BE5E57ED2}" presName="linear" presStyleCnt="0">
        <dgm:presLayoutVars>
          <dgm:animLvl val="lvl"/>
          <dgm:resizeHandles val="exact"/>
        </dgm:presLayoutVars>
      </dgm:prSet>
      <dgm:spPr/>
    </dgm:pt>
    <dgm:pt modelId="{43D10EC6-0EFC-48C0-A604-FDCF17A0C8D2}" type="pres">
      <dgm:prSet presAssocID="{CD48EC70-E231-4294-B34C-7A8CCA97DFB3}" presName="parentText" presStyleLbl="node1" presStyleIdx="0" presStyleCnt="3">
        <dgm:presLayoutVars>
          <dgm:chMax val="0"/>
          <dgm:bulletEnabled val="1"/>
        </dgm:presLayoutVars>
      </dgm:prSet>
      <dgm:spPr/>
    </dgm:pt>
    <dgm:pt modelId="{445DE56F-8036-4331-AAD3-8BBB7ED6DCDA}" type="pres">
      <dgm:prSet presAssocID="{CD48EC70-E231-4294-B34C-7A8CCA97DFB3}" presName="childText" presStyleLbl="revTx" presStyleIdx="0" presStyleCnt="3">
        <dgm:presLayoutVars>
          <dgm:bulletEnabled val="1"/>
        </dgm:presLayoutVars>
      </dgm:prSet>
      <dgm:spPr/>
    </dgm:pt>
    <dgm:pt modelId="{97439F2C-CEE2-4924-B29B-859CAD2B9430}" type="pres">
      <dgm:prSet presAssocID="{CBB69EFA-6351-4708-BAD3-8A39E0084EF4}" presName="parentText" presStyleLbl="node1" presStyleIdx="1" presStyleCnt="3">
        <dgm:presLayoutVars>
          <dgm:chMax val="0"/>
          <dgm:bulletEnabled val="1"/>
        </dgm:presLayoutVars>
      </dgm:prSet>
      <dgm:spPr/>
    </dgm:pt>
    <dgm:pt modelId="{C0C14050-C060-4831-B718-3DF472619D6A}" type="pres">
      <dgm:prSet presAssocID="{CBB69EFA-6351-4708-BAD3-8A39E0084EF4}" presName="childText" presStyleLbl="revTx" presStyleIdx="1" presStyleCnt="3">
        <dgm:presLayoutVars>
          <dgm:bulletEnabled val="1"/>
        </dgm:presLayoutVars>
      </dgm:prSet>
      <dgm:spPr/>
    </dgm:pt>
    <dgm:pt modelId="{ED835C1C-53C4-4EE7-AD98-1D5EC2E6A0DE}" type="pres">
      <dgm:prSet presAssocID="{45F0EDE9-45BF-447C-A138-2CB6AB0D304A}" presName="parentText" presStyleLbl="node1" presStyleIdx="2" presStyleCnt="3">
        <dgm:presLayoutVars>
          <dgm:chMax val="0"/>
          <dgm:bulletEnabled val="1"/>
        </dgm:presLayoutVars>
      </dgm:prSet>
      <dgm:spPr/>
    </dgm:pt>
    <dgm:pt modelId="{4ACB80FE-CF96-4C37-BC13-B98929D1BBD0}" type="pres">
      <dgm:prSet presAssocID="{45F0EDE9-45BF-447C-A138-2CB6AB0D304A}" presName="childText" presStyleLbl="revTx" presStyleIdx="2" presStyleCnt="3">
        <dgm:presLayoutVars>
          <dgm:bulletEnabled val="1"/>
        </dgm:presLayoutVars>
      </dgm:prSet>
      <dgm:spPr/>
    </dgm:pt>
  </dgm:ptLst>
  <dgm:cxnLst>
    <dgm:cxn modelId="{011CC20C-CD27-4D0D-88D6-F4DA33792322}" srcId="{26943DFD-34EE-4E6B-803E-5E3BE5E57ED2}" destId="{CD48EC70-E231-4294-B34C-7A8CCA97DFB3}" srcOrd="0" destOrd="0" parTransId="{3299E49B-3945-46CB-BED0-DE1E8B6E91F9}" sibTransId="{798EA5D6-819C-4271-89FC-26BAAA18DEE5}"/>
    <dgm:cxn modelId="{09E99E10-9D52-45F8-B985-081F4E7097AF}" type="presOf" srcId="{CBFD6E58-948B-4234-9726-78D7CA549F86}" destId="{4ACB80FE-CF96-4C37-BC13-B98929D1BBD0}" srcOrd="0" destOrd="2" presId="urn:microsoft.com/office/officeart/2005/8/layout/vList2"/>
    <dgm:cxn modelId="{731AF21E-B205-45BC-909E-CA68DD12A1D3}" type="presOf" srcId="{CD48EC70-E231-4294-B34C-7A8CCA97DFB3}" destId="{43D10EC6-0EFC-48C0-A604-FDCF17A0C8D2}" srcOrd="0" destOrd="0" presId="urn:microsoft.com/office/officeart/2005/8/layout/vList2"/>
    <dgm:cxn modelId="{D48B7022-3C19-4E5F-BB79-44C91F989FAA}" srcId="{45F0EDE9-45BF-447C-A138-2CB6AB0D304A}" destId="{CBFD6E58-948B-4234-9726-78D7CA549F86}" srcOrd="2" destOrd="0" parTransId="{4F36C027-18C2-44FA-B396-AB2849D904A8}" sibTransId="{ED9630AB-364C-46A6-9079-98C2FCDF06CD}"/>
    <dgm:cxn modelId="{306B162F-536D-4FD7-8330-C494E3B0B8C1}" type="presOf" srcId="{E64FE76E-13C8-4590-AD96-78D3767E5E54}" destId="{4ACB80FE-CF96-4C37-BC13-B98929D1BBD0}" srcOrd="0" destOrd="4" presId="urn:microsoft.com/office/officeart/2005/8/layout/vList2"/>
    <dgm:cxn modelId="{C4AAC935-E939-41CD-8A97-E28CCD7E4868}" srcId="{CD48EC70-E231-4294-B34C-7A8CCA97DFB3}" destId="{B569A092-200A-4B95-8BBD-8AA69DC8301F}" srcOrd="2" destOrd="0" parTransId="{1049F3EB-8D0C-48B0-9876-428625875EA5}" sibTransId="{5FB6405C-3127-4A00-BF05-34B0AF71D219}"/>
    <dgm:cxn modelId="{B8B1445D-FA0B-48D1-9258-5712FB2FC709}" srcId="{CBB69EFA-6351-4708-BAD3-8A39E0084EF4}" destId="{906DCDA7-28FD-4148-938F-FA67D45820A1}" srcOrd="0" destOrd="0" parTransId="{3ABC3D9D-E1EC-4FD2-B3A9-4C59B354273B}" sibTransId="{B38F1F34-51BB-4C71-AE9B-601588D0C808}"/>
    <dgm:cxn modelId="{950D0B45-3175-46DF-B1E2-2D62A0D0A7FC}" srcId="{CD48EC70-E231-4294-B34C-7A8CCA97DFB3}" destId="{349C9093-C813-4DF7-B41B-E53B841C34F1}" srcOrd="1" destOrd="0" parTransId="{76621D97-DA5D-48C7-8EE9-4D913CE5AA23}" sibTransId="{F2AC8A9C-D4A7-44F6-BB1B-13D4E026FA63}"/>
    <dgm:cxn modelId="{43156D45-7707-41A1-85F8-2D56294267B4}" srcId="{CD48EC70-E231-4294-B34C-7A8CCA97DFB3}" destId="{E037DC21-5532-48D3-A8EA-298B3D68A4BD}" srcOrd="0" destOrd="0" parTransId="{55617A3B-4771-4CDF-8060-BE1209D3967F}" sibTransId="{442CDF39-B3CC-4B1D-9EE4-26C2E15369E9}"/>
    <dgm:cxn modelId="{68BE6F6D-52C0-424B-A207-A47A7FCCCE47}" srcId="{45F0EDE9-45BF-447C-A138-2CB6AB0D304A}" destId="{CA676A10-12B2-4AD0-8796-1B58458510B0}" srcOrd="0" destOrd="0" parTransId="{690EBD98-C261-4FBA-A1D2-C55446EE58D8}" sibTransId="{115FEA48-6E8C-4991-9C32-DA1A691DA685}"/>
    <dgm:cxn modelId="{9323E057-A087-4525-80D1-1E555F0F90EB}" srcId="{45F0EDE9-45BF-447C-A138-2CB6AB0D304A}" destId="{DB1D58E1-7832-46BD-A4F4-D5FAD7B1EA81}" srcOrd="3" destOrd="0" parTransId="{BB89B8BC-05C0-4A43-8D17-7D232ECC2BBD}" sibTransId="{D78BC8DE-A4C2-4EF1-B458-C683F7764D0D}"/>
    <dgm:cxn modelId="{788E2579-530C-4FF1-8468-751E3B3CADC2}" type="presOf" srcId="{45F0EDE9-45BF-447C-A138-2CB6AB0D304A}" destId="{ED835C1C-53C4-4EE7-AD98-1D5EC2E6A0DE}" srcOrd="0" destOrd="0" presId="urn:microsoft.com/office/officeart/2005/8/layout/vList2"/>
    <dgm:cxn modelId="{DD835A8C-219B-4511-9952-54CBBDA96B7C}" type="presOf" srcId="{349C9093-C813-4DF7-B41B-E53B841C34F1}" destId="{445DE56F-8036-4331-AAD3-8BBB7ED6DCDA}" srcOrd="0" destOrd="1" presId="urn:microsoft.com/office/officeart/2005/8/layout/vList2"/>
    <dgm:cxn modelId="{28C8548F-E83A-498A-B2CD-901ED715C5FE}" type="presOf" srcId="{931B51BC-2787-48CE-B39E-D287C3239B5B}" destId="{4ACB80FE-CF96-4C37-BC13-B98929D1BBD0}" srcOrd="0" destOrd="1" presId="urn:microsoft.com/office/officeart/2005/8/layout/vList2"/>
    <dgm:cxn modelId="{5E4DA49A-DA12-40B8-9FD8-C9D03C43A3AF}" type="presOf" srcId="{DB1D58E1-7832-46BD-A4F4-D5FAD7B1EA81}" destId="{4ACB80FE-CF96-4C37-BC13-B98929D1BBD0}" srcOrd="0" destOrd="3" presId="urn:microsoft.com/office/officeart/2005/8/layout/vList2"/>
    <dgm:cxn modelId="{1CB9E19F-BD3A-45F5-8B6A-EF687866646F}" type="presOf" srcId="{B569A092-200A-4B95-8BBD-8AA69DC8301F}" destId="{445DE56F-8036-4331-AAD3-8BBB7ED6DCDA}" srcOrd="0" destOrd="2" presId="urn:microsoft.com/office/officeart/2005/8/layout/vList2"/>
    <dgm:cxn modelId="{716A28A1-4F09-48EA-8EF3-ED1892432D42}" srcId="{45F0EDE9-45BF-447C-A138-2CB6AB0D304A}" destId="{E64FE76E-13C8-4590-AD96-78D3767E5E54}" srcOrd="4" destOrd="0" parTransId="{9459FB1B-9DF1-40D6-A9E9-026420A61388}" sibTransId="{6FFC9AD0-C89E-41AA-A1F2-76A30C49FC0E}"/>
    <dgm:cxn modelId="{4C0BFEAD-68D5-497D-8531-D86EEE95F5AD}" srcId="{CD48EC70-E231-4294-B34C-7A8CCA97DFB3}" destId="{C7CA3E9A-C170-4F82-A15D-EF373CDEA143}" srcOrd="3" destOrd="0" parTransId="{80120499-5831-480E-B725-22C0A686235B}" sibTransId="{24A7E3DD-3B42-4177-8E23-0715B04959A6}"/>
    <dgm:cxn modelId="{403C7BB0-1690-4194-8B62-C843960EB3BB}" type="presOf" srcId="{F22624A6-DA8B-49BD-8124-958469C6DCF5}" destId="{C0C14050-C060-4831-B718-3DF472619D6A}" srcOrd="0" destOrd="1" presId="urn:microsoft.com/office/officeart/2005/8/layout/vList2"/>
    <dgm:cxn modelId="{0510F9B0-2506-4C15-A503-59F9A9C8D46E}" srcId="{26943DFD-34EE-4E6B-803E-5E3BE5E57ED2}" destId="{45F0EDE9-45BF-447C-A138-2CB6AB0D304A}" srcOrd="2" destOrd="0" parTransId="{417B5E58-1BD4-43F8-955B-C714DFB93B13}" sibTransId="{D10E33B4-0478-4CFE-97BD-B7ED84DD5949}"/>
    <dgm:cxn modelId="{885994B1-B8CF-437E-A563-5A654ECA8A49}" srcId="{26943DFD-34EE-4E6B-803E-5E3BE5E57ED2}" destId="{CBB69EFA-6351-4708-BAD3-8A39E0084EF4}" srcOrd="1" destOrd="0" parTransId="{A5389F19-4A49-4671-B0E5-9AF8F043C21E}" sibTransId="{1B242D5A-9785-436D-B13F-21870F0A5162}"/>
    <dgm:cxn modelId="{6AE84EBE-1FCF-481B-83C1-DF8572257FF0}" type="presOf" srcId="{C7CA3E9A-C170-4F82-A15D-EF373CDEA143}" destId="{445DE56F-8036-4331-AAD3-8BBB7ED6DCDA}" srcOrd="0" destOrd="3" presId="urn:microsoft.com/office/officeart/2005/8/layout/vList2"/>
    <dgm:cxn modelId="{0725C5D3-84F8-4B51-8A30-6268C53641F2}" type="presOf" srcId="{CA676A10-12B2-4AD0-8796-1B58458510B0}" destId="{4ACB80FE-CF96-4C37-BC13-B98929D1BBD0}" srcOrd="0" destOrd="0" presId="urn:microsoft.com/office/officeart/2005/8/layout/vList2"/>
    <dgm:cxn modelId="{5728EED4-C897-4FED-8EFC-9AB2C7A79151}" type="presOf" srcId="{CBB69EFA-6351-4708-BAD3-8A39E0084EF4}" destId="{97439F2C-CEE2-4924-B29B-859CAD2B9430}" srcOrd="0" destOrd="0" presId="urn:microsoft.com/office/officeart/2005/8/layout/vList2"/>
    <dgm:cxn modelId="{7358BFEB-E2E7-41E9-A05D-01480D39675B}" type="presOf" srcId="{E037DC21-5532-48D3-A8EA-298B3D68A4BD}" destId="{445DE56F-8036-4331-AAD3-8BBB7ED6DCDA}" srcOrd="0" destOrd="0" presId="urn:microsoft.com/office/officeart/2005/8/layout/vList2"/>
    <dgm:cxn modelId="{B14786F3-D4CA-4734-A9BE-8DF7C10DA3ED}" srcId="{45F0EDE9-45BF-447C-A138-2CB6AB0D304A}" destId="{931B51BC-2787-48CE-B39E-D287C3239B5B}" srcOrd="1" destOrd="0" parTransId="{B38DD526-DFCC-44AA-9A57-4D1E222C957C}" sibTransId="{DAB85A19-79BA-45C6-8E06-25322262ADE0}"/>
    <dgm:cxn modelId="{BB24EDFD-93B3-4B3B-8535-E3EFDAE77AEB}" type="presOf" srcId="{906DCDA7-28FD-4148-938F-FA67D45820A1}" destId="{C0C14050-C060-4831-B718-3DF472619D6A}" srcOrd="0" destOrd="0" presId="urn:microsoft.com/office/officeart/2005/8/layout/vList2"/>
    <dgm:cxn modelId="{F1FBC5FE-ED84-48D3-B1CD-94F203A9F6F9}" type="presOf" srcId="{26943DFD-34EE-4E6B-803E-5E3BE5E57ED2}" destId="{057BB4F2-158B-4A45-B9F0-D0590A2CD762}" srcOrd="0" destOrd="0" presId="urn:microsoft.com/office/officeart/2005/8/layout/vList2"/>
    <dgm:cxn modelId="{6C67E7FF-7AA1-46C0-AC7D-548FDA417B2F}" srcId="{CBB69EFA-6351-4708-BAD3-8A39E0084EF4}" destId="{F22624A6-DA8B-49BD-8124-958469C6DCF5}" srcOrd="1" destOrd="0" parTransId="{4CA78FB1-407D-41FF-AF6D-DD5723533607}" sibTransId="{0A0AA7B7-1022-419B-8C6C-05356C2B39D6}"/>
    <dgm:cxn modelId="{73C40FA2-7C88-4F5E-A749-C7E5DC7E941D}" type="presParOf" srcId="{057BB4F2-158B-4A45-B9F0-D0590A2CD762}" destId="{43D10EC6-0EFC-48C0-A604-FDCF17A0C8D2}" srcOrd="0" destOrd="0" presId="urn:microsoft.com/office/officeart/2005/8/layout/vList2"/>
    <dgm:cxn modelId="{6CE3E3B0-12A7-4B72-9E5D-C36816C011B4}" type="presParOf" srcId="{057BB4F2-158B-4A45-B9F0-D0590A2CD762}" destId="{445DE56F-8036-4331-AAD3-8BBB7ED6DCDA}" srcOrd="1" destOrd="0" presId="urn:microsoft.com/office/officeart/2005/8/layout/vList2"/>
    <dgm:cxn modelId="{1ECDBA30-7301-4480-82E7-1983EAAE74DA}" type="presParOf" srcId="{057BB4F2-158B-4A45-B9F0-D0590A2CD762}" destId="{97439F2C-CEE2-4924-B29B-859CAD2B9430}" srcOrd="2" destOrd="0" presId="urn:microsoft.com/office/officeart/2005/8/layout/vList2"/>
    <dgm:cxn modelId="{72049C3D-00AD-4672-9DB8-8578BDCCD36E}" type="presParOf" srcId="{057BB4F2-158B-4A45-B9F0-D0590A2CD762}" destId="{C0C14050-C060-4831-B718-3DF472619D6A}" srcOrd="3" destOrd="0" presId="urn:microsoft.com/office/officeart/2005/8/layout/vList2"/>
    <dgm:cxn modelId="{D488BA52-801E-42B7-B79A-5EBA1E009D9C}" type="presParOf" srcId="{057BB4F2-158B-4A45-B9F0-D0590A2CD762}" destId="{ED835C1C-53C4-4EE7-AD98-1D5EC2E6A0DE}" srcOrd="4" destOrd="0" presId="urn:microsoft.com/office/officeart/2005/8/layout/vList2"/>
    <dgm:cxn modelId="{1FB7A684-DEF4-4623-93B0-325DAE77F067}" type="presParOf" srcId="{057BB4F2-158B-4A45-B9F0-D0590A2CD762}" destId="{4ACB80FE-CF96-4C37-BC13-B98929D1BBD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95D96B-913E-41D3-9A87-21E2D264B931}" type="doc">
      <dgm:prSet loTypeId="urn:microsoft.com/office/officeart/2005/8/layout/process4" loCatId="process" qsTypeId="urn:microsoft.com/office/officeart/2005/8/quickstyle/simple1" qsCatId="simple" csTypeId="urn:microsoft.com/office/officeart/2005/8/colors/accent3_2" csCatId="accent3"/>
      <dgm:spPr/>
      <dgm:t>
        <a:bodyPr/>
        <a:lstStyle/>
        <a:p>
          <a:endParaRPr lang="en-US"/>
        </a:p>
      </dgm:t>
    </dgm:pt>
    <dgm:pt modelId="{3B6539DF-A854-49E0-BD7B-13EDF950E761}">
      <dgm:prSet custT="1"/>
      <dgm:spPr/>
      <dgm:t>
        <a:bodyPr/>
        <a:lstStyle/>
        <a:p>
          <a:r>
            <a:rPr lang="en-US" sz="2400" b="1" dirty="0"/>
            <a:t>Attempt to control the antecedent arrangements by remaining under a dog's threshold distance to a trigger</a:t>
          </a:r>
          <a:r>
            <a:rPr lang="en-US" sz="2900" b="1" dirty="0"/>
            <a:t>.</a:t>
          </a:r>
          <a:endParaRPr lang="en-US" sz="2900" dirty="0"/>
        </a:p>
      </dgm:t>
    </dgm:pt>
    <dgm:pt modelId="{5FB0F588-4E77-4FFB-9652-2AE6D15B1257}" type="parTrans" cxnId="{B74E1AE3-65C2-4265-8E77-1B776740053A}">
      <dgm:prSet/>
      <dgm:spPr/>
      <dgm:t>
        <a:bodyPr/>
        <a:lstStyle/>
        <a:p>
          <a:endParaRPr lang="en-US"/>
        </a:p>
      </dgm:t>
    </dgm:pt>
    <dgm:pt modelId="{54B26354-8D60-4D7F-BEDA-F686C6C85536}" type="sibTrans" cxnId="{B74E1AE3-65C2-4265-8E77-1B776740053A}">
      <dgm:prSet/>
      <dgm:spPr/>
      <dgm:t>
        <a:bodyPr/>
        <a:lstStyle/>
        <a:p>
          <a:endParaRPr lang="en-US"/>
        </a:p>
      </dgm:t>
    </dgm:pt>
    <dgm:pt modelId="{E92B8AAD-817D-4948-A6D5-4033E8AE96DC}">
      <dgm:prSet custT="1"/>
      <dgm:spPr/>
      <dgm:t>
        <a:bodyPr/>
        <a:lstStyle/>
        <a:p>
          <a:r>
            <a:rPr lang="en-US" sz="2400" b="1" dirty="0"/>
            <a:t>If this fails, we can try to immediately create distance by: </a:t>
          </a:r>
          <a:endParaRPr lang="en-US" sz="2400" dirty="0"/>
        </a:p>
      </dgm:t>
    </dgm:pt>
    <dgm:pt modelId="{8D45224F-59D7-44C3-A108-ECA1A9F0E802}" type="parTrans" cxnId="{2FAD3A0B-2DFF-414F-9111-C166B708F1F6}">
      <dgm:prSet/>
      <dgm:spPr/>
      <dgm:t>
        <a:bodyPr/>
        <a:lstStyle/>
        <a:p>
          <a:endParaRPr lang="en-US"/>
        </a:p>
      </dgm:t>
    </dgm:pt>
    <dgm:pt modelId="{EFCC1FB5-2A73-4669-B5A2-51D478DE318A}" type="sibTrans" cxnId="{2FAD3A0B-2DFF-414F-9111-C166B708F1F6}">
      <dgm:prSet/>
      <dgm:spPr/>
      <dgm:t>
        <a:bodyPr/>
        <a:lstStyle/>
        <a:p>
          <a:endParaRPr lang="en-US"/>
        </a:p>
      </dgm:t>
    </dgm:pt>
    <dgm:pt modelId="{15F6A307-8C6F-4F20-81B4-BA7B4AB8D2DA}">
      <dgm:prSet custT="1"/>
      <dgm:spPr/>
      <dgm:t>
        <a:bodyPr/>
        <a:lstStyle/>
        <a:p>
          <a:r>
            <a:rPr lang="en-US" sz="1100" b="1" dirty="0"/>
            <a:t>The “Find-it” cue and tossing treats away from the trigger</a:t>
          </a:r>
          <a:endParaRPr lang="en-US" sz="1100" dirty="0"/>
        </a:p>
      </dgm:t>
    </dgm:pt>
    <dgm:pt modelId="{21AF6C83-9861-46FE-912E-F41D0EEBFFC6}" type="parTrans" cxnId="{B00375B8-5664-4854-874B-9E4726978199}">
      <dgm:prSet/>
      <dgm:spPr/>
      <dgm:t>
        <a:bodyPr/>
        <a:lstStyle/>
        <a:p>
          <a:endParaRPr lang="en-US"/>
        </a:p>
      </dgm:t>
    </dgm:pt>
    <dgm:pt modelId="{A320AADF-FBC2-488B-8371-0DD78C3CFD9E}" type="sibTrans" cxnId="{B00375B8-5664-4854-874B-9E4726978199}">
      <dgm:prSet/>
      <dgm:spPr/>
      <dgm:t>
        <a:bodyPr/>
        <a:lstStyle/>
        <a:p>
          <a:endParaRPr lang="en-US"/>
        </a:p>
      </dgm:t>
    </dgm:pt>
    <dgm:pt modelId="{A8D33F06-31F2-4C28-8B99-28B17D0B07A4}">
      <dgm:prSet custT="1"/>
      <dgm:spPr/>
      <dgm:t>
        <a:bodyPr/>
        <a:lstStyle/>
        <a:p>
          <a:r>
            <a:rPr lang="en-US" sz="1100" b="1" dirty="0"/>
            <a:t>An emergency U-turn: See training manual for detailed instructions</a:t>
          </a:r>
          <a:endParaRPr lang="en-US" sz="1100" dirty="0"/>
        </a:p>
      </dgm:t>
    </dgm:pt>
    <dgm:pt modelId="{8E3EB458-30D6-447B-BC87-A42B52DF46A3}" type="parTrans" cxnId="{159B67FD-A6C0-437E-BBFD-A52EFD94AB1A}">
      <dgm:prSet/>
      <dgm:spPr/>
      <dgm:t>
        <a:bodyPr/>
        <a:lstStyle/>
        <a:p>
          <a:endParaRPr lang="en-US"/>
        </a:p>
      </dgm:t>
    </dgm:pt>
    <dgm:pt modelId="{5F646A79-3300-4F66-BFA4-4CAD32644A4B}" type="sibTrans" cxnId="{159B67FD-A6C0-437E-BBFD-A52EFD94AB1A}">
      <dgm:prSet/>
      <dgm:spPr/>
      <dgm:t>
        <a:bodyPr/>
        <a:lstStyle/>
        <a:p>
          <a:endParaRPr lang="en-US"/>
        </a:p>
      </dgm:t>
    </dgm:pt>
    <dgm:pt modelId="{B507EE7A-8246-473F-98F6-2701EE3B9ABC}">
      <dgm:prSet custT="1"/>
      <dgm:spPr/>
      <dgm:t>
        <a:bodyPr/>
        <a:lstStyle/>
        <a:p>
          <a:r>
            <a:rPr lang="en-US" sz="1100" b="1" dirty="0"/>
            <a:t>Rapid succession treating while creating distance</a:t>
          </a:r>
          <a:endParaRPr lang="en-US" sz="1100" dirty="0"/>
        </a:p>
      </dgm:t>
    </dgm:pt>
    <dgm:pt modelId="{3C9D429E-05A4-476E-8546-0138A3994BF8}" type="parTrans" cxnId="{B252D6BB-F718-4270-8D8C-54947993DB15}">
      <dgm:prSet/>
      <dgm:spPr/>
      <dgm:t>
        <a:bodyPr/>
        <a:lstStyle/>
        <a:p>
          <a:endParaRPr lang="en-US"/>
        </a:p>
      </dgm:t>
    </dgm:pt>
    <dgm:pt modelId="{13D82E96-45B7-46B3-A5A5-610D2E179EEB}" type="sibTrans" cxnId="{B252D6BB-F718-4270-8D8C-54947993DB15}">
      <dgm:prSet/>
      <dgm:spPr/>
      <dgm:t>
        <a:bodyPr/>
        <a:lstStyle/>
        <a:p>
          <a:endParaRPr lang="en-US"/>
        </a:p>
      </dgm:t>
    </dgm:pt>
    <dgm:pt modelId="{80787034-DA65-48F5-B910-43097D0F2EE8}">
      <dgm:prSet custT="1"/>
      <dgm:spPr/>
      <dgm:t>
        <a:bodyPr/>
        <a:lstStyle/>
        <a:p>
          <a:r>
            <a:rPr lang="en-US" sz="1000" b="1" dirty="0"/>
            <a:t>Using “Kong hand”: Hold a handful of treats in front of their nose and lure them away as they gradually lick/eat the treats </a:t>
          </a:r>
          <a:endParaRPr lang="en-US" sz="1000" dirty="0"/>
        </a:p>
      </dgm:t>
    </dgm:pt>
    <dgm:pt modelId="{E678442E-DC81-42C9-B926-EF6A3005816B}" type="parTrans" cxnId="{421CD63A-79B2-4AAE-A144-3BF328D360B0}">
      <dgm:prSet/>
      <dgm:spPr/>
      <dgm:t>
        <a:bodyPr/>
        <a:lstStyle/>
        <a:p>
          <a:endParaRPr lang="en-US"/>
        </a:p>
      </dgm:t>
    </dgm:pt>
    <dgm:pt modelId="{C7EF3EC0-BB7D-4207-9F4D-6B6FCAD8BC85}" type="sibTrans" cxnId="{421CD63A-79B2-4AAE-A144-3BF328D360B0}">
      <dgm:prSet/>
      <dgm:spPr/>
      <dgm:t>
        <a:bodyPr/>
        <a:lstStyle/>
        <a:p>
          <a:endParaRPr lang="en-US"/>
        </a:p>
      </dgm:t>
    </dgm:pt>
    <dgm:pt modelId="{5DF7AB9B-7078-4286-8915-F2BE900172C3}">
      <dgm:prSet custT="1"/>
      <dgm:spPr/>
      <dgm:t>
        <a:bodyPr/>
        <a:lstStyle/>
        <a:p>
          <a:r>
            <a:rPr lang="en-US" sz="1100" b="1" dirty="0"/>
            <a:t>Attempt to walk the dog behind a visual barrier </a:t>
          </a:r>
          <a:endParaRPr lang="en-US" sz="1100" dirty="0"/>
        </a:p>
      </dgm:t>
    </dgm:pt>
    <dgm:pt modelId="{B20AE118-AAF5-4FB3-9D78-7AC60EE2680A}" type="parTrans" cxnId="{78ACDF84-A8C7-4F4F-8B1A-66CAC1ADAD5E}">
      <dgm:prSet/>
      <dgm:spPr/>
      <dgm:t>
        <a:bodyPr/>
        <a:lstStyle/>
        <a:p>
          <a:endParaRPr lang="en-US"/>
        </a:p>
      </dgm:t>
    </dgm:pt>
    <dgm:pt modelId="{292FFD2B-BC23-437B-BCD4-742622F9E857}" type="sibTrans" cxnId="{78ACDF84-A8C7-4F4F-8B1A-66CAC1ADAD5E}">
      <dgm:prSet/>
      <dgm:spPr/>
      <dgm:t>
        <a:bodyPr/>
        <a:lstStyle/>
        <a:p>
          <a:endParaRPr lang="en-US"/>
        </a:p>
      </dgm:t>
    </dgm:pt>
    <dgm:pt modelId="{7B21B6BF-F7A6-4F29-9518-D9B2117A82C5}">
      <dgm:prSet custT="1"/>
      <dgm:spPr/>
      <dgm:t>
        <a:bodyPr/>
        <a:lstStyle/>
        <a:p>
          <a:r>
            <a:rPr lang="en-US" sz="1100" b="1" dirty="0"/>
            <a:t>Attempt to pull the dog away and create distance, only if all else fails</a:t>
          </a:r>
          <a:endParaRPr lang="en-US" sz="1100" dirty="0"/>
        </a:p>
      </dgm:t>
    </dgm:pt>
    <dgm:pt modelId="{007E49BD-39D1-44C6-800C-4ED72D928625}" type="parTrans" cxnId="{06D0C986-80B2-411D-805A-BEA90D69243F}">
      <dgm:prSet/>
      <dgm:spPr/>
      <dgm:t>
        <a:bodyPr/>
        <a:lstStyle/>
        <a:p>
          <a:endParaRPr lang="en-US"/>
        </a:p>
      </dgm:t>
    </dgm:pt>
    <dgm:pt modelId="{2CBB8D78-84FC-49C8-A8C0-C7649A4AD31F}" type="sibTrans" cxnId="{06D0C986-80B2-411D-805A-BEA90D69243F}">
      <dgm:prSet/>
      <dgm:spPr/>
      <dgm:t>
        <a:bodyPr/>
        <a:lstStyle/>
        <a:p>
          <a:endParaRPr lang="en-US"/>
        </a:p>
      </dgm:t>
    </dgm:pt>
    <dgm:pt modelId="{577CC25F-1499-4CA8-9EFC-D8C64FD15FA2}">
      <dgm:prSet custT="1"/>
      <dgm:spPr/>
      <dgm:t>
        <a:bodyPr/>
        <a:lstStyle/>
        <a:p>
          <a:r>
            <a:rPr lang="en-US" sz="1100" b="1" dirty="0"/>
            <a:t>Call for help if needed </a:t>
          </a:r>
          <a:endParaRPr lang="en-US" sz="1100" dirty="0"/>
        </a:p>
      </dgm:t>
    </dgm:pt>
    <dgm:pt modelId="{1E120ED7-DA64-4C08-BF5C-211BA1C7998D}" type="parTrans" cxnId="{67B535B1-804E-482E-82EE-7B0C525C60C5}">
      <dgm:prSet/>
      <dgm:spPr/>
      <dgm:t>
        <a:bodyPr/>
        <a:lstStyle/>
        <a:p>
          <a:endParaRPr lang="en-US"/>
        </a:p>
      </dgm:t>
    </dgm:pt>
    <dgm:pt modelId="{3AA49DC2-9866-4484-B508-37AF27FC84C8}" type="sibTrans" cxnId="{67B535B1-804E-482E-82EE-7B0C525C60C5}">
      <dgm:prSet/>
      <dgm:spPr/>
      <dgm:t>
        <a:bodyPr/>
        <a:lstStyle/>
        <a:p>
          <a:endParaRPr lang="en-US"/>
        </a:p>
      </dgm:t>
    </dgm:pt>
    <dgm:pt modelId="{E8BF6A6B-ACE5-4DE0-A665-CDCA69EA60D9}" type="pres">
      <dgm:prSet presAssocID="{8E95D96B-913E-41D3-9A87-21E2D264B931}" presName="Name0" presStyleCnt="0">
        <dgm:presLayoutVars>
          <dgm:dir/>
          <dgm:animLvl val="lvl"/>
          <dgm:resizeHandles val="exact"/>
        </dgm:presLayoutVars>
      </dgm:prSet>
      <dgm:spPr/>
    </dgm:pt>
    <dgm:pt modelId="{642BE6D7-E684-4040-A819-51A6B1AB0F90}" type="pres">
      <dgm:prSet presAssocID="{E92B8AAD-817D-4948-A6D5-4033E8AE96DC}" presName="boxAndChildren" presStyleCnt="0"/>
      <dgm:spPr/>
    </dgm:pt>
    <dgm:pt modelId="{3D07A7AC-332E-42FB-BA79-17020211CF4C}" type="pres">
      <dgm:prSet presAssocID="{E92B8AAD-817D-4948-A6D5-4033E8AE96DC}" presName="parentTextBox" presStyleLbl="node1" presStyleIdx="0" presStyleCnt="2"/>
      <dgm:spPr/>
    </dgm:pt>
    <dgm:pt modelId="{39BB0297-D56C-45C2-BFD8-82A6DDAD60ED}" type="pres">
      <dgm:prSet presAssocID="{E92B8AAD-817D-4948-A6D5-4033E8AE96DC}" presName="entireBox" presStyleLbl="node1" presStyleIdx="0" presStyleCnt="2"/>
      <dgm:spPr/>
    </dgm:pt>
    <dgm:pt modelId="{1C3325DD-2209-46D7-97D7-1BB44CF50575}" type="pres">
      <dgm:prSet presAssocID="{E92B8AAD-817D-4948-A6D5-4033E8AE96DC}" presName="descendantBox" presStyleCnt="0"/>
      <dgm:spPr/>
    </dgm:pt>
    <dgm:pt modelId="{67C894F2-23A2-4D67-8663-140978E9F359}" type="pres">
      <dgm:prSet presAssocID="{15F6A307-8C6F-4F20-81B4-BA7B4AB8D2DA}" presName="childTextBox" presStyleLbl="fgAccFollowNode1" presStyleIdx="0" presStyleCnt="7">
        <dgm:presLayoutVars>
          <dgm:bulletEnabled val="1"/>
        </dgm:presLayoutVars>
      </dgm:prSet>
      <dgm:spPr/>
    </dgm:pt>
    <dgm:pt modelId="{81E517C0-DADD-485C-B748-F8A3AD262078}" type="pres">
      <dgm:prSet presAssocID="{A8D33F06-31F2-4C28-8B99-28B17D0B07A4}" presName="childTextBox" presStyleLbl="fgAccFollowNode1" presStyleIdx="1" presStyleCnt="7">
        <dgm:presLayoutVars>
          <dgm:bulletEnabled val="1"/>
        </dgm:presLayoutVars>
      </dgm:prSet>
      <dgm:spPr/>
    </dgm:pt>
    <dgm:pt modelId="{F7D5AF7C-76FB-417A-8058-1321654C7398}" type="pres">
      <dgm:prSet presAssocID="{B507EE7A-8246-473F-98F6-2701EE3B9ABC}" presName="childTextBox" presStyleLbl="fgAccFollowNode1" presStyleIdx="2" presStyleCnt="7">
        <dgm:presLayoutVars>
          <dgm:bulletEnabled val="1"/>
        </dgm:presLayoutVars>
      </dgm:prSet>
      <dgm:spPr/>
    </dgm:pt>
    <dgm:pt modelId="{BAEB5DC2-903B-4CE7-AD04-A658EDEB1085}" type="pres">
      <dgm:prSet presAssocID="{80787034-DA65-48F5-B910-43097D0F2EE8}" presName="childTextBox" presStyleLbl="fgAccFollowNode1" presStyleIdx="3" presStyleCnt="7">
        <dgm:presLayoutVars>
          <dgm:bulletEnabled val="1"/>
        </dgm:presLayoutVars>
      </dgm:prSet>
      <dgm:spPr/>
    </dgm:pt>
    <dgm:pt modelId="{95E65408-938A-4EF0-BFD5-D2AD5BDCBA26}" type="pres">
      <dgm:prSet presAssocID="{5DF7AB9B-7078-4286-8915-F2BE900172C3}" presName="childTextBox" presStyleLbl="fgAccFollowNode1" presStyleIdx="4" presStyleCnt="7">
        <dgm:presLayoutVars>
          <dgm:bulletEnabled val="1"/>
        </dgm:presLayoutVars>
      </dgm:prSet>
      <dgm:spPr/>
    </dgm:pt>
    <dgm:pt modelId="{9FA16BD8-8ED3-4DEA-B0D9-A7ECD82D1933}" type="pres">
      <dgm:prSet presAssocID="{7B21B6BF-F7A6-4F29-9518-D9B2117A82C5}" presName="childTextBox" presStyleLbl="fgAccFollowNode1" presStyleIdx="5" presStyleCnt="7">
        <dgm:presLayoutVars>
          <dgm:bulletEnabled val="1"/>
        </dgm:presLayoutVars>
      </dgm:prSet>
      <dgm:spPr/>
    </dgm:pt>
    <dgm:pt modelId="{65A1B23D-F72D-4115-8940-C7E9A915830F}" type="pres">
      <dgm:prSet presAssocID="{577CC25F-1499-4CA8-9EFC-D8C64FD15FA2}" presName="childTextBox" presStyleLbl="fgAccFollowNode1" presStyleIdx="6" presStyleCnt="7">
        <dgm:presLayoutVars>
          <dgm:bulletEnabled val="1"/>
        </dgm:presLayoutVars>
      </dgm:prSet>
      <dgm:spPr/>
    </dgm:pt>
    <dgm:pt modelId="{88A834F3-6041-45AA-A7D3-9FBB5B174018}" type="pres">
      <dgm:prSet presAssocID="{54B26354-8D60-4D7F-BEDA-F686C6C85536}" presName="sp" presStyleCnt="0"/>
      <dgm:spPr/>
    </dgm:pt>
    <dgm:pt modelId="{2A6B45D3-1B12-460F-AF5C-FFE52F3ECEB1}" type="pres">
      <dgm:prSet presAssocID="{3B6539DF-A854-49E0-BD7B-13EDF950E761}" presName="arrowAndChildren" presStyleCnt="0"/>
      <dgm:spPr/>
    </dgm:pt>
    <dgm:pt modelId="{5F14C3FA-40ED-4C1C-B8ED-B4F93711AFB6}" type="pres">
      <dgm:prSet presAssocID="{3B6539DF-A854-49E0-BD7B-13EDF950E761}" presName="parentTextArrow" presStyleLbl="node1" presStyleIdx="1" presStyleCnt="2"/>
      <dgm:spPr/>
    </dgm:pt>
  </dgm:ptLst>
  <dgm:cxnLst>
    <dgm:cxn modelId="{2FAD3A0B-2DFF-414F-9111-C166B708F1F6}" srcId="{8E95D96B-913E-41D3-9A87-21E2D264B931}" destId="{E92B8AAD-817D-4948-A6D5-4033E8AE96DC}" srcOrd="1" destOrd="0" parTransId="{8D45224F-59D7-44C3-A108-ECA1A9F0E802}" sibTransId="{EFCC1FB5-2A73-4669-B5A2-51D478DE318A}"/>
    <dgm:cxn modelId="{2A1A831B-A3CF-4C78-A626-7D7B89D73A1A}" type="presOf" srcId="{B507EE7A-8246-473F-98F6-2701EE3B9ABC}" destId="{F7D5AF7C-76FB-417A-8058-1321654C7398}" srcOrd="0" destOrd="0" presId="urn:microsoft.com/office/officeart/2005/8/layout/process4"/>
    <dgm:cxn modelId="{421CD63A-79B2-4AAE-A144-3BF328D360B0}" srcId="{E92B8AAD-817D-4948-A6D5-4033E8AE96DC}" destId="{80787034-DA65-48F5-B910-43097D0F2EE8}" srcOrd="3" destOrd="0" parTransId="{E678442E-DC81-42C9-B926-EF6A3005816B}" sibTransId="{C7EF3EC0-BB7D-4207-9F4D-6B6FCAD8BC85}"/>
    <dgm:cxn modelId="{DA7CEF4C-0881-4CEB-8DCF-77F4A5AA2665}" type="presOf" srcId="{E92B8AAD-817D-4948-A6D5-4033E8AE96DC}" destId="{39BB0297-D56C-45C2-BFD8-82A6DDAD60ED}" srcOrd="1" destOrd="0" presId="urn:microsoft.com/office/officeart/2005/8/layout/process4"/>
    <dgm:cxn modelId="{78ACDF84-A8C7-4F4F-8B1A-66CAC1ADAD5E}" srcId="{E92B8AAD-817D-4948-A6D5-4033E8AE96DC}" destId="{5DF7AB9B-7078-4286-8915-F2BE900172C3}" srcOrd="4" destOrd="0" parTransId="{B20AE118-AAF5-4FB3-9D78-7AC60EE2680A}" sibTransId="{292FFD2B-BC23-437B-BCD4-742622F9E857}"/>
    <dgm:cxn modelId="{06D0C986-80B2-411D-805A-BEA90D69243F}" srcId="{E92B8AAD-817D-4948-A6D5-4033E8AE96DC}" destId="{7B21B6BF-F7A6-4F29-9518-D9B2117A82C5}" srcOrd="5" destOrd="0" parTransId="{007E49BD-39D1-44C6-800C-4ED72D928625}" sibTransId="{2CBB8D78-84FC-49C8-A8C0-C7649A4AD31F}"/>
    <dgm:cxn modelId="{F065E4A0-D546-47B2-AE6A-7A62B904B89E}" type="presOf" srcId="{A8D33F06-31F2-4C28-8B99-28B17D0B07A4}" destId="{81E517C0-DADD-485C-B748-F8A3AD262078}" srcOrd="0" destOrd="0" presId="urn:microsoft.com/office/officeart/2005/8/layout/process4"/>
    <dgm:cxn modelId="{9F9D1EA9-68DD-41C6-BFA2-AB23072DA12F}" type="presOf" srcId="{577CC25F-1499-4CA8-9EFC-D8C64FD15FA2}" destId="{65A1B23D-F72D-4115-8940-C7E9A915830F}" srcOrd="0" destOrd="0" presId="urn:microsoft.com/office/officeart/2005/8/layout/process4"/>
    <dgm:cxn modelId="{A1D90DB0-7CCE-4C53-BBF6-D4EDBC789C01}" type="presOf" srcId="{5DF7AB9B-7078-4286-8915-F2BE900172C3}" destId="{95E65408-938A-4EF0-BFD5-D2AD5BDCBA26}" srcOrd="0" destOrd="0" presId="urn:microsoft.com/office/officeart/2005/8/layout/process4"/>
    <dgm:cxn modelId="{67B535B1-804E-482E-82EE-7B0C525C60C5}" srcId="{E92B8AAD-817D-4948-A6D5-4033E8AE96DC}" destId="{577CC25F-1499-4CA8-9EFC-D8C64FD15FA2}" srcOrd="6" destOrd="0" parTransId="{1E120ED7-DA64-4C08-BF5C-211BA1C7998D}" sibTransId="{3AA49DC2-9866-4484-B508-37AF27FC84C8}"/>
    <dgm:cxn modelId="{999DCAB5-5471-4946-AA72-24A6018855D4}" type="presOf" srcId="{E92B8AAD-817D-4948-A6D5-4033E8AE96DC}" destId="{3D07A7AC-332E-42FB-BA79-17020211CF4C}" srcOrd="0" destOrd="0" presId="urn:microsoft.com/office/officeart/2005/8/layout/process4"/>
    <dgm:cxn modelId="{D49DA4B6-3691-45D4-9F14-F0BA7DB2C057}" type="presOf" srcId="{7B21B6BF-F7A6-4F29-9518-D9B2117A82C5}" destId="{9FA16BD8-8ED3-4DEA-B0D9-A7ECD82D1933}" srcOrd="0" destOrd="0" presId="urn:microsoft.com/office/officeart/2005/8/layout/process4"/>
    <dgm:cxn modelId="{B00375B8-5664-4854-874B-9E4726978199}" srcId="{E92B8AAD-817D-4948-A6D5-4033E8AE96DC}" destId="{15F6A307-8C6F-4F20-81B4-BA7B4AB8D2DA}" srcOrd="0" destOrd="0" parTransId="{21AF6C83-9861-46FE-912E-F41D0EEBFFC6}" sibTransId="{A320AADF-FBC2-488B-8371-0DD78C3CFD9E}"/>
    <dgm:cxn modelId="{B252D6BB-F718-4270-8D8C-54947993DB15}" srcId="{E92B8AAD-817D-4948-A6D5-4033E8AE96DC}" destId="{B507EE7A-8246-473F-98F6-2701EE3B9ABC}" srcOrd="2" destOrd="0" parTransId="{3C9D429E-05A4-476E-8546-0138A3994BF8}" sibTransId="{13D82E96-45B7-46B3-A5A5-610D2E179EEB}"/>
    <dgm:cxn modelId="{195E8FBE-B059-48D7-9FF9-5E510C842A55}" type="presOf" srcId="{3B6539DF-A854-49E0-BD7B-13EDF950E761}" destId="{5F14C3FA-40ED-4C1C-B8ED-B4F93711AFB6}" srcOrd="0" destOrd="0" presId="urn:microsoft.com/office/officeart/2005/8/layout/process4"/>
    <dgm:cxn modelId="{C301CEC6-106D-4B3F-9B21-BAE054424A99}" type="presOf" srcId="{15F6A307-8C6F-4F20-81B4-BA7B4AB8D2DA}" destId="{67C894F2-23A2-4D67-8663-140978E9F359}" srcOrd="0" destOrd="0" presId="urn:microsoft.com/office/officeart/2005/8/layout/process4"/>
    <dgm:cxn modelId="{B74E1AE3-65C2-4265-8E77-1B776740053A}" srcId="{8E95D96B-913E-41D3-9A87-21E2D264B931}" destId="{3B6539DF-A854-49E0-BD7B-13EDF950E761}" srcOrd="0" destOrd="0" parTransId="{5FB0F588-4E77-4FFB-9652-2AE6D15B1257}" sibTransId="{54B26354-8D60-4D7F-BEDA-F686C6C85536}"/>
    <dgm:cxn modelId="{6B947CEF-E9A4-42BE-B6B8-FB932813C58C}" type="presOf" srcId="{8E95D96B-913E-41D3-9A87-21E2D264B931}" destId="{E8BF6A6B-ACE5-4DE0-A665-CDCA69EA60D9}" srcOrd="0" destOrd="0" presId="urn:microsoft.com/office/officeart/2005/8/layout/process4"/>
    <dgm:cxn modelId="{405295F5-946D-4913-8FC4-B6CF35E48E9F}" type="presOf" srcId="{80787034-DA65-48F5-B910-43097D0F2EE8}" destId="{BAEB5DC2-903B-4CE7-AD04-A658EDEB1085}" srcOrd="0" destOrd="0" presId="urn:microsoft.com/office/officeart/2005/8/layout/process4"/>
    <dgm:cxn modelId="{159B67FD-A6C0-437E-BBFD-A52EFD94AB1A}" srcId="{E92B8AAD-817D-4948-A6D5-4033E8AE96DC}" destId="{A8D33F06-31F2-4C28-8B99-28B17D0B07A4}" srcOrd="1" destOrd="0" parTransId="{8E3EB458-30D6-447B-BC87-A42B52DF46A3}" sibTransId="{5F646A79-3300-4F66-BFA4-4CAD32644A4B}"/>
    <dgm:cxn modelId="{D2C2AB35-D4CD-4A7A-AE78-5DC476C4B26A}" type="presParOf" srcId="{E8BF6A6B-ACE5-4DE0-A665-CDCA69EA60D9}" destId="{642BE6D7-E684-4040-A819-51A6B1AB0F90}" srcOrd="0" destOrd="0" presId="urn:microsoft.com/office/officeart/2005/8/layout/process4"/>
    <dgm:cxn modelId="{7E273295-31F2-455C-BFBD-6B19BF392201}" type="presParOf" srcId="{642BE6D7-E684-4040-A819-51A6B1AB0F90}" destId="{3D07A7AC-332E-42FB-BA79-17020211CF4C}" srcOrd="0" destOrd="0" presId="urn:microsoft.com/office/officeart/2005/8/layout/process4"/>
    <dgm:cxn modelId="{B651656E-A3F8-4E70-85B8-435DCAA4335B}" type="presParOf" srcId="{642BE6D7-E684-4040-A819-51A6B1AB0F90}" destId="{39BB0297-D56C-45C2-BFD8-82A6DDAD60ED}" srcOrd="1" destOrd="0" presId="urn:microsoft.com/office/officeart/2005/8/layout/process4"/>
    <dgm:cxn modelId="{366BF8B0-1CB4-449E-9654-A046F9519400}" type="presParOf" srcId="{642BE6D7-E684-4040-A819-51A6B1AB0F90}" destId="{1C3325DD-2209-46D7-97D7-1BB44CF50575}" srcOrd="2" destOrd="0" presId="urn:microsoft.com/office/officeart/2005/8/layout/process4"/>
    <dgm:cxn modelId="{A8256596-3702-4B80-8BC7-3CE633BAE63F}" type="presParOf" srcId="{1C3325DD-2209-46D7-97D7-1BB44CF50575}" destId="{67C894F2-23A2-4D67-8663-140978E9F359}" srcOrd="0" destOrd="0" presId="urn:microsoft.com/office/officeart/2005/8/layout/process4"/>
    <dgm:cxn modelId="{AB4F4CFB-4FFA-404A-9547-48A25FE0991D}" type="presParOf" srcId="{1C3325DD-2209-46D7-97D7-1BB44CF50575}" destId="{81E517C0-DADD-485C-B748-F8A3AD262078}" srcOrd="1" destOrd="0" presId="urn:microsoft.com/office/officeart/2005/8/layout/process4"/>
    <dgm:cxn modelId="{AD64F5D3-1A6D-4F60-BE1F-F13F14CE44CB}" type="presParOf" srcId="{1C3325DD-2209-46D7-97D7-1BB44CF50575}" destId="{F7D5AF7C-76FB-417A-8058-1321654C7398}" srcOrd="2" destOrd="0" presId="urn:microsoft.com/office/officeart/2005/8/layout/process4"/>
    <dgm:cxn modelId="{A6F8C64E-BCF9-4479-AAB0-4386C000316A}" type="presParOf" srcId="{1C3325DD-2209-46D7-97D7-1BB44CF50575}" destId="{BAEB5DC2-903B-4CE7-AD04-A658EDEB1085}" srcOrd="3" destOrd="0" presId="urn:microsoft.com/office/officeart/2005/8/layout/process4"/>
    <dgm:cxn modelId="{48F9CE5A-24A5-4B8B-9908-8F52F8CBE0BA}" type="presParOf" srcId="{1C3325DD-2209-46D7-97D7-1BB44CF50575}" destId="{95E65408-938A-4EF0-BFD5-D2AD5BDCBA26}" srcOrd="4" destOrd="0" presId="urn:microsoft.com/office/officeart/2005/8/layout/process4"/>
    <dgm:cxn modelId="{3C1F281A-6714-4650-AD57-041350649288}" type="presParOf" srcId="{1C3325DD-2209-46D7-97D7-1BB44CF50575}" destId="{9FA16BD8-8ED3-4DEA-B0D9-A7ECD82D1933}" srcOrd="5" destOrd="0" presId="urn:microsoft.com/office/officeart/2005/8/layout/process4"/>
    <dgm:cxn modelId="{5C98A3C0-F969-4404-917B-02D454646B09}" type="presParOf" srcId="{1C3325DD-2209-46D7-97D7-1BB44CF50575}" destId="{65A1B23D-F72D-4115-8940-C7E9A915830F}" srcOrd="6" destOrd="0" presId="urn:microsoft.com/office/officeart/2005/8/layout/process4"/>
    <dgm:cxn modelId="{6D159449-CDE8-407B-88CB-1F528B930FF0}" type="presParOf" srcId="{E8BF6A6B-ACE5-4DE0-A665-CDCA69EA60D9}" destId="{88A834F3-6041-45AA-A7D3-9FBB5B174018}" srcOrd="1" destOrd="0" presId="urn:microsoft.com/office/officeart/2005/8/layout/process4"/>
    <dgm:cxn modelId="{352D2240-43C5-473D-A4B3-62ED4110D891}" type="presParOf" srcId="{E8BF6A6B-ACE5-4DE0-A665-CDCA69EA60D9}" destId="{2A6B45D3-1B12-460F-AF5C-FFE52F3ECEB1}" srcOrd="2" destOrd="0" presId="urn:microsoft.com/office/officeart/2005/8/layout/process4"/>
    <dgm:cxn modelId="{D1D3C9E9-0D4E-4A93-8A88-73086B111C2C}" type="presParOf" srcId="{2A6B45D3-1B12-460F-AF5C-FFE52F3ECEB1}" destId="{5F14C3FA-40ED-4C1C-B8ED-B4F93711AF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6E44B9-D8AF-48AB-B9F3-B21B0FEA38B4}"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F542642-35DB-4A6C-97E4-7B142BEF5B28}">
      <dgm:prSet/>
      <dgm:spPr/>
      <dgm:t>
        <a:bodyPr/>
        <a:lstStyle/>
        <a:p>
          <a:r>
            <a:rPr lang="en-US"/>
            <a:t>Head Start volunteers play a huge role at our shelter!</a:t>
          </a:r>
        </a:p>
      </dgm:t>
    </dgm:pt>
    <dgm:pt modelId="{6FC53F1D-E587-49AA-AF08-9C8B9187B925}" type="parTrans" cxnId="{E1DDB9AF-73B6-4C5E-AD9A-DCAF27DD1D10}">
      <dgm:prSet/>
      <dgm:spPr/>
      <dgm:t>
        <a:bodyPr/>
        <a:lstStyle/>
        <a:p>
          <a:endParaRPr lang="en-US"/>
        </a:p>
      </dgm:t>
    </dgm:pt>
    <dgm:pt modelId="{D329EC29-BAD2-4805-B257-634F3E57FC3C}" type="sibTrans" cxnId="{E1DDB9AF-73B6-4C5E-AD9A-DCAF27DD1D10}">
      <dgm:prSet/>
      <dgm:spPr/>
      <dgm:t>
        <a:bodyPr/>
        <a:lstStyle/>
        <a:p>
          <a:endParaRPr lang="en-US"/>
        </a:p>
      </dgm:t>
    </dgm:pt>
    <dgm:pt modelId="{871FA2C9-C779-4318-922F-11D2CA75E4AB}">
      <dgm:prSet/>
      <dgm:spPr/>
      <dgm:t>
        <a:bodyPr/>
        <a:lstStyle/>
        <a:p>
          <a:r>
            <a:rPr lang="en-US"/>
            <a:t>You help increase the adoptability of our dogs by:</a:t>
          </a:r>
        </a:p>
      </dgm:t>
    </dgm:pt>
    <dgm:pt modelId="{5C1DC8CD-8963-400D-82B1-3170A6666375}" type="parTrans" cxnId="{93EC125D-0D97-4052-82B4-52DFF9351F58}">
      <dgm:prSet/>
      <dgm:spPr/>
      <dgm:t>
        <a:bodyPr/>
        <a:lstStyle/>
        <a:p>
          <a:endParaRPr lang="en-US"/>
        </a:p>
      </dgm:t>
    </dgm:pt>
    <dgm:pt modelId="{8242649B-F0EB-4B6D-B0A6-AD95C3DCCF95}" type="sibTrans" cxnId="{93EC125D-0D97-4052-82B4-52DFF9351F58}">
      <dgm:prSet/>
      <dgm:spPr/>
      <dgm:t>
        <a:bodyPr/>
        <a:lstStyle/>
        <a:p>
          <a:endParaRPr lang="en-US"/>
        </a:p>
      </dgm:t>
    </dgm:pt>
    <dgm:pt modelId="{E9837B53-EFC3-4AF3-9ED2-9CFB0BC24D29}">
      <dgm:prSet/>
      <dgm:spPr/>
      <dgm:t>
        <a:bodyPr/>
        <a:lstStyle/>
        <a:p>
          <a:r>
            <a:rPr lang="en-US"/>
            <a:t>Working on basic manners</a:t>
          </a:r>
        </a:p>
      </dgm:t>
    </dgm:pt>
    <dgm:pt modelId="{32D5F2D6-D902-4617-91B9-239F68F41B1C}" type="parTrans" cxnId="{F5B1950C-A55A-40F7-BF16-C8B7B3C89A6A}">
      <dgm:prSet/>
      <dgm:spPr/>
      <dgm:t>
        <a:bodyPr/>
        <a:lstStyle/>
        <a:p>
          <a:endParaRPr lang="en-US"/>
        </a:p>
      </dgm:t>
    </dgm:pt>
    <dgm:pt modelId="{8CFF58FF-320C-48A1-82FE-E709206BB7F8}" type="sibTrans" cxnId="{F5B1950C-A55A-40F7-BF16-C8B7B3C89A6A}">
      <dgm:prSet/>
      <dgm:spPr/>
      <dgm:t>
        <a:bodyPr/>
        <a:lstStyle/>
        <a:p>
          <a:endParaRPr lang="en-US"/>
        </a:p>
      </dgm:t>
    </dgm:pt>
    <dgm:pt modelId="{E4D98646-4403-40BC-828D-DF5080F4F55D}">
      <dgm:prSet/>
      <dgm:spPr/>
      <dgm:t>
        <a:bodyPr/>
        <a:lstStyle/>
        <a:p>
          <a:r>
            <a:rPr lang="en-US"/>
            <a:t>Training unwanted behaviors</a:t>
          </a:r>
        </a:p>
      </dgm:t>
    </dgm:pt>
    <dgm:pt modelId="{616148E4-9501-4158-930E-F718834EDB58}" type="parTrans" cxnId="{C53F1659-ED5B-4282-8209-D51246792A34}">
      <dgm:prSet/>
      <dgm:spPr/>
      <dgm:t>
        <a:bodyPr/>
        <a:lstStyle/>
        <a:p>
          <a:endParaRPr lang="en-US"/>
        </a:p>
      </dgm:t>
    </dgm:pt>
    <dgm:pt modelId="{70FB0AE2-9154-4E65-97DA-50CA1AE11560}" type="sibTrans" cxnId="{C53F1659-ED5B-4282-8209-D51246792A34}">
      <dgm:prSet/>
      <dgm:spPr/>
      <dgm:t>
        <a:bodyPr/>
        <a:lstStyle/>
        <a:p>
          <a:endParaRPr lang="en-US"/>
        </a:p>
      </dgm:t>
    </dgm:pt>
    <dgm:pt modelId="{C10D2574-7D4C-4487-B28B-8960B5837879}">
      <dgm:prSet/>
      <dgm:spPr/>
      <dgm:t>
        <a:bodyPr/>
        <a:lstStyle/>
        <a:p>
          <a:r>
            <a:rPr lang="en-US"/>
            <a:t>Building confidence</a:t>
          </a:r>
        </a:p>
      </dgm:t>
    </dgm:pt>
    <dgm:pt modelId="{1AE07E55-C0AA-42A0-A0D8-8E034E3A752F}" type="parTrans" cxnId="{0EEEB99E-5FD8-4258-9CFE-04B11C6B28AD}">
      <dgm:prSet/>
      <dgm:spPr/>
      <dgm:t>
        <a:bodyPr/>
        <a:lstStyle/>
        <a:p>
          <a:endParaRPr lang="en-US"/>
        </a:p>
      </dgm:t>
    </dgm:pt>
    <dgm:pt modelId="{4F739AD6-6C7D-4D70-8381-D18EE58CA6F8}" type="sibTrans" cxnId="{0EEEB99E-5FD8-4258-9CFE-04B11C6B28AD}">
      <dgm:prSet/>
      <dgm:spPr/>
      <dgm:t>
        <a:bodyPr/>
        <a:lstStyle/>
        <a:p>
          <a:endParaRPr lang="en-US"/>
        </a:p>
      </dgm:t>
    </dgm:pt>
    <dgm:pt modelId="{5B375E1F-4C4F-4617-A30B-EAF7F6411263}">
      <dgm:prSet/>
      <dgm:spPr/>
      <dgm:t>
        <a:bodyPr/>
        <a:lstStyle/>
        <a:p>
          <a:r>
            <a:rPr lang="en-US"/>
            <a:t>Getting their energy out </a:t>
          </a:r>
        </a:p>
      </dgm:t>
    </dgm:pt>
    <dgm:pt modelId="{72B05963-58E4-4199-98DF-E8DA4ED4D6B5}" type="parTrans" cxnId="{9E7EDDD1-4096-47B9-A430-77DC543F1097}">
      <dgm:prSet/>
      <dgm:spPr/>
      <dgm:t>
        <a:bodyPr/>
        <a:lstStyle/>
        <a:p>
          <a:endParaRPr lang="en-US"/>
        </a:p>
      </dgm:t>
    </dgm:pt>
    <dgm:pt modelId="{D9593F5E-B573-48DD-901C-DD9A23BF6B5C}" type="sibTrans" cxnId="{9E7EDDD1-4096-47B9-A430-77DC543F1097}">
      <dgm:prSet/>
      <dgm:spPr/>
      <dgm:t>
        <a:bodyPr/>
        <a:lstStyle/>
        <a:p>
          <a:endParaRPr lang="en-US"/>
        </a:p>
      </dgm:t>
    </dgm:pt>
    <dgm:pt modelId="{0AC286BE-1D54-41FC-A11E-252497F032EC}">
      <dgm:prSet/>
      <dgm:spPr/>
      <dgm:t>
        <a:bodyPr/>
        <a:lstStyle/>
        <a:p>
          <a:r>
            <a:rPr lang="en-US"/>
            <a:t>Keeping them happy, comfortable, and enriched</a:t>
          </a:r>
        </a:p>
      </dgm:t>
    </dgm:pt>
    <dgm:pt modelId="{45456FE7-998E-4D25-B4D8-21C3F77FEA5C}" type="parTrans" cxnId="{A5F5915E-674B-4334-900D-7A1779569D37}">
      <dgm:prSet/>
      <dgm:spPr/>
      <dgm:t>
        <a:bodyPr/>
        <a:lstStyle/>
        <a:p>
          <a:endParaRPr lang="en-US"/>
        </a:p>
      </dgm:t>
    </dgm:pt>
    <dgm:pt modelId="{3BC108A3-DD72-455E-9CD9-6211650D18B4}" type="sibTrans" cxnId="{A5F5915E-674B-4334-900D-7A1779569D37}">
      <dgm:prSet/>
      <dgm:spPr/>
      <dgm:t>
        <a:bodyPr/>
        <a:lstStyle/>
        <a:p>
          <a:endParaRPr lang="en-US"/>
        </a:p>
      </dgm:t>
    </dgm:pt>
    <dgm:pt modelId="{5F9E17C8-3B59-41B6-B55F-AE98321AB4E8}" type="pres">
      <dgm:prSet presAssocID="{656E44B9-D8AF-48AB-B9F3-B21B0FEA38B4}" presName="Name0" presStyleCnt="0">
        <dgm:presLayoutVars>
          <dgm:dir/>
          <dgm:animLvl val="lvl"/>
          <dgm:resizeHandles val="exact"/>
        </dgm:presLayoutVars>
      </dgm:prSet>
      <dgm:spPr/>
    </dgm:pt>
    <dgm:pt modelId="{7423A9A1-EFA0-4A63-A1E3-15E5F305808B}" type="pres">
      <dgm:prSet presAssocID="{871FA2C9-C779-4318-922F-11D2CA75E4AB}" presName="boxAndChildren" presStyleCnt="0"/>
      <dgm:spPr/>
    </dgm:pt>
    <dgm:pt modelId="{53D9E6E3-CBE0-4E10-B190-97D2D522E423}" type="pres">
      <dgm:prSet presAssocID="{871FA2C9-C779-4318-922F-11D2CA75E4AB}" presName="parentTextBox" presStyleLbl="node1" presStyleIdx="0" presStyleCnt="2"/>
      <dgm:spPr/>
    </dgm:pt>
    <dgm:pt modelId="{82705A8F-EF7A-47E8-9FDA-EDFAE59F0E0F}" type="pres">
      <dgm:prSet presAssocID="{871FA2C9-C779-4318-922F-11D2CA75E4AB}" presName="entireBox" presStyleLbl="node1" presStyleIdx="0" presStyleCnt="2"/>
      <dgm:spPr/>
    </dgm:pt>
    <dgm:pt modelId="{3330C298-DA3D-4C0F-AD2D-AF7D370263B4}" type="pres">
      <dgm:prSet presAssocID="{871FA2C9-C779-4318-922F-11D2CA75E4AB}" presName="descendantBox" presStyleCnt="0"/>
      <dgm:spPr/>
    </dgm:pt>
    <dgm:pt modelId="{A57E2E8C-5321-4FBF-9B0B-DD15EFF0241C}" type="pres">
      <dgm:prSet presAssocID="{E9837B53-EFC3-4AF3-9ED2-9CFB0BC24D29}" presName="childTextBox" presStyleLbl="fgAccFollowNode1" presStyleIdx="0" presStyleCnt="5">
        <dgm:presLayoutVars>
          <dgm:bulletEnabled val="1"/>
        </dgm:presLayoutVars>
      </dgm:prSet>
      <dgm:spPr/>
    </dgm:pt>
    <dgm:pt modelId="{1282E653-12E7-47FB-90DB-B4A946DEFEA6}" type="pres">
      <dgm:prSet presAssocID="{E4D98646-4403-40BC-828D-DF5080F4F55D}" presName="childTextBox" presStyleLbl="fgAccFollowNode1" presStyleIdx="1" presStyleCnt="5">
        <dgm:presLayoutVars>
          <dgm:bulletEnabled val="1"/>
        </dgm:presLayoutVars>
      </dgm:prSet>
      <dgm:spPr/>
    </dgm:pt>
    <dgm:pt modelId="{B829F42C-730C-4D44-AD74-BC57D3F53194}" type="pres">
      <dgm:prSet presAssocID="{C10D2574-7D4C-4487-B28B-8960B5837879}" presName="childTextBox" presStyleLbl="fgAccFollowNode1" presStyleIdx="2" presStyleCnt="5">
        <dgm:presLayoutVars>
          <dgm:bulletEnabled val="1"/>
        </dgm:presLayoutVars>
      </dgm:prSet>
      <dgm:spPr/>
    </dgm:pt>
    <dgm:pt modelId="{F126C1C9-69AF-4160-B32E-FC89753434ED}" type="pres">
      <dgm:prSet presAssocID="{5B375E1F-4C4F-4617-A30B-EAF7F6411263}" presName="childTextBox" presStyleLbl="fgAccFollowNode1" presStyleIdx="3" presStyleCnt="5">
        <dgm:presLayoutVars>
          <dgm:bulletEnabled val="1"/>
        </dgm:presLayoutVars>
      </dgm:prSet>
      <dgm:spPr/>
    </dgm:pt>
    <dgm:pt modelId="{E37931E9-CB53-4F5D-88C1-6AA8F7A03AF3}" type="pres">
      <dgm:prSet presAssocID="{0AC286BE-1D54-41FC-A11E-252497F032EC}" presName="childTextBox" presStyleLbl="fgAccFollowNode1" presStyleIdx="4" presStyleCnt="5">
        <dgm:presLayoutVars>
          <dgm:bulletEnabled val="1"/>
        </dgm:presLayoutVars>
      </dgm:prSet>
      <dgm:spPr/>
    </dgm:pt>
    <dgm:pt modelId="{7E7A4B43-1BCF-4EC4-833E-D203DBE1458F}" type="pres">
      <dgm:prSet presAssocID="{D329EC29-BAD2-4805-B257-634F3E57FC3C}" presName="sp" presStyleCnt="0"/>
      <dgm:spPr/>
    </dgm:pt>
    <dgm:pt modelId="{A05518E5-4573-4361-8379-BD4DACCA2F9A}" type="pres">
      <dgm:prSet presAssocID="{3F542642-35DB-4A6C-97E4-7B142BEF5B28}" presName="arrowAndChildren" presStyleCnt="0"/>
      <dgm:spPr/>
    </dgm:pt>
    <dgm:pt modelId="{003F8AA3-95FE-44C4-8DFE-81745D570C2B}" type="pres">
      <dgm:prSet presAssocID="{3F542642-35DB-4A6C-97E4-7B142BEF5B28}" presName="parentTextArrow" presStyleLbl="node1" presStyleIdx="1" presStyleCnt="2"/>
      <dgm:spPr/>
    </dgm:pt>
  </dgm:ptLst>
  <dgm:cxnLst>
    <dgm:cxn modelId="{F5B1950C-A55A-40F7-BF16-C8B7B3C89A6A}" srcId="{871FA2C9-C779-4318-922F-11D2CA75E4AB}" destId="{E9837B53-EFC3-4AF3-9ED2-9CFB0BC24D29}" srcOrd="0" destOrd="0" parTransId="{32D5F2D6-D902-4617-91B9-239F68F41B1C}" sibTransId="{8CFF58FF-320C-48A1-82FE-E709206BB7F8}"/>
    <dgm:cxn modelId="{964BE11E-53F4-4DE3-82D1-4468CDA2EC0F}" type="presOf" srcId="{E4D98646-4403-40BC-828D-DF5080F4F55D}" destId="{1282E653-12E7-47FB-90DB-B4A946DEFEA6}" srcOrd="0" destOrd="0" presId="urn:microsoft.com/office/officeart/2005/8/layout/process4"/>
    <dgm:cxn modelId="{EA20613D-5EE6-44CA-A397-DFB94BE300DA}" type="presOf" srcId="{3F542642-35DB-4A6C-97E4-7B142BEF5B28}" destId="{003F8AA3-95FE-44C4-8DFE-81745D570C2B}" srcOrd="0" destOrd="0" presId="urn:microsoft.com/office/officeart/2005/8/layout/process4"/>
    <dgm:cxn modelId="{93EC125D-0D97-4052-82B4-52DFF9351F58}" srcId="{656E44B9-D8AF-48AB-B9F3-B21B0FEA38B4}" destId="{871FA2C9-C779-4318-922F-11D2CA75E4AB}" srcOrd="1" destOrd="0" parTransId="{5C1DC8CD-8963-400D-82B1-3170A6666375}" sibTransId="{8242649B-F0EB-4B6D-B0A6-AD95C3DCCF95}"/>
    <dgm:cxn modelId="{A5F5915E-674B-4334-900D-7A1779569D37}" srcId="{871FA2C9-C779-4318-922F-11D2CA75E4AB}" destId="{0AC286BE-1D54-41FC-A11E-252497F032EC}" srcOrd="4" destOrd="0" parTransId="{45456FE7-998E-4D25-B4D8-21C3F77FEA5C}" sibTransId="{3BC108A3-DD72-455E-9CD9-6211650D18B4}"/>
    <dgm:cxn modelId="{11DC4846-BE59-4EBE-BC4F-94E4EA53D4A0}" type="presOf" srcId="{E9837B53-EFC3-4AF3-9ED2-9CFB0BC24D29}" destId="{A57E2E8C-5321-4FBF-9B0B-DD15EFF0241C}" srcOrd="0" destOrd="0" presId="urn:microsoft.com/office/officeart/2005/8/layout/process4"/>
    <dgm:cxn modelId="{D2CC1F71-ACA0-4658-8A1A-FC4D5688E86A}" type="presOf" srcId="{0AC286BE-1D54-41FC-A11E-252497F032EC}" destId="{E37931E9-CB53-4F5D-88C1-6AA8F7A03AF3}" srcOrd="0" destOrd="0" presId="urn:microsoft.com/office/officeart/2005/8/layout/process4"/>
    <dgm:cxn modelId="{C53F1659-ED5B-4282-8209-D51246792A34}" srcId="{871FA2C9-C779-4318-922F-11D2CA75E4AB}" destId="{E4D98646-4403-40BC-828D-DF5080F4F55D}" srcOrd="1" destOrd="0" parTransId="{616148E4-9501-4158-930E-F718834EDB58}" sibTransId="{70FB0AE2-9154-4E65-97DA-50CA1AE11560}"/>
    <dgm:cxn modelId="{9B788584-198C-41BF-87E9-A849267515AC}" type="presOf" srcId="{5B375E1F-4C4F-4617-A30B-EAF7F6411263}" destId="{F126C1C9-69AF-4160-B32E-FC89753434ED}" srcOrd="0" destOrd="0" presId="urn:microsoft.com/office/officeart/2005/8/layout/process4"/>
    <dgm:cxn modelId="{0EEEB99E-5FD8-4258-9CFE-04B11C6B28AD}" srcId="{871FA2C9-C779-4318-922F-11D2CA75E4AB}" destId="{C10D2574-7D4C-4487-B28B-8960B5837879}" srcOrd="2" destOrd="0" parTransId="{1AE07E55-C0AA-42A0-A0D8-8E034E3A752F}" sibTransId="{4F739AD6-6C7D-4D70-8381-D18EE58CA6F8}"/>
    <dgm:cxn modelId="{E1DDB9AF-73B6-4C5E-AD9A-DCAF27DD1D10}" srcId="{656E44B9-D8AF-48AB-B9F3-B21B0FEA38B4}" destId="{3F542642-35DB-4A6C-97E4-7B142BEF5B28}" srcOrd="0" destOrd="0" parTransId="{6FC53F1D-E587-49AA-AF08-9C8B9187B925}" sibTransId="{D329EC29-BAD2-4805-B257-634F3E57FC3C}"/>
    <dgm:cxn modelId="{79F63ABE-589C-433F-A055-F4A28B74929A}" type="presOf" srcId="{C10D2574-7D4C-4487-B28B-8960B5837879}" destId="{B829F42C-730C-4D44-AD74-BC57D3F53194}" srcOrd="0" destOrd="0" presId="urn:microsoft.com/office/officeart/2005/8/layout/process4"/>
    <dgm:cxn modelId="{CF9B91C3-AB14-42B4-84F8-3DE5A77EF704}" type="presOf" srcId="{656E44B9-D8AF-48AB-B9F3-B21B0FEA38B4}" destId="{5F9E17C8-3B59-41B6-B55F-AE98321AB4E8}" srcOrd="0" destOrd="0" presId="urn:microsoft.com/office/officeart/2005/8/layout/process4"/>
    <dgm:cxn modelId="{1F72CBCA-0A6F-403C-A620-8E3CFEBC527A}" type="presOf" srcId="{871FA2C9-C779-4318-922F-11D2CA75E4AB}" destId="{53D9E6E3-CBE0-4E10-B190-97D2D522E423}" srcOrd="0" destOrd="0" presId="urn:microsoft.com/office/officeart/2005/8/layout/process4"/>
    <dgm:cxn modelId="{100FDED0-B98D-41A7-9638-33A71AE04424}" type="presOf" srcId="{871FA2C9-C779-4318-922F-11D2CA75E4AB}" destId="{82705A8F-EF7A-47E8-9FDA-EDFAE59F0E0F}" srcOrd="1" destOrd="0" presId="urn:microsoft.com/office/officeart/2005/8/layout/process4"/>
    <dgm:cxn modelId="{9E7EDDD1-4096-47B9-A430-77DC543F1097}" srcId="{871FA2C9-C779-4318-922F-11D2CA75E4AB}" destId="{5B375E1F-4C4F-4617-A30B-EAF7F6411263}" srcOrd="3" destOrd="0" parTransId="{72B05963-58E4-4199-98DF-E8DA4ED4D6B5}" sibTransId="{D9593F5E-B573-48DD-901C-DD9A23BF6B5C}"/>
    <dgm:cxn modelId="{0D47F65B-D7EB-49A5-BA3B-4A47D3BE24C4}" type="presParOf" srcId="{5F9E17C8-3B59-41B6-B55F-AE98321AB4E8}" destId="{7423A9A1-EFA0-4A63-A1E3-15E5F305808B}" srcOrd="0" destOrd="0" presId="urn:microsoft.com/office/officeart/2005/8/layout/process4"/>
    <dgm:cxn modelId="{FA495673-E694-4D18-B0E7-E9BDAECD495E}" type="presParOf" srcId="{7423A9A1-EFA0-4A63-A1E3-15E5F305808B}" destId="{53D9E6E3-CBE0-4E10-B190-97D2D522E423}" srcOrd="0" destOrd="0" presId="urn:microsoft.com/office/officeart/2005/8/layout/process4"/>
    <dgm:cxn modelId="{0C0740F1-338C-4639-B8C7-7958223798F5}" type="presParOf" srcId="{7423A9A1-EFA0-4A63-A1E3-15E5F305808B}" destId="{82705A8F-EF7A-47E8-9FDA-EDFAE59F0E0F}" srcOrd="1" destOrd="0" presId="urn:microsoft.com/office/officeart/2005/8/layout/process4"/>
    <dgm:cxn modelId="{5B8ABFDC-EA61-46D4-8F4A-C50BA83B9F36}" type="presParOf" srcId="{7423A9A1-EFA0-4A63-A1E3-15E5F305808B}" destId="{3330C298-DA3D-4C0F-AD2D-AF7D370263B4}" srcOrd="2" destOrd="0" presId="urn:microsoft.com/office/officeart/2005/8/layout/process4"/>
    <dgm:cxn modelId="{794E0194-EDD6-4BA9-A478-58DEAF345585}" type="presParOf" srcId="{3330C298-DA3D-4C0F-AD2D-AF7D370263B4}" destId="{A57E2E8C-5321-4FBF-9B0B-DD15EFF0241C}" srcOrd="0" destOrd="0" presId="urn:microsoft.com/office/officeart/2005/8/layout/process4"/>
    <dgm:cxn modelId="{579C9C50-01A0-4ABF-A88F-98777B8A808B}" type="presParOf" srcId="{3330C298-DA3D-4C0F-AD2D-AF7D370263B4}" destId="{1282E653-12E7-47FB-90DB-B4A946DEFEA6}" srcOrd="1" destOrd="0" presId="urn:microsoft.com/office/officeart/2005/8/layout/process4"/>
    <dgm:cxn modelId="{4161D2FD-7776-4F60-ADDB-36459B638D4D}" type="presParOf" srcId="{3330C298-DA3D-4C0F-AD2D-AF7D370263B4}" destId="{B829F42C-730C-4D44-AD74-BC57D3F53194}" srcOrd="2" destOrd="0" presId="urn:microsoft.com/office/officeart/2005/8/layout/process4"/>
    <dgm:cxn modelId="{7A65BB9D-D7FA-4CBC-90F3-8D3FE0E2AA40}" type="presParOf" srcId="{3330C298-DA3D-4C0F-AD2D-AF7D370263B4}" destId="{F126C1C9-69AF-4160-B32E-FC89753434ED}" srcOrd="3" destOrd="0" presId="urn:microsoft.com/office/officeart/2005/8/layout/process4"/>
    <dgm:cxn modelId="{53B3707F-78B3-49BB-A047-DBBBA3111C52}" type="presParOf" srcId="{3330C298-DA3D-4C0F-AD2D-AF7D370263B4}" destId="{E37931E9-CB53-4F5D-88C1-6AA8F7A03AF3}" srcOrd="4" destOrd="0" presId="urn:microsoft.com/office/officeart/2005/8/layout/process4"/>
    <dgm:cxn modelId="{DF6D058D-C5E8-46D0-A8F8-79C8ED9FE2A2}" type="presParOf" srcId="{5F9E17C8-3B59-41B6-B55F-AE98321AB4E8}" destId="{7E7A4B43-1BCF-4EC4-833E-D203DBE1458F}" srcOrd="1" destOrd="0" presId="urn:microsoft.com/office/officeart/2005/8/layout/process4"/>
    <dgm:cxn modelId="{503E7599-0B32-4CB2-BE25-C02180F05DAA}" type="presParOf" srcId="{5F9E17C8-3B59-41B6-B55F-AE98321AB4E8}" destId="{A05518E5-4573-4361-8379-BD4DACCA2F9A}" srcOrd="2" destOrd="0" presId="urn:microsoft.com/office/officeart/2005/8/layout/process4"/>
    <dgm:cxn modelId="{FF4625BC-47E9-43A3-A97F-592446D9EC66}" type="presParOf" srcId="{A05518E5-4573-4361-8379-BD4DACCA2F9A}" destId="{003F8AA3-95FE-44C4-8DFE-81745D570C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A1AD1-6E29-409D-9CE0-464CFC8647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A8A0E1-E314-4A4A-87FC-4D1F1E2082CC}">
      <dgm:prSet/>
      <dgm:spPr/>
      <dgm:t>
        <a:bodyPr/>
        <a:lstStyle/>
        <a:p>
          <a:r>
            <a:rPr lang="en-US" b="1" dirty="0"/>
            <a:t>New to the shelter:</a:t>
          </a:r>
          <a:endParaRPr lang="en-US" dirty="0"/>
        </a:p>
      </dgm:t>
    </dgm:pt>
    <dgm:pt modelId="{291D115B-6689-4220-B24A-5F871C62A79A}" type="parTrans" cxnId="{F661F98C-8863-4A5C-B78C-482A9547231F}">
      <dgm:prSet/>
      <dgm:spPr/>
      <dgm:t>
        <a:bodyPr/>
        <a:lstStyle/>
        <a:p>
          <a:endParaRPr lang="en-US"/>
        </a:p>
      </dgm:t>
    </dgm:pt>
    <dgm:pt modelId="{9E015491-CCF2-4E97-8C37-69FBB6C37D00}" type="sibTrans" cxnId="{F661F98C-8863-4A5C-B78C-482A9547231F}">
      <dgm:prSet/>
      <dgm:spPr/>
      <dgm:t>
        <a:bodyPr/>
        <a:lstStyle/>
        <a:p>
          <a:endParaRPr lang="en-US"/>
        </a:p>
      </dgm:t>
    </dgm:pt>
    <dgm:pt modelId="{5704313F-33D6-4378-AA69-AA774D2341C8}">
      <dgm:prSet/>
      <dgm:spPr/>
      <dgm:t>
        <a:bodyPr/>
        <a:lstStyle/>
        <a:p>
          <a:r>
            <a:rPr lang="en-US" b="1" dirty="0">
              <a:solidFill>
                <a:schemeClr val="tx1"/>
              </a:solidFill>
            </a:rPr>
            <a:t>These dogs have just recently arrived at the shelter.</a:t>
          </a:r>
          <a:endParaRPr lang="en-US" dirty="0">
            <a:solidFill>
              <a:schemeClr val="tx1"/>
            </a:solidFill>
          </a:endParaRPr>
        </a:p>
      </dgm:t>
    </dgm:pt>
    <dgm:pt modelId="{8ADE5F1C-77B3-40DF-8ED0-DF9B40DCD2E1}" type="parTrans" cxnId="{FB1FE4C6-7D11-479E-87A2-AC6430AD040C}">
      <dgm:prSet/>
      <dgm:spPr/>
      <dgm:t>
        <a:bodyPr/>
        <a:lstStyle/>
        <a:p>
          <a:endParaRPr lang="en-US"/>
        </a:p>
      </dgm:t>
    </dgm:pt>
    <dgm:pt modelId="{4B79E395-05C1-48B0-822C-11D426488B6C}" type="sibTrans" cxnId="{FB1FE4C6-7D11-479E-87A2-AC6430AD040C}">
      <dgm:prSet/>
      <dgm:spPr/>
      <dgm:t>
        <a:bodyPr/>
        <a:lstStyle/>
        <a:p>
          <a:endParaRPr lang="en-US"/>
        </a:p>
      </dgm:t>
    </dgm:pt>
    <dgm:pt modelId="{1EEBCEE2-674F-4260-975D-8819B6EDCB61}">
      <dgm:prSet/>
      <dgm:spPr/>
      <dgm:t>
        <a:bodyPr/>
        <a:lstStyle/>
        <a:p>
          <a:r>
            <a:rPr lang="en-US" b="1" dirty="0"/>
            <a:t>Dogs that benefit from residing in holding:</a:t>
          </a:r>
          <a:endParaRPr lang="en-US" dirty="0"/>
        </a:p>
      </dgm:t>
    </dgm:pt>
    <dgm:pt modelId="{E3CCB425-6999-4EC9-B826-25C8FE2DD58C}" type="parTrans" cxnId="{15899B2A-F75E-4994-952B-A567DF3E09C9}">
      <dgm:prSet/>
      <dgm:spPr/>
      <dgm:t>
        <a:bodyPr/>
        <a:lstStyle/>
        <a:p>
          <a:endParaRPr lang="en-US"/>
        </a:p>
      </dgm:t>
    </dgm:pt>
    <dgm:pt modelId="{7DA752A7-5975-4203-9464-1F256CED1537}" type="sibTrans" cxnId="{15899B2A-F75E-4994-952B-A567DF3E09C9}">
      <dgm:prSet/>
      <dgm:spPr/>
      <dgm:t>
        <a:bodyPr/>
        <a:lstStyle/>
        <a:p>
          <a:endParaRPr lang="en-US"/>
        </a:p>
      </dgm:t>
    </dgm:pt>
    <dgm:pt modelId="{FE5F35E4-5241-42DC-BBD3-1C37F5EF6FAC}">
      <dgm:prSet/>
      <dgm:spPr/>
      <dgm:t>
        <a:bodyPr/>
        <a:lstStyle/>
        <a:p>
          <a:r>
            <a:rPr lang="en-US" b="1" dirty="0">
              <a:solidFill>
                <a:schemeClr val="tx1"/>
              </a:solidFill>
            </a:rPr>
            <a:t>Have a high level of need and benefit from extra attention and enrichment. </a:t>
          </a:r>
          <a:endParaRPr lang="en-US" dirty="0">
            <a:solidFill>
              <a:schemeClr val="tx1"/>
            </a:solidFill>
          </a:endParaRPr>
        </a:p>
      </dgm:t>
    </dgm:pt>
    <dgm:pt modelId="{C0824CB6-CB23-4CD7-9DCD-245E94BFD069}" type="parTrans" cxnId="{EF52FB53-70B6-441F-B848-24BD22B17672}">
      <dgm:prSet/>
      <dgm:spPr/>
      <dgm:t>
        <a:bodyPr/>
        <a:lstStyle/>
        <a:p>
          <a:endParaRPr lang="en-US"/>
        </a:p>
      </dgm:t>
    </dgm:pt>
    <dgm:pt modelId="{62A16BD6-C058-4512-B060-0ED1EEB3157D}" type="sibTrans" cxnId="{EF52FB53-70B6-441F-B848-24BD22B17672}">
      <dgm:prSet/>
      <dgm:spPr/>
      <dgm:t>
        <a:bodyPr/>
        <a:lstStyle/>
        <a:p>
          <a:endParaRPr lang="en-US"/>
        </a:p>
      </dgm:t>
    </dgm:pt>
    <dgm:pt modelId="{552D7585-EDAA-4F7C-96CA-C8CB141BC06C}">
      <dgm:prSet/>
      <dgm:spPr/>
      <dgm:t>
        <a:bodyPr/>
        <a:lstStyle/>
        <a:p>
          <a:r>
            <a:rPr lang="en-US" b="1">
              <a:solidFill>
                <a:schemeClr val="tx1"/>
              </a:solidFill>
            </a:rPr>
            <a:t>The staff are still getting to know their needs and personalities. </a:t>
          </a:r>
          <a:endParaRPr lang="en-US" b="1" dirty="0">
            <a:solidFill>
              <a:schemeClr val="tx1"/>
            </a:solidFill>
          </a:endParaRPr>
        </a:p>
      </dgm:t>
    </dgm:pt>
    <dgm:pt modelId="{A4D2C8DF-7A61-4951-A294-4CE12C6EEE91}" type="parTrans" cxnId="{9BEFBD93-77B0-48AE-B990-BABB4C7814AD}">
      <dgm:prSet/>
      <dgm:spPr/>
      <dgm:t>
        <a:bodyPr/>
        <a:lstStyle/>
        <a:p>
          <a:endParaRPr lang="en-US"/>
        </a:p>
      </dgm:t>
    </dgm:pt>
    <dgm:pt modelId="{4F29FB9A-B682-463C-A746-83A3524DB3E6}" type="sibTrans" cxnId="{9BEFBD93-77B0-48AE-B990-BABB4C7814AD}">
      <dgm:prSet/>
      <dgm:spPr/>
      <dgm:t>
        <a:bodyPr/>
        <a:lstStyle/>
        <a:p>
          <a:endParaRPr lang="en-US"/>
        </a:p>
      </dgm:t>
    </dgm:pt>
    <dgm:pt modelId="{2A1F4B22-8078-4161-B661-A4DCC9B39A4E}">
      <dgm:prSet/>
      <dgm:spPr/>
      <dgm:t>
        <a:bodyPr/>
        <a:lstStyle/>
        <a:p>
          <a:r>
            <a:rPr lang="en-US" b="1" dirty="0">
              <a:solidFill>
                <a:schemeClr val="tx1"/>
              </a:solidFill>
            </a:rPr>
            <a:t>HS volunteers help us get to know these dogs and make them more comfortable at the shelter.</a:t>
          </a:r>
        </a:p>
      </dgm:t>
    </dgm:pt>
    <dgm:pt modelId="{009F0131-D8E8-4311-89A7-E0138EB03325}" type="parTrans" cxnId="{90238160-1FF4-457D-8813-BA54A8077014}">
      <dgm:prSet/>
      <dgm:spPr/>
      <dgm:t>
        <a:bodyPr/>
        <a:lstStyle/>
        <a:p>
          <a:endParaRPr lang="en-US"/>
        </a:p>
      </dgm:t>
    </dgm:pt>
    <dgm:pt modelId="{BA690488-ED43-453D-AE56-7CABC7569357}" type="sibTrans" cxnId="{90238160-1FF4-457D-8813-BA54A8077014}">
      <dgm:prSet/>
      <dgm:spPr/>
      <dgm:t>
        <a:bodyPr/>
        <a:lstStyle/>
        <a:p>
          <a:endParaRPr lang="en-US"/>
        </a:p>
      </dgm:t>
    </dgm:pt>
    <dgm:pt modelId="{6EF7E6EF-D4A6-4D06-AABD-17C49614D5BB}">
      <dgm:prSet/>
      <dgm:spPr/>
      <dgm:t>
        <a:bodyPr/>
        <a:lstStyle/>
        <a:p>
          <a:r>
            <a:rPr lang="en-US" b="1" dirty="0">
              <a:solidFill>
                <a:schemeClr val="tx1"/>
              </a:solidFill>
            </a:rPr>
            <a:t>Always read body language carefully and go slow with new dogs </a:t>
          </a:r>
        </a:p>
      </dgm:t>
    </dgm:pt>
    <dgm:pt modelId="{B957B637-7374-444A-9ACD-7108A1B59E78}" type="parTrans" cxnId="{F9DD2385-F145-4A8D-974C-49E0A36AF6D3}">
      <dgm:prSet/>
      <dgm:spPr/>
      <dgm:t>
        <a:bodyPr/>
        <a:lstStyle/>
        <a:p>
          <a:endParaRPr lang="en-US"/>
        </a:p>
      </dgm:t>
    </dgm:pt>
    <dgm:pt modelId="{A633A879-F55F-454C-A132-7F7DDC21C618}" type="sibTrans" cxnId="{F9DD2385-F145-4A8D-974C-49E0A36AF6D3}">
      <dgm:prSet/>
      <dgm:spPr/>
      <dgm:t>
        <a:bodyPr/>
        <a:lstStyle/>
        <a:p>
          <a:endParaRPr lang="en-US"/>
        </a:p>
      </dgm:t>
    </dgm:pt>
    <dgm:pt modelId="{5EA68DE5-4214-40FC-BB6F-019CA36F971F}">
      <dgm:prSet/>
      <dgm:spPr/>
      <dgm:t>
        <a:bodyPr/>
        <a:lstStyle/>
        <a:p>
          <a:r>
            <a:rPr lang="en-US" b="1" dirty="0">
              <a:solidFill>
                <a:schemeClr val="tx1"/>
              </a:solidFill>
            </a:rPr>
            <a:t>Any dogs displaying high levels of FAS or aggression will always be “Staff Only” </a:t>
          </a:r>
        </a:p>
      </dgm:t>
    </dgm:pt>
    <dgm:pt modelId="{CDFA38C0-0264-46A4-8297-136DA6BEE210}" type="parTrans" cxnId="{3C30C02F-3DC1-49C3-9B1A-259BDAB06B0F}">
      <dgm:prSet/>
      <dgm:spPr/>
      <dgm:t>
        <a:bodyPr/>
        <a:lstStyle/>
        <a:p>
          <a:endParaRPr lang="en-US"/>
        </a:p>
      </dgm:t>
    </dgm:pt>
    <dgm:pt modelId="{E38CF5EC-F10E-4AE0-8A46-6E05A41637D2}" type="sibTrans" cxnId="{3C30C02F-3DC1-49C3-9B1A-259BDAB06B0F}">
      <dgm:prSet/>
      <dgm:spPr/>
      <dgm:t>
        <a:bodyPr/>
        <a:lstStyle/>
        <a:p>
          <a:endParaRPr lang="en-US"/>
        </a:p>
      </dgm:t>
    </dgm:pt>
    <dgm:pt modelId="{B2414406-F2B6-4B03-BBD5-8AD27D598F53}">
      <dgm:prSet/>
      <dgm:spPr/>
      <dgm:t>
        <a:bodyPr/>
        <a:lstStyle/>
        <a:p>
          <a:r>
            <a:rPr lang="en-US" b="1" dirty="0">
              <a:solidFill>
                <a:schemeClr val="tx1"/>
              </a:solidFill>
            </a:rPr>
            <a:t>They often have been unsuccessful in the adoptable dog area or are not ready to move there because of high levels of fear, anxiety and/or reactivity towards the higher volume of people and dogs. </a:t>
          </a:r>
        </a:p>
      </dgm:t>
    </dgm:pt>
    <dgm:pt modelId="{DF1A7CF8-1219-45A9-9F4E-FE9738E2391B}" type="parTrans" cxnId="{10219FFB-14FE-4BDE-95AF-98648AFCE507}">
      <dgm:prSet/>
      <dgm:spPr/>
      <dgm:t>
        <a:bodyPr/>
        <a:lstStyle/>
        <a:p>
          <a:endParaRPr lang="en-US"/>
        </a:p>
      </dgm:t>
    </dgm:pt>
    <dgm:pt modelId="{57A7064B-B71D-46B5-9B6D-B6AC1C54D5B0}" type="sibTrans" cxnId="{10219FFB-14FE-4BDE-95AF-98648AFCE507}">
      <dgm:prSet/>
      <dgm:spPr/>
      <dgm:t>
        <a:bodyPr/>
        <a:lstStyle/>
        <a:p>
          <a:endParaRPr lang="en-US"/>
        </a:p>
      </dgm:t>
    </dgm:pt>
    <dgm:pt modelId="{D0A7C327-F50B-437A-A3A1-A1F6DA939162}" type="pres">
      <dgm:prSet presAssocID="{E72A1AD1-6E29-409D-9CE0-464CFC864712}" presName="linear" presStyleCnt="0">
        <dgm:presLayoutVars>
          <dgm:dir/>
          <dgm:animLvl val="lvl"/>
          <dgm:resizeHandles val="exact"/>
        </dgm:presLayoutVars>
      </dgm:prSet>
      <dgm:spPr/>
    </dgm:pt>
    <dgm:pt modelId="{F8BA0A43-D435-4E2D-A2C4-77FAA20C606F}" type="pres">
      <dgm:prSet presAssocID="{F8A8A0E1-E314-4A4A-87FC-4D1F1E2082CC}" presName="parentLin" presStyleCnt="0"/>
      <dgm:spPr/>
    </dgm:pt>
    <dgm:pt modelId="{D7B3F21B-B33B-48B5-961B-83367466E84D}" type="pres">
      <dgm:prSet presAssocID="{F8A8A0E1-E314-4A4A-87FC-4D1F1E2082CC}" presName="parentLeftMargin" presStyleLbl="node1" presStyleIdx="0" presStyleCnt="2"/>
      <dgm:spPr/>
    </dgm:pt>
    <dgm:pt modelId="{4A543685-4E3D-4C44-83F4-4A7830EE7112}" type="pres">
      <dgm:prSet presAssocID="{F8A8A0E1-E314-4A4A-87FC-4D1F1E2082CC}" presName="parentText" presStyleLbl="node1" presStyleIdx="0" presStyleCnt="2">
        <dgm:presLayoutVars>
          <dgm:chMax val="0"/>
          <dgm:bulletEnabled val="1"/>
        </dgm:presLayoutVars>
      </dgm:prSet>
      <dgm:spPr/>
    </dgm:pt>
    <dgm:pt modelId="{C0BD8768-26D8-4EFA-ADEE-1742AF23452A}" type="pres">
      <dgm:prSet presAssocID="{F8A8A0E1-E314-4A4A-87FC-4D1F1E2082CC}" presName="negativeSpace" presStyleCnt="0"/>
      <dgm:spPr/>
    </dgm:pt>
    <dgm:pt modelId="{A3BF77E6-0DAF-49D1-8087-D515504D62B9}" type="pres">
      <dgm:prSet presAssocID="{F8A8A0E1-E314-4A4A-87FC-4D1F1E2082CC}" presName="childText" presStyleLbl="conFgAcc1" presStyleIdx="0" presStyleCnt="2" custLinFactNeighborY="9799">
        <dgm:presLayoutVars>
          <dgm:bulletEnabled val="1"/>
        </dgm:presLayoutVars>
      </dgm:prSet>
      <dgm:spPr/>
    </dgm:pt>
    <dgm:pt modelId="{F2885444-AFC1-44E4-A316-145348F969EA}" type="pres">
      <dgm:prSet presAssocID="{9E015491-CCF2-4E97-8C37-69FBB6C37D00}" presName="spaceBetweenRectangles" presStyleCnt="0"/>
      <dgm:spPr/>
    </dgm:pt>
    <dgm:pt modelId="{C496C44A-7D1A-4E64-BDED-547D296F31DB}" type="pres">
      <dgm:prSet presAssocID="{1EEBCEE2-674F-4260-975D-8819B6EDCB61}" presName="parentLin" presStyleCnt="0"/>
      <dgm:spPr/>
    </dgm:pt>
    <dgm:pt modelId="{742BCE45-BF1D-4B96-B1BC-1B9B780508BF}" type="pres">
      <dgm:prSet presAssocID="{1EEBCEE2-674F-4260-975D-8819B6EDCB61}" presName="parentLeftMargin" presStyleLbl="node1" presStyleIdx="0" presStyleCnt="2"/>
      <dgm:spPr/>
    </dgm:pt>
    <dgm:pt modelId="{C32263CD-8A35-4B5A-83CA-7B5EF1E8682D}" type="pres">
      <dgm:prSet presAssocID="{1EEBCEE2-674F-4260-975D-8819B6EDCB61}" presName="parentText" presStyleLbl="node1" presStyleIdx="1" presStyleCnt="2">
        <dgm:presLayoutVars>
          <dgm:chMax val="0"/>
          <dgm:bulletEnabled val="1"/>
        </dgm:presLayoutVars>
      </dgm:prSet>
      <dgm:spPr/>
    </dgm:pt>
    <dgm:pt modelId="{5F95285D-4B98-476D-B465-05575577D307}" type="pres">
      <dgm:prSet presAssocID="{1EEBCEE2-674F-4260-975D-8819B6EDCB61}" presName="negativeSpace" presStyleCnt="0"/>
      <dgm:spPr/>
    </dgm:pt>
    <dgm:pt modelId="{D59705EF-813C-4E76-A9AE-F590B094F5D2}" type="pres">
      <dgm:prSet presAssocID="{1EEBCEE2-674F-4260-975D-8819B6EDCB61}" presName="childText" presStyleLbl="conFgAcc1" presStyleIdx="1" presStyleCnt="2">
        <dgm:presLayoutVars>
          <dgm:bulletEnabled val="1"/>
        </dgm:presLayoutVars>
      </dgm:prSet>
      <dgm:spPr/>
    </dgm:pt>
  </dgm:ptLst>
  <dgm:cxnLst>
    <dgm:cxn modelId="{15899B2A-F75E-4994-952B-A567DF3E09C9}" srcId="{E72A1AD1-6E29-409D-9CE0-464CFC864712}" destId="{1EEBCEE2-674F-4260-975D-8819B6EDCB61}" srcOrd="1" destOrd="0" parTransId="{E3CCB425-6999-4EC9-B826-25C8FE2DD58C}" sibTransId="{7DA752A7-5975-4203-9464-1F256CED1537}"/>
    <dgm:cxn modelId="{8538712E-1FD8-4DA1-AA58-51949F665E77}" type="presOf" srcId="{E72A1AD1-6E29-409D-9CE0-464CFC864712}" destId="{D0A7C327-F50B-437A-A3A1-A1F6DA939162}" srcOrd="0" destOrd="0" presId="urn:microsoft.com/office/officeart/2005/8/layout/list1"/>
    <dgm:cxn modelId="{3C30C02F-3DC1-49C3-9B1A-259BDAB06B0F}" srcId="{F8A8A0E1-E314-4A4A-87FC-4D1F1E2082CC}" destId="{5EA68DE5-4214-40FC-BB6F-019CA36F971F}" srcOrd="4" destOrd="0" parTransId="{CDFA38C0-0264-46A4-8297-136DA6BEE210}" sibTransId="{E38CF5EC-F10E-4AE0-8A46-6E05A41637D2}"/>
    <dgm:cxn modelId="{90238160-1FF4-457D-8813-BA54A8077014}" srcId="{F8A8A0E1-E314-4A4A-87FC-4D1F1E2082CC}" destId="{2A1F4B22-8078-4161-B661-A4DCC9B39A4E}" srcOrd="2" destOrd="0" parTransId="{009F0131-D8E8-4311-89A7-E0138EB03325}" sibTransId="{BA690488-ED43-453D-AE56-7CABC7569357}"/>
    <dgm:cxn modelId="{A6713465-7B2F-45EA-9A96-1AC4ED45AB6F}" type="presOf" srcId="{F8A8A0E1-E314-4A4A-87FC-4D1F1E2082CC}" destId="{4A543685-4E3D-4C44-83F4-4A7830EE7112}" srcOrd="1" destOrd="0" presId="urn:microsoft.com/office/officeart/2005/8/layout/list1"/>
    <dgm:cxn modelId="{92CC1E6C-EBC4-438D-895D-FBE0342AFC09}" type="presOf" srcId="{1EEBCEE2-674F-4260-975D-8819B6EDCB61}" destId="{742BCE45-BF1D-4B96-B1BC-1B9B780508BF}" srcOrd="0" destOrd="0" presId="urn:microsoft.com/office/officeart/2005/8/layout/list1"/>
    <dgm:cxn modelId="{EF52FB53-70B6-441F-B848-24BD22B17672}" srcId="{1EEBCEE2-674F-4260-975D-8819B6EDCB61}" destId="{FE5F35E4-5241-42DC-BBD3-1C37F5EF6FAC}" srcOrd="0" destOrd="0" parTransId="{C0824CB6-CB23-4CD7-9DCD-245E94BFD069}" sibTransId="{62A16BD6-C058-4512-B060-0ED1EEB3157D}"/>
    <dgm:cxn modelId="{F384617C-9A2A-4E70-BBBA-690DD7754658}" type="presOf" srcId="{5EA68DE5-4214-40FC-BB6F-019CA36F971F}" destId="{A3BF77E6-0DAF-49D1-8087-D515504D62B9}" srcOrd="0" destOrd="4" presId="urn:microsoft.com/office/officeart/2005/8/layout/list1"/>
    <dgm:cxn modelId="{F9DD2385-F145-4A8D-974C-49E0A36AF6D3}" srcId="{F8A8A0E1-E314-4A4A-87FC-4D1F1E2082CC}" destId="{6EF7E6EF-D4A6-4D06-AABD-17C49614D5BB}" srcOrd="3" destOrd="0" parTransId="{B957B637-7374-444A-9ACD-7108A1B59E78}" sibTransId="{A633A879-F55F-454C-A132-7F7DDC21C618}"/>
    <dgm:cxn modelId="{EAA2D087-76FC-458E-A126-311EB67D48DF}" type="presOf" srcId="{1EEBCEE2-674F-4260-975D-8819B6EDCB61}" destId="{C32263CD-8A35-4B5A-83CA-7B5EF1E8682D}" srcOrd="1" destOrd="0" presId="urn:microsoft.com/office/officeart/2005/8/layout/list1"/>
    <dgm:cxn modelId="{F661F98C-8863-4A5C-B78C-482A9547231F}" srcId="{E72A1AD1-6E29-409D-9CE0-464CFC864712}" destId="{F8A8A0E1-E314-4A4A-87FC-4D1F1E2082CC}" srcOrd="0" destOrd="0" parTransId="{291D115B-6689-4220-B24A-5F871C62A79A}" sibTransId="{9E015491-CCF2-4E97-8C37-69FBB6C37D00}"/>
    <dgm:cxn modelId="{9395E890-DDDE-4D26-9D73-874FAA58A8A6}" type="presOf" srcId="{2A1F4B22-8078-4161-B661-A4DCC9B39A4E}" destId="{A3BF77E6-0DAF-49D1-8087-D515504D62B9}" srcOrd="0" destOrd="2" presId="urn:microsoft.com/office/officeart/2005/8/layout/list1"/>
    <dgm:cxn modelId="{9BEFBD93-77B0-48AE-B990-BABB4C7814AD}" srcId="{F8A8A0E1-E314-4A4A-87FC-4D1F1E2082CC}" destId="{552D7585-EDAA-4F7C-96CA-C8CB141BC06C}" srcOrd="1" destOrd="0" parTransId="{A4D2C8DF-7A61-4951-A294-4CE12C6EEE91}" sibTransId="{4F29FB9A-B682-463C-A746-83A3524DB3E6}"/>
    <dgm:cxn modelId="{43D9C1A7-60BD-4ABC-90D3-511BF13F7EF6}" type="presOf" srcId="{552D7585-EDAA-4F7C-96CA-C8CB141BC06C}" destId="{A3BF77E6-0DAF-49D1-8087-D515504D62B9}" srcOrd="0" destOrd="1" presId="urn:microsoft.com/office/officeart/2005/8/layout/list1"/>
    <dgm:cxn modelId="{572BF6B1-E78D-4BE2-AA1F-188722327326}" type="presOf" srcId="{FE5F35E4-5241-42DC-BBD3-1C37F5EF6FAC}" destId="{D59705EF-813C-4E76-A9AE-F590B094F5D2}" srcOrd="0" destOrd="0" presId="urn:microsoft.com/office/officeart/2005/8/layout/list1"/>
    <dgm:cxn modelId="{FB1FE4C6-7D11-479E-87A2-AC6430AD040C}" srcId="{F8A8A0E1-E314-4A4A-87FC-4D1F1E2082CC}" destId="{5704313F-33D6-4378-AA69-AA774D2341C8}" srcOrd="0" destOrd="0" parTransId="{8ADE5F1C-77B3-40DF-8ED0-DF9B40DCD2E1}" sibTransId="{4B79E395-05C1-48B0-822C-11D426488B6C}"/>
    <dgm:cxn modelId="{A00079CC-4202-4D63-ABBD-B212154D28DD}" type="presOf" srcId="{B2414406-F2B6-4B03-BBD5-8AD27D598F53}" destId="{D59705EF-813C-4E76-A9AE-F590B094F5D2}" srcOrd="0" destOrd="1" presId="urn:microsoft.com/office/officeart/2005/8/layout/list1"/>
    <dgm:cxn modelId="{28BD7BCF-5F7F-45B4-B3E7-ACE47E59F1DC}" type="presOf" srcId="{6EF7E6EF-D4A6-4D06-AABD-17C49614D5BB}" destId="{A3BF77E6-0DAF-49D1-8087-D515504D62B9}" srcOrd="0" destOrd="3" presId="urn:microsoft.com/office/officeart/2005/8/layout/list1"/>
    <dgm:cxn modelId="{D81827D7-4788-458A-B589-1BA77F1B4A8B}" type="presOf" srcId="{F8A8A0E1-E314-4A4A-87FC-4D1F1E2082CC}" destId="{D7B3F21B-B33B-48B5-961B-83367466E84D}" srcOrd="0" destOrd="0" presId="urn:microsoft.com/office/officeart/2005/8/layout/list1"/>
    <dgm:cxn modelId="{82906EDD-0D68-4362-BFA3-A172AD8DDDAE}" type="presOf" srcId="{5704313F-33D6-4378-AA69-AA774D2341C8}" destId="{A3BF77E6-0DAF-49D1-8087-D515504D62B9}" srcOrd="0" destOrd="0" presId="urn:microsoft.com/office/officeart/2005/8/layout/list1"/>
    <dgm:cxn modelId="{10219FFB-14FE-4BDE-95AF-98648AFCE507}" srcId="{1EEBCEE2-674F-4260-975D-8819B6EDCB61}" destId="{B2414406-F2B6-4B03-BBD5-8AD27D598F53}" srcOrd="1" destOrd="0" parTransId="{DF1A7CF8-1219-45A9-9F4E-FE9738E2391B}" sibTransId="{57A7064B-B71D-46B5-9B6D-B6AC1C54D5B0}"/>
    <dgm:cxn modelId="{08149F1A-F8CD-4FC8-8E2B-8B8B4A75C858}" type="presParOf" srcId="{D0A7C327-F50B-437A-A3A1-A1F6DA939162}" destId="{F8BA0A43-D435-4E2D-A2C4-77FAA20C606F}" srcOrd="0" destOrd="0" presId="urn:microsoft.com/office/officeart/2005/8/layout/list1"/>
    <dgm:cxn modelId="{16586A0D-E78A-4183-A195-208BEFB68955}" type="presParOf" srcId="{F8BA0A43-D435-4E2D-A2C4-77FAA20C606F}" destId="{D7B3F21B-B33B-48B5-961B-83367466E84D}" srcOrd="0" destOrd="0" presId="urn:microsoft.com/office/officeart/2005/8/layout/list1"/>
    <dgm:cxn modelId="{F089442B-88C8-4D9E-94D4-8D3E34CD6CB9}" type="presParOf" srcId="{F8BA0A43-D435-4E2D-A2C4-77FAA20C606F}" destId="{4A543685-4E3D-4C44-83F4-4A7830EE7112}" srcOrd="1" destOrd="0" presId="urn:microsoft.com/office/officeart/2005/8/layout/list1"/>
    <dgm:cxn modelId="{3907C9F2-2090-405B-B05B-16006B911C3F}" type="presParOf" srcId="{D0A7C327-F50B-437A-A3A1-A1F6DA939162}" destId="{C0BD8768-26D8-4EFA-ADEE-1742AF23452A}" srcOrd="1" destOrd="0" presId="urn:microsoft.com/office/officeart/2005/8/layout/list1"/>
    <dgm:cxn modelId="{8106D8E2-9620-40B8-851D-4A2D4D6F0B52}" type="presParOf" srcId="{D0A7C327-F50B-437A-A3A1-A1F6DA939162}" destId="{A3BF77E6-0DAF-49D1-8087-D515504D62B9}" srcOrd="2" destOrd="0" presId="urn:microsoft.com/office/officeart/2005/8/layout/list1"/>
    <dgm:cxn modelId="{EEDA6C72-5F62-415E-94B2-48D38954E6F6}" type="presParOf" srcId="{D0A7C327-F50B-437A-A3A1-A1F6DA939162}" destId="{F2885444-AFC1-44E4-A316-145348F969EA}" srcOrd="3" destOrd="0" presId="urn:microsoft.com/office/officeart/2005/8/layout/list1"/>
    <dgm:cxn modelId="{5D2F54B8-AD43-4BBC-A173-C0EC85C43313}" type="presParOf" srcId="{D0A7C327-F50B-437A-A3A1-A1F6DA939162}" destId="{C496C44A-7D1A-4E64-BDED-547D296F31DB}" srcOrd="4" destOrd="0" presId="urn:microsoft.com/office/officeart/2005/8/layout/list1"/>
    <dgm:cxn modelId="{3C5505BF-A504-4E57-A566-B5CB9282F297}" type="presParOf" srcId="{C496C44A-7D1A-4E64-BDED-547D296F31DB}" destId="{742BCE45-BF1D-4B96-B1BC-1B9B780508BF}" srcOrd="0" destOrd="0" presId="urn:microsoft.com/office/officeart/2005/8/layout/list1"/>
    <dgm:cxn modelId="{CC40F43A-6F62-47D3-9E1A-EDA90DCF7F51}" type="presParOf" srcId="{C496C44A-7D1A-4E64-BDED-547D296F31DB}" destId="{C32263CD-8A35-4B5A-83CA-7B5EF1E8682D}" srcOrd="1" destOrd="0" presId="urn:microsoft.com/office/officeart/2005/8/layout/list1"/>
    <dgm:cxn modelId="{4637DDFC-95A3-4300-998C-F91B9F0ABD0D}" type="presParOf" srcId="{D0A7C327-F50B-437A-A3A1-A1F6DA939162}" destId="{5F95285D-4B98-476D-B465-05575577D307}" srcOrd="5" destOrd="0" presId="urn:microsoft.com/office/officeart/2005/8/layout/list1"/>
    <dgm:cxn modelId="{FEDB82CA-7E86-4F82-805F-ECD9C20899D1}" type="presParOf" srcId="{D0A7C327-F50B-437A-A3A1-A1F6DA939162}" destId="{D59705EF-813C-4E76-A9AE-F590B094F5D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8FE08-1651-42E3-BF09-8223657CC001}"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120F82C2-0322-4966-8C02-943B2255CFDB}">
      <dgm:prSet/>
      <dgm:spPr/>
      <dgm:t>
        <a:bodyPr/>
        <a:lstStyle/>
        <a:p>
          <a:r>
            <a:rPr lang="en-US" b="1"/>
            <a:t>Reasons for arousal:</a:t>
          </a:r>
          <a:endParaRPr lang="en-US"/>
        </a:p>
      </dgm:t>
    </dgm:pt>
    <dgm:pt modelId="{20E255CF-77C8-4D1E-981D-6FFCFA4C8322}" type="parTrans" cxnId="{0DFE785A-B5D2-43FE-B84F-BB63BD4E46E5}">
      <dgm:prSet/>
      <dgm:spPr/>
      <dgm:t>
        <a:bodyPr/>
        <a:lstStyle/>
        <a:p>
          <a:endParaRPr lang="en-US"/>
        </a:p>
      </dgm:t>
    </dgm:pt>
    <dgm:pt modelId="{84D07058-E42B-4433-86E8-DBD0C3995A9C}" type="sibTrans" cxnId="{0DFE785A-B5D2-43FE-B84F-BB63BD4E46E5}">
      <dgm:prSet/>
      <dgm:spPr/>
      <dgm:t>
        <a:bodyPr/>
        <a:lstStyle/>
        <a:p>
          <a:endParaRPr lang="en-US"/>
        </a:p>
      </dgm:t>
    </dgm:pt>
    <dgm:pt modelId="{7EC185C5-7898-4F54-B20A-DA8467EBFB03}">
      <dgm:prSet/>
      <dgm:spPr/>
      <dgm:t>
        <a:bodyPr/>
        <a:lstStyle/>
        <a:p>
          <a:r>
            <a:rPr lang="en-US" b="1" dirty="0"/>
            <a:t>Increase in adrenaline</a:t>
          </a:r>
          <a:endParaRPr lang="en-US" dirty="0"/>
        </a:p>
      </dgm:t>
    </dgm:pt>
    <dgm:pt modelId="{C1268301-F89B-40CA-B257-8E2BCACCBE25}" type="parTrans" cxnId="{145743AE-DE61-4D90-ACAB-DCB8AE4550E1}">
      <dgm:prSet/>
      <dgm:spPr/>
      <dgm:t>
        <a:bodyPr/>
        <a:lstStyle/>
        <a:p>
          <a:endParaRPr lang="en-US"/>
        </a:p>
      </dgm:t>
    </dgm:pt>
    <dgm:pt modelId="{1E48545B-6C01-4678-97EF-21C28A6E2420}" type="sibTrans" cxnId="{145743AE-DE61-4D90-ACAB-DCB8AE4550E1}">
      <dgm:prSet/>
      <dgm:spPr/>
      <dgm:t>
        <a:bodyPr/>
        <a:lstStyle/>
        <a:p>
          <a:endParaRPr lang="en-US"/>
        </a:p>
      </dgm:t>
    </dgm:pt>
    <dgm:pt modelId="{E8CAB615-270E-455D-9B1B-DDF22DC73AEE}">
      <dgm:prSet/>
      <dgm:spPr/>
      <dgm:t>
        <a:bodyPr/>
        <a:lstStyle/>
        <a:p>
          <a:r>
            <a:rPr lang="en-US" b="1"/>
            <a:t>Excessive energy from long hours in their kennel</a:t>
          </a:r>
          <a:endParaRPr lang="en-US"/>
        </a:p>
      </dgm:t>
    </dgm:pt>
    <dgm:pt modelId="{41317220-F487-4F72-8FB5-33366D55249D}" type="parTrans" cxnId="{0E2E1D67-1A56-45E7-ADA6-6BF9582BCFE2}">
      <dgm:prSet/>
      <dgm:spPr/>
      <dgm:t>
        <a:bodyPr/>
        <a:lstStyle/>
        <a:p>
          <a:endParaRPr lang="en-US"/>
        </a:p>
      </dgm:t>
    </dgm:pt>
    <dgm:pt modelId="{6CFCA45C-0778-4D98-9AC6-4592A0A8B44F}" type="sibTrans" cxnId="{0E2E1D67-1A56-45E7-ADA6-6BF9582BCFE2}">
      <dgm:prSet/>
      <dgm:spPr/>
      <dgm:t>
        <a:bodyPr/>
        <a:lstStyle/>
        <a:p>
          <a:endParaRPr lang="en-US"/>
        </a:p>
      </dgm:t>
    </dgm:pt>
    <dgm:pt modelId="{CDFB48F3-74AF-437E-BEC9-1DB4D1560F8B}">
      <dgm:prSet/>
      <dgm:spPr/>
      <dgm:t>
        <a:bodyPr/>
        <a:lstStyle/>
        <a:p>
          <a:r>
            <a:rPr lang="en-US" b="1"/>
            <a:t>Engaging with volunteers is the highlight of their day</a:t>
          </a:r>
          <a:endParaRPr lang="en-US"/>
        </a:p>
      </dgm:t>
    </dgm:pt>
    <dgm:pt modelId="{4B225CAF-0CBC-4A93-A3E4-5DF890FD35F5}" type="parTrans" cxnId="{1CB7C184-0403-4F83-BDA5-1F33F93141E0}">
      <dgm:prSet/>
      <dgm:spPr/>
      <dgm:t>
        <a:bodyPr/>
        <a:lstStyle/>
        <a:p>
          <a:endParaRPr lang="en-US"/>
        </a:p>
      </dgm:t>
    </dgm:pt>
    <dgm:pt modelId="{7397363C-991A-4330-BB8A-42E3E4C5B523}" type="sibTrans" cxnId="{1CB7C184-0403-4F83-BDA5-1F33F93141E0}">
      <dgm:prSet/>
      <dgm:spPr/>
      <dgm:t>
        <a:bodyPr/>
        <a:lstStyle/>
        <a:p>
          <a:endParaRPr lang="en-US"/>
        </a:p>
      </dgm:t>
    </dgm:pt>
    <dgm:pt modelId="{DD67135E-25AB-4538-8358-3F7577B56879}">
      <dgm:prSet/>
      <dgm:spPr/>
      <dgm:t>
        <a:bodyPr/>
        <a:lstStyle/>
        <a:p>
          <a:r>
            <a:rPr lang="en-US" b="1"/>
            <a:t>Signs of arousal:</a:t>
          </a:r>
          <a:endParaRPr lang="en-US"/>
        </a:p>
      </dgm:t>
    </dgm:pt>
    <dgm:pt modelId="{0C4BEE8B-58DC-41CF-8A9F-F67AA02002E0}" type="parTrans" cxnId="{A9BBE7DE-AE69-464E-9F88-FBE759C46C9A}">
      <dgm:prSet/>
      <dgm:spPr/>
      <dgm:t>
        <a:bodyPr/>
        <a:lstStyle/>
        <a:p>
          <a:endParaRPr lang="en-US"/>
        </a:p>
      </dgm:t>
    </dgm:pt>
    <dgm:pt modelId="{D7C1AAD6-31BE-4598-B866-D6FD0EA255E2}" type="sibTrans" cxnId="{A9BBE7DE-AE69-464E-9F88-FBE759C46C9A}">
      <dgm:prSet/>
      <dgm:spPr/>
      <dgm:t>
        <a:bodyPr/>
        <a:lstStyle/>
        <a:p>
          <a:endParaRPr lang="en-US"/>
        </a:p>
      </dgm:t>
    </dgm:pt>
    <dgm:pt modelId="{C1B0E71E-C81B-4A8B-A598-F83D7D79D7F1}">
      <dgm:prSet/>
      <dgm:spPr/>
      <dgm:t>
        <a:bodyPr/>
        <a:lstStyle/>
        <a:p>
          <a:r>
            <a:rPr lang="en-US" b="1"/>
            <a:t>Piloerection, redness around mouth and eyes, excessive panting, high wagging tail, jumping, mouthing or arousal biting, leash grabbing, pulling, pacing, barking/vocalizing</a:t>
          </a:r>
          <a:endParaRPr lang="en-US"/>
        </a:p>
      </dgm:t>
    </dgm:pt>
    <dgm:pt modelId="{050EDA00-2660-49A8-B806-02DCEB7E11BE}" type="parTrans" cxnId="{418ED2B6-6B2A-4060-A9FF-4E041EC3BD00}">
      <dgm:prSet/>
      <dgm:spPr/>
      <dgm:t>
        <a:bodyPr/>
        <a:lstStyle/>
        <a:p>
          <a:endParaRPr lang="en-US"/>
        </a:p>
      </dgm:t>
    </dgm:pt>
    <dgm:pt modelId="{E2B6BE5E-A13A-4F23-AE75-9840DD487D47}" type="sibTrans" cxnId="{418ED2B6-6B2A-4060-A9FF-4E041EC3BD00}">
      <dgm:prSet/>
      <dgm:spPr/>
      <dgm:t>
        <a:bodyPr/>
        <a:lstStyle/>
        <a:p>
          <a:endParaRPr lang="en-US"/>
        </a:p>
      </dgm:t>
    </dgm:pt>
    <dgm:pt modelId="{FFE1B9A8-9F18-4361-9CFA-4A85A1DEEE96}">
      <dgm:prSet/>
      <dgm:spPr/>
      <dgm:t>
        <a:bodyPr/>
        <a:lstStyle/>
        <a:p>
          <a:r>
            <a:rPr lang="en-US" b="1"/>
            <a:t>Tips:</a:t>
          </a:r>
          <a:endParaRPr lang="en-US"/>
        </a:p>
      </dgm:t>
    </dgm:pt>
    <dgm:pt modelId="{DB76F132-9482-4FBE-89E4-32B78B4E1870}" type="parTrans" cxnId="{0E9EB02D-1C54-47B8-971A-32903848687D}">
      <dgm:prSet/>
      <dgm:spPr/>
      <dgm:t>
        <a:bodyPr/>
        <a:lstStyle/>
        <a:p>
          <a:endParaRPr lang="en-US"/>
        </a:p>
      </dgm:t>
    </dgm:pt>
    <dgm:pt modelId="{B214FBF6-BAD6-4FA8-B17F-67363BA5C829}" type="sibTrans" cxnId="{0E9EB02D-1C54-47B8-971A-32903848687D}">
      <dgm:prSet/>
      <dgm:spPr/>
      <dgm:t>
        <a:bodyPr/>
        <a:lstStyle/>
        <a:p>
          <a:endParaRPr lang="en-US"/>
        </a:p>
      </dgm:t>
    </dgm:pt>
    <dgm:pt modelId="{EBAA2B06-B653-44B8-8481-77FDA820FFCE}">
      <dgm:prSet/>
      <dgm:spPr/>
      <dgm:t>
        <a:bodyPr/>
        <a:lstStyle/>
        <a:p>
          <a:r>
            <a:rPr lang="en-US" b="1"/>
            <a:t>Control surroundings (distance from other dogs, avoid stressful stimuli)</a:t>
          </a:r>
          <a:endParaRPr lang="en-US"/>
        </a:p>
      </dgm:t>
    </dgm:pt>
    <dgm:pt modelId="{FD5393CC-B625-4E11-9026-6E0A02FA820F}" type="parTrans" cxnId="{351A4807-37FE-4394-978D-8C023A8E9158}">
      <dgm:prSet/>
      <dgm:spPr/>
      <dgm:t>
        <a:bodyPr/>
        <a:lstStyle/>
        <a:p>
          <a:endParaRPr lang="en-US"/>
        </a:p>
      </dgm:t>
    </dgm:pt>
    <dgm:pt modelId="{4470EE0D-275B-4180-881C-B96C55CE7649}" type="sibTrans" cxnId="{351A4807-37FE-4394-978D-8C023A8E9158}">
      <dgm:prSet/>
      <dgm:spPr/>
      <dgm:t>
        <a:bodyPr/>
        <a:lstStyle/>
        <a:p>
          <a:endParaRPr lang="en-US"/>
        </a:p>
      </dgm:t>
    </dgm:pt>
    <dgm:pt modelId="{7B06E0A0-1F25-4630-AEC0-69B2E8135394}">
      <dgm:prSet/>
      <dgm:spPr/>
      <dgm:t>
        <a:bodyPr/>
        <a:lstStyle/>
        <a:p>
          <a:r>
            <a:rPr lang="en-US" b="1"/>
            <a:t>Remain calm, always revert to decompression activities when arousal increases. Frequently practice basic cues and sniffing out treats to lower arousal levels. Always disengage in play when overly aroused</a:t>
          </a:r>
          <a:endParaRPr lang="en-US"/>
        </a:p>
      </dgm:t>
    </dgm:pt>
    <dgm:pt modelId="{D57F33BE-833F-49A0-89AF-E17BE49A59E7}" type="parTrans" cxnId="{10B3FBB4-522C-4492-A586-D52E212AFD59}">
      <dgm:prSet/>
      <dgm:spPr/>
      <dgm:t>
        <a:bodyPr/>
        <a:lstStyle/>
        <a:p>
          <a:endParaRPr lang="en-US"/>
        </a:p>
      </dgm:t>
    </dgm:pt>
    <dgm:pt modelId="{86E4CA17-3C6E-4462-8817-82471CF6BD7D}" type="sibTrans" cxnId="{10B3FBB4-522C-4492-A586-D52E212AFD59}">
      <dgm:prSet/>
      <dgm:spPr/>
      <dgm:t>
        <a:bodyPr/>
        <a:lstStyle/>
        <a:p>
          <a:endParaRPr lang="en-US"/>
        </a:p>
      </dgm:t>
    </dgm:pt>
    <dgm:pt modelId="{20EBF108-EF18-40C5-90A5-ECB1388087FF}" type="pres">
      <dgm:prSet presAssocID="{7B48FE08-1651-42E3-BF09-8223657CC001}" presName="linear" presStyleCnt="0">
        <dgm:presLayoutVars>
          <dgm:dir/>
          <dgm:animLvl val="lvl"/>
          <dgm:resizeHandles val="exact"/>
        </dgm:presLayoutVars>
      </dgm:prSet>
      <dgm:spPr/>
    </dgm:pt>
    <dgm:pt modelId="{B035F0AB-2A66-4150-8327-4912F747D5CE}" type="pres">
      <dgm:prSet presAssocID="{120F82C2-0322-4966-8C02-943B2255CFDB}" presName="parentLin" presStyleCnt="0"/>
      <dgm:spPr/>
    </dgm:pt>
    <dgm:pt modelId="{7A144166-8C6C-4813-A756-46093725B087}" type="pres">
      <dgm:prSet presAssocID="{120F82C2-0322-4966-8C02-943B2255CFDB}" presName="parentLeftMargin" presStyleLbl="node1" presStyleIdx="0" presStyleCnt="3"/>
      <dgm:spPr/>
    </dgm:pt>
    <dgm:pt modelId="{370ECCE0-4504-45C2-8023-8A81B65EAFD6}" type="pres">
      <dgm:prSet presAssocID="{120F82C2-0322-4966-8C02-943B2255CFDB}" presName="parentText" presStyleLbl="node1" presStyleIdx="0" presStyleCnt="3">
        <dgm:presLayoutVars>
          <dgm:chMax val="0"/>
          <dgm:bulletEnabled val="1"/>
        </dgm:presLayoutVars>
      </dgm:prSet>
      <dgm:spPr/>
    </dgm:pt>
    <dgm:pt modelId="{611CD24C-4E0B-42D3-9F24-476C09270C16}" type="pres">
      <dgm:prSet presAssocID="{120F82C2-0322-4966-8C02-943B2255CFDB}" presName="negativeSpace" presStyleCnt="0"/>
      <dgm:spPr/>
    </dgm:pt>
    <dgm:pt modelId="{551DA182-38D6-4C91-B535-59070BCD9C9E}" type="pres">
      <dgm:prSet presAssocID="{120F82C2-0322-4966-8C02-943B2255CFDB}" presName="childText" presStyleLbl="conFgAcc1" presStyleIdx="0" presStyleCnt="3">
        <dgm:presLayoutVars>
          <dgm:bulletEnabled val="1"/>
        </dgm:presLayoutVars>
      </dgm:prSet>
      <dgm:spPr/>
    </dgm:pt>
    <dgm:pt modelId="{BFA73981-619C-4F21-83B7-5A81AD247230}" type="pres">
      <dgm:prSet presAssocID="{84D07058-E42B-4433-86E8-DBD0C3995A9C}" presName="spaceBetweenRectangles" presStyleCnt="0"/>
      <dgm:spPr/>
    </dgm:pt>
    <dgm:pt modelId="{9EB32B64-E07B-4B0A-9B57-E5115026B6F9}" type="pres">
      <dgm:prSet presAssocID="{DD67135E-25AB-4538-8358-3F7577B56879}" presName="parentLin" presStyleCnt="0"/>
      <dgm:spPr/>
    </dgm:pt>
    <dgm:pt modelId="{97D5E785-9A3E-4688-B379-DDA86BC01A46}" type="pres">
      <dgm:prSet presAssocID="{DD67135E-25AB-4538-8358-3F7577B56879}" presName="parentLeftMargin" presStyleLbl="node1" presStyleIdx="0" presStyleCnt="3"/>
      <dgm:spPr/>
    </dgm:pt>
    <dgm:pt modelId="{E610D655-414C-4541-91E7-8A5EAD0F7538}" type="pres">
      <dgm:prSet presAssocID="{DD67135E-25AB-4538-8358-3F7577B56879}" presName="parentText" presStyleLbl="node1" presStyleIdx="1" presStyleCnt="3">
        <dgm:presLayoutVars>
          <dgm:chMax val="0"/>
          <dgm:bulletEnabled val="1"/>
        </dgm:presLayoutVars>
      </dgm:prSet>
      <dgm:spPr/>
    </dgm:pt>
    <dgm:pt modelId="{482DAFEF-DE18-48D6-86F5-59E42E071142}" type="pres">
      <dgm:prSet presAssocID="{DD67135E-25AB-4538-8358-3F7577B56879}" presName="negativeSpace" presStyleCnt="0"/>
      <dgm:spPr/>
    </dgm:pt>
    <dgm:pt modelId="{18600642-4733-4620-9685-463910564C2F}" type="pres">
      <dgm:prSet presAssocID="{DD67135E-25AB-4538-8358-3F7577B56879}" presName="childText" presStyleLbl="conFgAcc1" presStyleIdx="1" presStyleCnt="3">
        <dgm:presLayoutVars>
          <dgm:bulletEnabled val="1"/>
        </dgm:presLayoutVars>
      </dgm:prSet>
      <dgm:spPr/>
    </dgm:pt>
    <dgm:pt modelId="{98B49B23-1B35-4972-B72B-F8AD9029FCFD}" type="pres">
      <dgm:prSet presAssocID="{D7C1AAD6-31BE-4598-B866-D6FD0EA255E2}" presName="spaceBetweenRectangles" presStyleCnt="0"/>
      <dgm:spPr/>
    </dgm:pt>
    <dgm:pt modelId="{8A791E4E-589F-4252-8153-022CBF544488}" type="pres">
      <dgm:prSet presAssocID="{FFE1B9A8-9F18-4361-9CFA-4A85A1DEEE96}" presName="parentLin" presStyleCnt="0"/>
      <dgm:spPr/>
    </dgm:pt>
    <dgm:pt modelId="{E8C77CC9-CDF8-4DB4-9530-C7C70A1CFA2C}" type="pres">
      <dgm:prSet presAssocID="{FFE1B9A8-9F18-4361-9CFA-4A85A1DEEE96}" presName="parentLeftMargin" presStyleLbl="node1" presStyleIdx="1" presStyleCnt="3"/>
      <dgm:spPr/>
    </dgm:pt>
    <dgm:pt modelId="{C07F6E4A-26D9-4970-A9CC-E1A6AD27F8A2}" type="pres">
      <dgm:prSet presAssocID="{FFE1B9A8-9F18-4361-9CFA-4A85A1DEEE96}" presName="parentText" presStyleLbl="node1" presStyleIdx="2" presStyleCnt="3">
        <dgm:presLayoutVars>
          <dgm:chMax val="0"/>
          <dgm:bulletEnabled val="1"/>
        </dgm:presLayoutVars>
      </dgm:prSet>
      <dgm:spPr/>
    </dgm:pt>
    <dgm:pt modelId="{B953B913-8C9D-4718-90A3-0CF7D336E234}" type="pres">
      <dgm:prSet presAssocID="{FFE1B9A8-9F18-4361-9CFA-4A85A1DEEE96}" presName="negativeSpace" presStyleCnt="0"/>
      <dgm:spPr/>
    </dgm:pt>
    <dgm:pt modelId="{0F4081EA-EA76-4EB6-9CCE-68AEB9F3E77C}" type="pres">
      <dgm:prSet presAssocID="{FFE1B9A8-9F18-4361-9CFA-4A85A1DEEE96}" presName="childText" presStyleLbl="conFgAcc1" presStyleIdx="2" presStyleCnt="3">
        <dgm:presLayoutVars>
          <dgm:bulletEnabled val="1"/>
        </dgm:presLayoutVars>
      </dgm:prSet>
      <dgm:spPr/>
    </dgm:pt>
  </dgm:ptLst>
  <dgm:cxnLst>
    <dgm:cxn modelId="{351A4807-37FE-4394-978D-8C023A8E9158}" srcId="{FFE1B9A8-9F18-4361-9CFA-4A85A1DEEE96}" destId="{EBAA2B06-B653-44B8-8481-77FDA820FFCE}" srcOrd="0" destOrd="0" parTransId="{FD5393CC-B625-4E11-9026-6E0A02FA820F}" sibTransId="{4470EE0D-275B-4180-881C-B96C55CE7649}"/>
    <dgm:cxn modelId="{0EE93E0F-C587-4DF9-97CA-EE4729F1760C}" type="presOf" srcId="{7B48FE08-1651-42E3-BF09-8223657CC001}" destId="{20EBF108-EF18-40C5-90A5-ECB1388087FF}" srcOrd="0" destOrd="0" presId="urn:microsoft.com/office/officeart/2005/8/layout/list1"/>
    <dgm:cxn modelId="{69B27810-3E8E-434C-A95D-7AAD09171398}" type="presOf" srcId="{7B06E0A0-1F25-4630-AEC0-69B2E8135394}" destId="{0F4081EA-EA76-4EB6-9CCE-68AEB9F3E77C}" srcOrd="0" destOrd="1" presId="urn:microsoft.com/office/officeart/2005/8/layout/list1"/>
    <dgm:cxn modelId="{AAAA6D11-D3AA-4712-AF6E-790DA25A7CC9}" type="presOf" srcId="{7EC185C5-7898-4F54-B20A-DA8467EBFB03}" destId="{551DA182-38D6-4C91-B535-59070BCD9C9E}" srcOrd="0" destOrd="0" presId="urn:microsoft.com/office/officeart/2005/8/layout/list1"/>
    <dgm:cxn modelId="{0E9EB02D-1C54-47B8-971A-32903848687D}" srcId="{7B48FE08-1651-42E3-BF09-8223657CC001}" destId="{FFE1B9A8-9F18-4361-9CFA-4A85A1DEEE96}" srcOrd="2" destOrd="0" parTransId="{DB76F132-9482-4FBE-89E4-32B78B4E1870}" sibTransId="{B214FBF6-BAD6-4FA8-B17F-67363BA5C829}"/>
    <dgm:cxn modelId="{7534F438-1CFB-4E3A-8CB7-427D471875E9}" type="presOf" srcId="{CDFB48F3-74AF-437E-BEC9-1DB4D1560F8B}" destId="{551DA182-38D6-4C91-B535-59070BCD9C9E}" srcOrd="0" destOrd="2" presId="urn:microsoft.com/office/officeart/2005/8/layout/list1"/>
    <dgm:cxn modelId="{C7EEB445-2F0A-4112-AFC1-D5EE4B5A4950}" type="presOf" srcId="{120F82C2-0322-4966-8C02-943B2255CFDB}" destId="{7A144166-8C6C-4813-A756-46093725B087}" srcOrd="0" destOrd="0" presId="urn:microsoft.com/office/officeart/2005/8/layout/list1"/>
    <dgm:cxn modelId="{0E2E1D67-1A56-45E7-ADA6-6BF9582BCFE2}" srcId="{120F82C2-0322-4966-8C02-943B2255CFDB}" destId="{E8CAB615-270E-455D-9B1B-DDF22DC73AEE}" srcOrd="1" destOrd="0" parTransId="{41317220-F487-4F72-8FB5-33366D55249D}" sibTransId="{6CFCA45C-0778-4D98-9AC6-4592A0A8B44F}"/>
    <dgm:cxn modelId="{5CE1016A-8960-4F36-B386-C2CCD6981C40}" type="presOf" srcId="{FFE1B9A8-9F18-4361-9CFA-4A85A1DEEE96}" destId="{C07F6E4A-26D9-4970-A9CC-E1A6AD27F8A2}" srcOrd="1" destOrd="0" presId="urn:microsoft.com/office/officeart/2005/8/layout/list1"/>
    <dgm:cxn modelId="{3799766C-976C-4FB3-BDDD-67EE34E41626}" type="presOf" srcId="{FFE1B9A8-9F18-4361-9CFA-4A85A1DEEE96}" destId="{E8C77CC9-CDF8-4DB4-9530-C7C70A1CFA2C}" srcOrd="0" destOrd="0" presId="urn:microsoft.com/office/officeart/2005/8/layout/list1"/>
    <dgm:cxn modelId="{3963834E-429D-40AB-A784-AE99E03338A0}" type="presOf" srcId="{C1B0E71E-C81B-4A8B-A598-F83D7D79D7F1}" destId="{18600642-4733-4620-9685-463910564C2F}" srcOrd="0" destOrd="0" presId="urn:microsoft.com/office/officeart/2005/8/layout/list1"/>
    <dgm:cxn modelId="{0F4BD275-CED8-4647-9A95-208ED25C8A4A}" type="presOf" srcId="{DD67135E-25AB-4538-8358-3F7577B56879}" destId="{E610D655-414C-4541-91E7-8A5EAD0F7538}" srcOrd="1" destOrd="0" presId="urn:microsoft.com/office/officeart/2005/8/layout/list1"/>
    <dgm:cxn modelId="{0DFE785A-B5D2-43FE-B84F-BB63BD4E46E5}" srcId="{7B48FE08-1651-42E3-BF09-8223657CC001}" destId="{120F82C2-0322-4966-8C02-943B2255CFDB}" srcOrd="0" destOrd="0" parTransId="{20E255CF-77C8-4D1E-981D-6FFCFA4C8322}" sibTransId="{84D07058-E42B-4433-86E8-DBD0C3995A9C}"/>
    <dgm:cxn modelId="{1CB7C184-0403-4F83-BDA5-1F33F93141E0}" srcId="{120F82C2-0322-4966-8C02-943B2255CFDB}" destId="{CDFB48F3-74AF-437E-BEC9-1DB4D1560F8B}" srcOrd="2" destOrd="0" parTransId="{4B225CAF-0CBC-4A93-A3E4-5DF890FD35F5}" sibTransId="{7397363C-991A-4330-BB8A-42E3E4C5B523}"/>
    <dgm:cxn modelId="{FD3FE5A0-7623-4878-A259-452E864C5EB4}" type="presOf" srcId="{EBAA2B06-B653-44B8-8481-77FDA820FFCE}" destId="{0F4081EA-EA76-4EB6-9CCE-68AEB9F3E77C}" srcOrd="0" destOrd="0" presId="urn:microsoft.com/office/officeart/2005/8/layout/list1"/>
    <dgm:cxn modelId="{145743AE-DE61-4D90-ACAB-DCB8AE4550E1}" srcId="{120F82C2-0322-4966-8C02-943B2255CFDB}" destId="{7EC185C5-7898-4F54-B20A-DA8467EBFB03}" srcOrd="0" destOrd="0" parTransId="{C1268301-F89B-40CA-B257-8E2BCACCBE25}" sibTransId="{1E48545B-6C01-4678-97EF-21C28A6E2420}"/>
    <dgm:cxn modelId="{10B3FBB4-522C-4492-A586-D52E212AFD59}" srcId="{FFE1B9A8-9F18-4361-9CFA-4A85A1DEEE96}" destId="{7B06E0A0-1F25-4630-AEC0-69B2E8135394}" srcOrd="1" destOrd="0" parTransId="{D57F33BE-833F-49A0-89AF-E17BE49A59E7}" sibTransId="{86E4CA17-3C6E-4462-8817-82471CF6BD7D}"/>
    <dgm:cxn modelId="{418ED2B6-6B2A-4060-A9FF-4E041EC3BD00}" srcId="{DD67135E-25AB-4538-8358-3F7577B56879}" destId="{C1B0E71E-C81B-4A8B-A598-F83D7D79D7F1}" srcOrd="0" destOrd="0" parTransId="{050EDA00-2660-49A8-B806-02DCEB7E11BE}" sibTransId="{E2B6BE5E-A13A-4F23-AE75-9840DD487D47}"/>
    <dgm:cxn modelId="{A9BBE7DE-AE69-464E-9F88-FBE759C46C9A}" srcId="{7B48FE08-1651-42E3-BF09-8223657CC001}" destId="{DD67135E-25AB-4538-8358-3F7577B56879}" srcOrd="1" destOrd="0" parTransId="{0C4BEE8B-58DC-41CF-8A9F-F67AA02002E0}" sibTransId="{D7C1AAD6-31BE-4598-B866-D6FD0EA255E2}"/>
    <dgm:cxn modelId="{F44A79F5-9CB7-4899-A967-36CDD4EA4F8D}" type="presOf" srcId="{DD67135E-25AB-4538-8358-3F7577B56879}" destId="{97D5E785-9A3E-4688-B379-DDA86BC01A46}" srcOrd="0" destOrd="0" presId="urn:microsoft.com/office/officeart/2005/8/layout/list1"/>
    <dgm:cxn modelId="{09F8F1FB-E8C0-41AB-9284-795F631EA6A5}" type="presOf" srcId="{120F82C2-0322-4966-8C02-943B2255CFDB}" destId="{370ECCE0-4504-45C2-8023-8A81B65EAFD6}" srcOrd="1" destOrd="0" presId="urn:microsoft.com/office/officeart/2005/8/layout/list1"/>
    <dgm:cxn modelId="{44D0DAFC-AD5D-46F9-9D12-2CB9E32CBEA1}" type="presOf" srcId="{E8CAB615-270E-455D-9B1B-DDF22DC73AEE}" destId="{551DA182-38D6-4C91-B535-59070BCD9C9E}" srcOrd="0" destOrd="1" presId="urn:microsoft.com/office/officeart/2005/8/layout/list1"/>
    <dgm:cxn modelId="{01534EC4-951B-4CDB-BDE3-BFABD4DB7091}" type="presParOf" srcId="{20EBF108-EF18-40C5-90A5-ECB1388087FF}" destId="{B035F0AB-2A66-4150-8327-4912F747D5CE}" srcOrd="0" destOrd="0" presId="urn:microsoft.com/office/officeart/2005/8/layout/list1"/>
    <dgm:cxn modelId="{773ABF2A-2459-4231-BFED-63A99BC30160}" type="presParOf" srcId="{B035F0AB-2A66-4150-8327-4912F747D5CE}" destId="{7A144166-8C6C-4813-A756-46093725B087}" srcOrd="0" destOrd="0" presId="urn:microsoft.com/office/officeart/2005/8/layout/list1"/>
    <dgm:cxn modelId="{AD12E913-D229-4A76-A246-55AEBF2645AB}" type="presParOf" srcId="{B035F0AB-2A66-4150-8327-4912F747D5CE}" destId="{370ECCE0-4504-45C2-8023-8A81B65EAFD6}" srcOrd="1" destOrd="0" presId="urn:microsoft.com/office/officeart/2005/8/layout/list1"/>
    <dgm:cxn modelId="{8C91C65E-E11E-4D03-8644-D68B45F94FC6}" type="presParOf" srcId="{20EBF108-EF18-40C5-90A5-ECB1388087FF}" destId="{611CD24C-4E0B-42D3-9F24-476C09270C16}" srcOrd="1" destOrd="0" presId="urn:microsoft.com/office/officeart/2005/8/layout/list1"/>
    <dgm:cxn modelId="{074776F8-DD06-44D7-B299-64CFD3E60918}" type="presParOf" srcId="{20EBF108-EF18-40C5-90A5-ECB1388087FF}" destId="{551DA182-38D6-4C91-B535-59070BCD9C9E}" srcOrd="2" destOrd="0" presId="urn:microsoft.com/office/officeart/2005/8/layout/list1"/>
    <dgm:cxn modelId="{A6D9C5B0-6915-4CB9-A725-9B0F373447ED}" type="presParOf" srcId="{20EBF108-EF18-40C5-90A5-ECB1388087FF}" destId="{BFA73981-619C-4F21-83B7-5A81AD247230}" srcOrd="3" destOrd="0" presId="urn:microsoft.com/office/officeart/2005/8/layout/list1"/>
    <dgm:cxn modelId="{8487CFA0-F129-42C9-9B7E-6F1EE5071846}" type="presParOf" srcId="{20EBF108-EF18-40C5-90A5-ECB1388087FF}" destId="{9EB32B64-E07B-4B0A-9B57-E5115026B6F9}" srcOrd="4" destOrd="0" presId="urn:microsoft.com/office/officeart/2005/8/layout/list1"/>
    <dgm:cxn modelId="{308DAFDE-6179-4688-BC96-3D2BEB6C37C6}" type="presParOf" srcId="{9EB32B64-E07B-4B0A-9B57-E5115026B6F9}" destId="{97D5E785-9A3E-4688-B379-DDA86BC01A46}" srcOrd="0" destOrd="0" presId="urn:microsoft.com/office/officeart/2005/8/layout/list1"/>
    <dgm:cxn modelId="{FA18A641-E7FF-4555-9AD2-95CAC63C0A68}" type="presParOf" srcId="{9EB32B64-E07B-4B0A-9B57-E5115026B6F9}" destId="{E610D655-414C-4541-91E7-8A5EAD0F7538}" srcOrd="1" destOrd="0" presId="urn:microsoft.com/office/officeart/2005/8/layout/list1"/>
    <dgm:cxn modelId="{F2D849A1-33AE-4395-8B3F-440E9E152AAD}" type="presParOf" srcId="{20EBF108-EF18-40C5-90A5-ECB1388087FF}" destId="{482DAFEF-DE18-48D6-86F5-59E42E071142}" srcOrd="5" destOrd="0" presId="urn:microsoft.com/office/officeart/2005/8/layout/list1"/>
    <dgm:cxn modelId="{152F97D3-7447-43D7-BA57-00485824D3B3}" type="presParOf" srcId="{20EBF108-EF18-40C5-90A5-ECB1388087FF}" destId="{18600642-4733-4620-9685-463910564C2F}" srcOrd="6" destOrd="0" presId="urn:microsoft.com/office/officeart/2005/8/layout/list1"/>
    <dgm:cxn modelId="{8BA0FD82-E1FD-487B-9A88-FF4DD0A70FC4}" type="presParOf" srcId="{20EBF108-EF18-40C5-90A5-ECB1388087FF}" destId="{98B49B23-1B35-4972-B72B-F8AD9029FCFD}" srcOrd="7" destOrd="0" presId="urn:microsoft.com/office/officeart/2005/8/layout/list1"/>
    <dgm:cxn modelId="{AB71E33F-4C78-4C45-8CC6-B38B3665505C}" type="presParOf" srcId="{20EBF108-EF18-40C5-90A5-ECB1388087FF}" destId="{8A791E4E-589F-4252-8153-022CBF544488}" srcOrd="8" destOrd="0" presId="urn:microsoft.com/office/officeart/2005/8/layout/list1"/>
    <dgm:cxn modelId="{C5C5F5F1-2235-42D3-9160-FAE175018515}" type="presParOf" srcId="{8A791E4E-589F-4252-8153-022CBF544488}" destId="{E8C77CC9-CDF8-4DB4-9530-C7C70A1CFA2C}" srcOrd="0" destOrd="0" presId="urn:microsoft.com/office/officeart/2005/8/layout/list1"/>
    <dgm:cxn modelId="{169ECFF8-AE3D-4F7D-BF1D-35DF3D5B4EB6}" type="presParOf" srcId="{8A791E4E-589F-4252-8153-022CBF544488}" destId="{C07F6E4A-26D9-4970-A9CC-E1A6AD27F8A2}" srcOrd="1" destOrd="0" presId="urn:microsoft.com/office/officeart/2005/8/layout/list1"/>
    <dgm:cxn modelId="{6C07743F-8959-4598-9B0D-39654C0DADAA}" type="presParOf" srcId="{20EBF108-EF18-40C5-90A5-ECB1388087FF}" destId="{B953B913-8C9D-4718-90A3-0CF7D336E234}" srcOrd="9" destOrd="0" presId="urn:microsoft.com/office/officeart/2005/8/layout/list1"/>
    <dgm:cxn modelId="{3A175113-9F9B-40D5-B35C-2EB77D78C71D}" type="presParOf" srcId="{20EBF108-EF18-40C5-90A5-ECB1388087FF}" destId="{0F4081EA-EA76-4EB6-9CCE-68AEB9F3E77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132BDF-7966-403F-A1EF-38BC068DD717}"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38514967-C62A-489D-83EC-8A6193792A00}">
      <dgm:prSet/>
      <dgm:spPr/>
      <dgm:t>
        <a:bodyPr/>
        <a:lstStyle/>
        <a:p>
          <a:r>
            <a:rPr lang="en-US"/>
            <a:t>Reasons for fear at the shelter:</a:t>
          </a:r>
        </a:p>
      </dgm:t>
    </dgm:pt>
    <dgm:pt modelId="{BC286F58-6667-4E74-B063-58AD935C188E}" type="parTrans" cxnId="{004E3D87-344D-4033-B67C-677585A41B38}">
      <dgm:prSet/>
      <dgm:spPr/>
      <dgm:t>
        <a:bodyPr/>
        <a:lstStyle/>
        <a:p>
          <a:endParaRPr lang="en-US"/>
        </a:p>
      </dgm:t>
    </dgm:pt>
    <dgm:pt modelId="{06BE2D01-F9AC-4B5F-98CC-390CF4C367AF}" type="sibTrans" cxnId="{004E3D87-344D-4033-B67C-677585A41B38}">
      <dgm:prSet/>
      <dgm:spPr/>
      <dgm:t>
        <a:bodyPr/>
        <a:lstStyle/>
        <a:p>
          <a:endParaRPr lang="en-US"/>
        </a:p>
      </dgm:t>
    </dgm:pt>
    <dgm:pt modelId="{C61DEA6E-6F98-4012-AA7B-3E0F3F88B485}">
      <dgm:prSet/>
      <dgm:spPr/>
      <dgm:t>
        <a:bodyPr/>
        <a:lstStyle/>
        <a:p>
          <a:r>
            <a:rPr lang="en-US"/>
            <a:t>New environment, changes, stress, strangers, genetics, past experiences.</a:t>
          </a:r>
        </a:p>
      </dgm:t>
    </dgm:pt>
    <dgm:pt modelId="{30F0EDB4-8C5A-45A4-8DF6-0D99F59F3D85}" type="parTrans" cxnId="{F5E9D301-8023-4DFF-8C0D-7498BEB54BC6}">
      <dgm:prSet/>
      <dgm:spPr/>
      <dgm:t>
        <a:bodyPr/>
        <a:lstStyle/>
        <a:p>
          <a:endParaRPr lang="en-US"/>
        </a:p>
      </dgm:t>
    </dgm:pt>
    <dgm:pt modelId="{3A50CDF1-9F88-47B5-9614-2F558A8927F5}" type="sibTrans" cxnId="{F5E9D301-8023-4DFF-8C0D-7498BEB54BC6}">
      <dgm:prSet/>
      <dgm:spPr/>
      <dgm:t>
        <a:bodyPr/>
        <a:lstStyle/>
        <a:p>
          <a:endParaRPr lang="en-US"/>
        </a:p>
      </dgm:t>
    </dgm:pt>
    <dgm:pt modelId="{42082AC2-956B-4B01-A741-10819DBAB072}">
      <dgm:prSet/>
      <dgm:spPr/>
      <dgm:t>
        <a:bodyPr/>
        <a:lstStyle/>
        <a:p>
          <a:r>
            <a:rPr lang="en-US"/>
            <a:t>Some signs of fear:</a:t>
          </a:r>
        </a:p>
      </dgm:t>
    </dgm:pt>
    <dgm:pt modelId="{9B70AE3F-8E4B-482E-8AA1-1BB1CD57CDA2}" type="parTrans" cxnId="{35BF0977-9BF9-4DBC-867C-8A9FAC5254F8}">
      <dgm:prSet/>
      <dgm:spPr/>
      <dgm:t>
        <a:bodyPr/>
        <a:lstStyle/>
        <a:p>
          <a:endParaRPr lang="en-US"/>
        </a:p>
      </dgm:t>
    </dgm:pt>
    <dgm:pt modelId="{567A08C0-370D-4637-B775-9F90CE963965}" type="sibTrans" cxnId="{35BF0977-9BF9-4DBC-867C-8A9FAC5254F8}">
      <dgm:prSet/>
      <dgm:spPr/>
      <dgm:t>
        <a:bodyPr/>
        <a:lstStyle/>
        <a:p>
          <a:endParaRPr lang="en-US"/>
        </a:p>
      </dgm:t>
    </dgm:pt>
    <dgm:pt modelId="{A1E0AE63-2F89-4F5F-ADDA-3FCA7EBF5808}">
      <dgm:prSet/>
      <dgm:spPr/>
      <dgm:t>
        <a:bodyPr/>
        <a:lstStyle/>
        <a:p>
          <a:r>
            <a:rPr lang="en-US"/>
            <a:t>Averting gaze, whale eyes, lip licking, pinned ears, tucked tail, paw lift, yawning, low head and body, avoidant, may be offering appeasing body language</a:t>
          </a:r>
        </a:p>
      </dgm:t>
    </dgm:pt>
    <dgm:pt modelId="{BE345AF3-D415-44EC-BF17-BF352450AD74}" type="parTrans" cxnId="{096963F0-373D-4B6A-B5C5-48A80402F89C}">
      <dgm:prSet/>
      <dgm:spPr/>
      <dgm:t>
        <a:bodyPr/>
        <a:lstStyle/>
        <a:p>
          <a:endParaRPr lang="en-US"/>
        </a:p>
      </dgm:t>
    </dgm:pt>
    <dgm:pt modelId="{BD3540A4-ECD7-400E-ABE3-0FD001C3F0D8}" type="sibTrans" cxnId="{096963F0-373D-4B6A-B5C5-48A80402F89C}">
      <dgm:prSet/>
      <dgm:spPr/>
      <dgm:t>
        <a:bodyPr/>
        <a:lstStyle/>
        <a:p>
          <a:endParaRPr lang="en-US"/>
        </a:p>
      </dgm:t>
    </dgm:pt>
    <dgm:pt modelId="{96AB5589-AF3C-4957-A71A-60EA4C81659E}">
      <dgm:prSet/>
      <dgm:spPr/>
      <dgm:t>
        <a:bodyPr/>
        <a:lstStyle/>
        <a:p>
          <a:r>
            <a:rPr lang="en-US"/>
            <a:t>It is important to recognize low levels of fear and respect the dog’s space, so they do not feel the need to progress to higher levels of fear. </a:t>
          </a:r>
        </a:p>
      </dgm:t>
    </dgm:pt>
    <dgm:pt modelId="{764AE496-452C-4B74-B4C4-AE4606707DDC}" type="parTrans" cxnId="{9420AD93-77B1-4754-A577-8CEDD2A5ED94}">
      <dgm:prSet/>
      <dgm:spPr/>
      <dgm:t>
        <a:bodyPr/>
        <a:lstStyle/>
        <a:p>
          <a:endParaRPr lang="en-US"/>
        </a:p>
      </dgm:t>
    </dgm:pt>
    <dgm:pt modelId="{ED77CBDB-BD41-4337-B1E0-E8213DAE28E8}" type="sibTrans" cxnId="{9420AD93-77B1-4754-A577-8CEDD2A5ED94}">
      <dgm:prSet/>
      <dgm:spPr/>
      <dgm:t>
        <a:bodyPr/>
        <a:lstStyle/>
        <a:p>
          <a:endParaRPr lang="en-US"/>
        </a:p>
      </dgm:t>
    </dgm:pt>
    <dgm:pt modelId="{D82317BE-5F13-446A-A451-CF2D0DD5CE7D}">
      <dgm:prSet/>
      <dgm:spPr/>
      <dgm:t>
        <a:bodyPr/>
        <a:lstStyle/>
        <a:p>
          <a:r>
            <a:rPr lang="en-US"/>
            <a:t>The next two slides provide important body language refresher information. </a:t>
          </a:r>
        </a:p>
      </dgm:t>
    </dgm:pt>
    <dgm:pt modelId="{4D5037C3-DE09-41C1-A2F9-33FD4BE53690}" type="parTrans" cxnId="{31BA4712-7AD2-48CC-A917-DDFB6E670B8B}">
      <dgm:prSet/>
      <dgm:spPr/>
      <dgm:t>
        <a:bodyPr/>
        <a:lstStyle/>
        <a:p>
          <a:endParaRPr lang="en-US"/>
        </a:p>
      </dgm:t>
    </dgm:pt>
    <dgm:pt modelId="{03EA9C08-4A5A-435A-B216-0B10DDCF90E7}" type="sibTrans" cxnId="{31BA4712-7AD2-48CC-A917-DDFB6E670B8B}">
      <dgm:prSet/>
      <dgm:spPr/>
      <dgm:t>
        <a:bodyPr/>
        <a:lstStyle/>
        <a:p>
          <a:endParaRPr lang="en-US"/>
        </a:p>
      </dgm:t>
    </dgm:pt>
    <dgm:pt modelId="{5AB6E884-83DF-4207-A4E9-275F360FF04A}">
      <dgm:prSet/>
      <dgm:spPr/>
      <dgm:t>
        <a:bodyPr/>
        <a:lstStyle/>
        <a:p>
          <a:r>
            <a:rPr lang="en-US"/>
            <a:t>Tips: </a:t>
          </a:r>
        </a:p>
      </dgm:t>
    </dgm:pt>
    <dgm:pt modelId="{A22128CE-9C56-4B40-AD2B-B51A4ABCF652}" type="parTrans" cxnId="{732524EE-4249-401C-9A28-ADE2D66F01C7}">
      <dgm:prSet/>
      <dgm:spPr/>
      <dgm:t>
        <a:bodyPr/>
        <a:lstStyle/>
        <a:p>
          <a:endParaRPr lang="en-US"/>
        </a:p>
      </dgm:t>
    </dgm:pt>
    <dgm:pt modelId="{5015D0EC-12DC-4BE8-8D78-8C642B5CC561}" type="sibTrans" cxnId="{732524EE-4249-401C-9A28-ADE2D66F01C7}">
      <dgm:prSet/>
      <dgm:spPr/>
      <dgm:t>
        <a:bodyPr/>
        <a:lstStyle/>
        <a:p>
          <a:endParaRPr lang="en-US"/>
        </a:p>
      </dgm:t>
    </dgm:pt>
    <dgm:pt modelId="{47E2AB46-BE1E-4E11-A155-7FCC92DB2D55}">
      <dgm:prSet/>
      <dgm:spPr/>
      <dgm:t>
        <a:bodyPr/>
        <a:lstStyle/>
        <a:p>
          <a:r>
            <a:rPr lang="en-US"/>
            <a:t>Refrain from approaching or reaching towards a fearful dog. Instead, offer space, turn your body sideways, avoid eye contact, and toss treats. </a:t>
          </a:r>
        </a:p>
      </dgm:t>
    </dgm:pt>
    <dgm:pt modelId="{8FF6B93F-E5B5-44E9-9A6A-A3FFD4014A26}" type="parTrans" cxnId="{097F9D5A-3C26-4939-9828-F02BD2AABCCA}">
      <dgm:prSet/>
      <dgm:spPr/>
      <dgm:t>
        <a:bodyPr/>
        <a:lstStyle/>
        <a:p>
          <a:endParaRPr lang="en-US"/>
        </a:p>
      </dgm:t>
    </dgm:pt>
    <dgm:pt modelId="{65632EE2-99E2-4302-B51F-500F14D38E7F}" type="sibTrans" cxnId="{097F9D5A-3C26-4939-9828-F02BD2AABCCA}">
      <dgm:prSet/>
      <dgm:spPr/>
      <dgm:t>
        <a:bodyPr/>
        <a:lstStyle/>
        <a:p>
          <a:endParaRPr lang="en-US"/>
        </a:p>
      </dgm:t>
    </dgm:pt>
    <dgm:pt modelId="{6D63B81F-F7B2-4E15-89F5-C64F852BA2B3}">
      <dgm:prSet/>
      <dgm:spPr/>
      <dgm:t>
        <a:bodyPr/>
        <a:lstStyle/>
        <a:p>
          <a:r>
            <a:rPr lang="en-US"/>
            <a:t>Patience and a calm demeaner are key. </a:t>
          </a:r>
        </a:p>
      </dgm:t>
    </dgm:pt>
    <dgm:pt modelId="{95623C38-1913-43AD-AA9E-098859CE654C}" type="parTrans" cxnId="{8B2E742A-BABA-420F-AF43-3B323C549113}">
      <dgm:prSet/>
      <dgm:spPr/>
      <dgm:t>
        <a:bodyPr/>
        <a:lstStyle/>
        <a:p>
          <a:endParaRPr lang="en-US"/>
        </a:p>
      </dgm:t>
    </dgm:pt>
    <dgm:pt modelId="{E0B1EB17-1280-4EFB-A4B2-01FE3688E124}" type="sibTrans" cxnId="{8B2E742A-BABA-420F-AF43-3B323C549113}">
      <dgm:prSet/>
      <dgm:spPr/>
      <dgm:t>
        <a:bodyPr/>
        <a:lstStyle/>
        <a:p>
          <a:endParaRPr lang="en-US"/>
        </a:p>
      </dgm:t>
    </dgm:pt>
    <dgm:pt modelId="{78E93E3B-1267-4565-92D4-21ED749E0FFC}">
      <dgm:prSet/>
      <dgm:spPr/>
      <dgm:t>
        <a:bodyPr/>
        <a:lstStyle/>
        <a:p>
          <a:r>
            <a:rPr lang="en-US"/>
            <a:t>Remove items that obscure your face such as sunglasses and hats.</a:t>
          </a:r>
        </a:p>
      </dgm:t>
    </dgm:pt>
    <dgm:pt modelId="{6FCDA4CD-9E45-4986-ACAF-FEA635255E39}" type="parTrans" cxnId="{5D3753A8-AD3D-43F0-B02B-D5CD5F14F66B}">
      <dgm:prSet/>
      <dgm:spPr/>
      <dgm:t>
        <a:bodyPr/>
        <a:lstStyle/>
        <a:p>
          <a:endParaRPr lang="en-US"/>
        </a:p>
      </dgm:t>
    </dgm:pt>
    <dgm:pt modelId="{07BD1701-D07A-4132-BABE-2FA5CAA1D4D1}" type="sibTrans" cxnId="{5D3753A8-AD3D-43F0-B02B-D5CD5F14F66B}">
      <dgm:prSet/>
      <dgm:spPr/>
      <dgm:t>
        <a:bodyPr/>
        <a:lstStyle/>
        <a:p>
          <a:endParaRPr lang="en-US"/>
        </a:p>
      </dgm:t>
    </dgm:pt>
    <dgm:pt modelId="{1FA4D097-B22E-4ED2-A893-D01F38C6B22E}">
      <dgm:prSet/>
      <dgm:spPr/>
      <dgm:t>
        <a:bodyPr/>
        <a:lstStyle/>
        <a:p>
          <a:r>
            <a:rPr lang="en-US"/>
            <a:t>Recognize the subtle signs of fear and refrain from putting the dog over threshold.</a:t>
          </a:r>
        </a:p>
      </dgm:t>
    </dgm:pt>
    <dgm:pt modelId="{057ACF62-50D5-4AA4-BDC5-46FF29E29498}" type="parTrans" cxnId="{30AE905C-49D9-447D-AABE-CA5BE5D8599F}">
      <dgm:prSet/>
      <dgm:spPr/>
      <dgm:t>
        <a:bodyPr/>
        <a:lstStyle/>
        <a:p>
          <a:endParaRPr lang="en-US"/>
        </a:p>
      </dgm:t>
    </dgm:pt>
    <dgm:pt modelId="{8033A023-8B84-43C4-B3AB-96FBC7685384}" type="sibTrans" cxnId="{30AE905C-49D9-447D-AABE-CA5BE5D8599F}">
      <dgm:prSet/>
      <dgm:spPr/>
      <dgm:t>
        <a:bodyPr/>
        <a:lstStyle/>
        <a:p>
          <a:endParaRPr lang="en-US"/>
        </a:p>
      </dgm:t>
    </dgm:pt>
    <dgm:pt modelId="{C6091E8B-2915-40B6-BB37-05E11F6CD307}">
      <dgm:prSet/>
      <dgm:spPr/>
      <dgm:t>
        <a:bodyPr/>
        <a:lstStyle/>
        <a:p>
          <a:r>
            <a:rPr lang="en-US"/>
            <a:t>If the dog remains fearful and overly stressed, discontinue the interaction. </a:t>
          </a:r>
        </a:p>
      </dgm:t>
    </dgm:pt>
    <dgm:pt modelId="{429B16C3-4CD0-4E0B-A4B2-4840AF21DAD0}" type="parTrans" cxnId="{FE7715CE-003B-40C6-BB91-33CE21A530E3}">
      <dgm:prSet/>
      <dgm:spPr/>
      <dgm:t>
        <a:bodyPr/>
        <a:lstStyle/>
        <a:p>
          <a:endParaRPr lang="en-US"/>
        </a:p>
      </dgm:t>
    </dgm:pt>
    <dgm:pt modelId="{2E660E18-55FD-4CD1-A210-A11478DDF936}" type="sibTrans" cxnId="{FE7715CE-003B-40C6-BB91-33CE21A530E3}">
      <dgm:prSet/>
      <dgm:spPr/>
      <dgm:t>
        <a:bodyPr/>
        <a:lstStyle/>
        <a:p>
          <a:endParaRPr lang="en-US"/>
        </a:p>
      </dgm:t>
    </dgm:pt>
    <dgm:pt modelId="{3FEACD31-48F8-462E-A967-26E955CA0FE7}" type="pres">
      <dgm:prSet presAssocID="{7D132BDF-7966-403F-A1EF-38BC068DD717}" presName="linear" presStyleCnt="0">
        <dgm:presLayoutVars>
          <dgm:dir/>
          <dgm:animLvl val="lvl"/>
          <dgm:resizeHandles val="exact"/>
        </dgm:presLayoutVars>
      </dgm:prSet>
      <dgm:spPr/>
    </dgm:pt>
    <dgm:pt modelId="{6F4A079A-2F3E-4024-84EE-9B6ADAF5CAF0}" type="pres">
      <dgm:prSet presAssocID="{38514967-C62A-489D-83EC-8A6193792A00}" presName="parentLin" presStyleCnt="0"/>
      <dgm:spPr/>
    </dgm:pt>
    <dgm:pt modelId="{C17F0E2B-C155-43B2-87BB-C6B875713809}" type="pres">
      <dgm:prSet presAssocID="{38514967-C62A-489D-83EC-8A6193792A00}" presName="parentLeftMargin" presStyleLbl="node1" presStyleIdx="0" presStyleCnt="3"/>
      <dgm:spPr/>
    </dgm:pt>
    <dgm:pt modelId="{F27B23FF-E06D-48BA-A9EE-25002E05274F}" type="pres">
      <dgm:prSet presAssocID="{38514967-C62A-489D-83EC-8A6193792A00}" presName="parentText" presStyleLbl="node1" presStyleIdx="0" presStyleCnt="3">
        <dgm:presLayoutVars>
          <dgm:chMax val="0"/>
          <dgm:bulletEnabled val="1"/>
        </dgm:presLayoutVars>
      </dgm:prSet>
      <dgm:spPr/>
    </dgm:pt>
    <dgm:pt modelId="{BEFE2065-5D8F-4F42-A194-3E44E50FBDE5}" type="pres">
      <dgm:prSet presAssocID="{38514967-C62A-489D-83EC-8A6193792A00}" presName="negativeSpace" presStyleCnt="0"/>
      <dgm:spPr/>
    </dgm:pt>
    <dgm:pt modelId="{F0DA84DF-AD99-4C5E-AF7A-309A6BED6EA8}" type="pres">
      <dgm:prSet presAssocID="{38514967-C62A-489D-83EC-8A6193792A00}" presName="childText" presStyleLbl="conFgAcc1" presStyleIdx="0" presStyleCnt="3">
        <dgm:presLayoutVars>
          <dgm:bulletEnabled val="1"/>
        </dgm:presLayoutVars>
      </dgm:prSet>
      <dgm:spPr/>
    </dgm:pt>
    <dgm:pt modelId="{5C76B5ED-7F92-4EF8-8AC5-5A06887A6405}" type="pres">
      <dgm:prSet presAssocID="{06BE2D01-F9AC-4B5F-98CC-390CF4C367AF}" presName="spaceBetweenRectangles" presStyleCnt="0"/>
      <dgm:spPr/>
    </dgm:pt>
    <dgm:pt modelId="{16048143-30FC-478E-9340-F3EF08C79697}" type="pres">
      <dgm:prSet presAssocID="{42082AC2-956B-4B01-A741-10819DBAB072}" presName="parentLin" presStyleCnt="0"/>
      <dgm:spPr/>
    </dgm:pt>
    <dgm:pt modelId="{BD503E8A-0FDD-404E-8D8A-19A25162C2EA}" type="pres">
      <dgm:prSet presAssocID="{42082AC2-956B-4B01-A741-10819DBAB072}" presName="parentLeftMargin" presStyleLbl="node1" presStyleIdx="0" presStyleCnt="3"/>
      <dgm:spPr/>
    </dgm:pt>
    <dgm:pt modelId="{83C1F0F2-8F81-465B-ACBB-BF838BB67157}" type="pres">
      <dgm:prSet presAssocID="{42082AC2-956B-4B01-A741-10819DBAB072}" presName="parentText" presStyleLbl="node1" presStyleIdx="1" presStyleCnt="3">
        <dgm:presLayoutVars>
          <dgm:chMax val="0"/>
          <dgm:bulletEnabled val="1"/>
        </dgm:presLayoutVars>
      </dgm:prSet>
      <dgm:spPr/>
    </dgm:pt>
    <dgm:pt modelId="{EF33BC21-EFD1-4037-B0D6-B7FEF980954F}" type="pres">
      <dgm:prSet presAssocID="{42082AC2-956B-4B01-A741-10819DBAB072}" presName="negativeSpace" presStyleCnt="0"/>
      <dgm:spPr/>
    </dgm:pt>
    <dgm:pt modelId="{9763127D-9A6E-461F-9A59-B9F68012CA5B}" type="pres">
      <dgm:prSet presAssocID="{42082AC2-956B-4B01-A741-10819DBAB072}" presName="childText" presStyleLbl="conFgAcc1" presStyleIdx="1" presStyleCnt="3">
        <dgm:presLayoutVars>
          <dgm:bulletEnabled val="1"/>
        </dgm:presLayoutVars>
      </dgm:prSet>
      <dgm:spPr/>
    </dgm:pt>
    <dgm:pt modelId="{D451C64C-A6AF-4D8E-B75D-6866BF72C236}" type="pres">
      <dgm:prSet presAssocID="{567A08C0-370D-4637-B775-9F90CE963965}" presName="spaceBetweenRectangles" presStyleCnt="0"/>
      <dgm:spPr/>
    </dgm:pt>
    <dgm:pt modelId="{0FDFED6F-098B-497F-A5DC-819E4676DB9D}" type="pres">
      <dgm:prSet presAssocID="{5AB6E884-83DF-4207-A4E9-275F360FF04A}" presName="parentLin" presStyleCnt="0"/>
      <dgm:spPr/>
    </dgm:pt>
    <dgm:pt modelId="{1960D079-3F18-4A9C-8E73-399C33B2C969}" type="pres">
      <dgm:prSet presAssocID="{5AB6E884-83DF-4207-A4E9-275F360FF04A}" presName="parentLeftMargin" presStyleLbl="node1" presStyleIdx="1" presStyleCnt="3"/>
      <dgm:spPr/>
    </dgm:pt>
    <dgm:pt modelId="{B5E094FF-9BC2-436D-ADF5-82794016F2D7}" type="pres">
      <dgm:prSet presAssocID="{5AB6E884-83DF-4207-A4E9-275F360FF04A}" presName="parentText" presStyleLbl="node1" presStyleIdx="2" presStyleCnt="3">
        <dgm:presLayoutVars>
          <dgm:chMax val="0"/>
          <dgm:bulletEnabled val="1"/>
        </dgm:presLayoutVars>
      </dgm:prSet>
      <dgm:spPr/>
    </dgm:pt>
    <dgm:pt modelId="{2D340627-1D73-4967-8EDE-85BEB9C8F3EB}" type="pres">
      <dgm:prSet presAssocID="{5AB6E884-83DF-4207-A4E9-275F360FF04A}" presName="negativeSpace" presStyleCnt="0"/>
      <dgm:spPr/>
    </dgm:pt>
    <dgm:pt modelId="{BBCAA740-6E73-4B5A-B86C-E18496D7E6D3}" type="pres">
      <dgm:prSet presAssocID="{5AB6E884-83DF-4207-A4E9-275F360FF04A}" presName="childText" presStyleLbl="conFgAcc1" presStyleIdx="2" presStyleCnt="3">
        <dgm:presLayoutVars>
          <dgm:bulletEnabled val="1"/>
        </dgm:presLayoutVars>
      </dgm:prSet>
      <dgm:spPr/>
    </dgm:pt>
  </dgm:ptLst>
  <dgm:cxnLst>
    <dgm:cxn modelId="{F5E9D301-8023-4DFF-8C0D-7498BEB54BC6}" srcId="{38514967-C62A-489D-83EC-8A6193792A00}" destId="{C61DEA6E-6F98-4012-AA7B-3E0F3F88B485}" srcOrd="0" destOrd="0" parTransId="{30F0EDB4-8C5A-45A4-8DF6-0D99F59F3D85}" sibTransId="{3A50CDF1-9F88-47B5-9614-2F558A8927F5}"/>
    <dgm:cxn modelId="{D06FEA0A-5EFF-4E19-8A2B-7F8B25E17CB4}" type="presOf" srcId="{47E2AB46-BE1E-4E11-A155-7FCC92DB2D55}" destId="{BBCAA740-6E73-4B5A-B86C-E18496D7E6D3}" srcOrd="0" destOrd="0" presId="urn:microsoft.com/office/officeart/2005/8/layout/list1"/>
    <dgm:cxn modelId="{31BA4712-7AD2-48CC-A917-DDFB6E670B8B}" srcId="{42082AC2-956B-4B01-A741-10819DBAB072}" destId="{D82317BE-5F13-446A-A451-CF2D0DD5CE7D}" srcOrd="2" destOrd="0" parTransId="{4D5037C3-DE09-41C1-A2F9-33FD4BE53690}" sibTransId="{03EA9C08-4A5A-435A-B216-0B10DDCF90E7}"/>
    <dgm:cxn modelId="{4E03E820-C851-4309-9293-560959DF8B4C}" type="presOf" srcId="{D82317BE-5F13-446A-A451-CF2D0DD5CE7D}" destId="{9763127D-9A6E-461F-9A59-B9F68012CA5B}" srcOrd="0" destOrd="2" presId="urn:microsoft.com/office/officeart/2005/8/layout/list1"/>
    <dgm:cxn modelId="{8B2E742A-BABA-420F-AF43-3B323C549113}" srcId="{5AB6E884-83DF-4207-A4E9-275F360FF04A}" destId="{6D63B81F-F7B2-4E15-89F5-C64F852BA2B3}" srcOrd="1" destOrd="0" parTransId="{95623C38-1913-43AD-AA9E-098859CE654C}" sibTransId="{E0B1EB17-1280-4EFB-A4B2-01FE3688E124}"/>
    <dgm:cxn modelId="{C7814138-A7E5-4ED1-AA62-63048D9273B8}" type="presOf" srcId="{5AB6E884-83DF-4207-A4E9-275F360FF04A}" destId="{1960D079-3F18-4A9C-8E73-399C33B2C969}" srcOrd="0" destOrd="0" presId="urn:microsoft.com/office/officeart/2005/8/layout/list1"/>
    <dgm:cxn modelId="{8632E038-D5B2-4FDF-AFEB-E966EF474AA7}" type="presOf" srcId="{C6091E8B-2915-40B6-BB37-05E11F6CD307}" destId="{BBCAA740-6E73-4B5A-B86C-E18496D7E6D3}" srcOrd="0" destOrd="4" presId="urn:microsoft.com/office/officeart/2005/8/layout/list1"/>
    <dgm:cxn modelId="{C366953D-4841-42ED-974E-782BE066D790}" type="presOf" srcId="{5AB6E884-83DF-4207-A4E9-275F360FF04A}" destId="{B5E094FF-9BC2-436D-ADF5-82794016F2D7}" srcOrd="1" destOrd="0" presId="urn:microsoft.com/office/officeart/2005/8/layout/list1"/>
    <dgm:cxn modelId="{30AE905C-49D9-447D-AABE-CA5BE5D8599F}" srcId="{5AB6E884-83DF-4207-A4E9-275F360FF04A}" destId="{1FA4D097-B22E-4ED2-A893-D01F38C6B22E}" srcOrd="3" destOrd="0" parTransId="{057ACF62-50D5-4AA4-BDC5-46FF29E29498}" sibTransId="{8033A023-8B84-43C4-B3AB-96FBC7685384}"/>
    <dgm:cxn modelId="{052D8A74-D17E-4101-9CD8-B69EEC10A491}" type="presOf" srcId="{96AB5589-AF3C-4957-A71A-60EA4C81659E}" destId="{9763127D-9A6E-461F-9A59-B9F68012CA5B}" srcOrd="0" destOrd="1" presId="urn:microsoft.com/office/officeart/2005/8/layout/list1"/>
    <dgm:cxn modelId="{35BF0977-9BF9-4DBC-867C-8A9FAC5254F8}" srcId="{7D132BDF-7966-403F-A1EF-38BC068DD717}" destId="{42082AC2-956B-4B01-A741-10819DBAB072}" srcOrd="1" destOrd="0" parTransId="{9B70AE3F-8E4B-482E-8AA1-1BB1CD57CDA2}" sibTransId="{567A08C0-370D-4637-B775-9F90CE963965}"/>
    <dgm:cxn modelId="{1F968B58-905A-442D-A02A-321678C6FB58}" type="presOf" srcId="{38514967-C62A-489D-83EC-8A6193792A00}" destId="{C17F0E2B-C155-43B2-87BB-C6B875713809}" srcOrd="0" destOrd="0" presId="urn:microsoft.com/office/officeart/2005/8/layout/list1"/>
    <dgm:cxn modelId="{68A8645A-6CE9-4FFC-9578-2055A5B07409}" type="presOf" srcId="{42082AC2-956B-4B01-A741-10819DBAB072}" destId="{83C1F0F2-8F81-465B-ACBB-BF838BB67157}" srcOrd="1" destOrd="0" presId="urn:microsoft.com/office/officeart/2005/8/layout/list1"/>
    <dgm:cxn modelId="{097F9D5A-3C26-4939-9828-F02BD2AABCCA}" srcId="{5AB6E884-83DF-4207-A4E9-275F360FF04A}" destId="{47E2AB46-BE1E-4E11-A155-7FCC92DB2D55}" srcOrd="0" destOrd="0" parTransId="{8FF6B93F-E5B5-44E9-9A6A-A3FFD4014A26}" sibTransId="{65632EE2-99E2-4302-B51F-500F14D38E7F}"/>
    <dgm:cxn modelId="{004E3D87-344D-4033-B67C-677585A41B38}" srcId="{7D132BDF-7966-403F-A1EF-38BC068DD717}" destId="{38514967-C62A-489D-83EC-8A6193792A00}" srcOrd="0" destOrd="0" parTransId="{BC286F58-6667-4E74-B063-58AD935C188E}" sibTransId="{06BE2D01-F9AC-4B5F-98CC-390CF4C367AF}"/>
    <dgm:cxn modelId="{FD13008C-94A9-4943-97DF-0ED999A1F4C2}" type="presOf" srcId="{1FA4D097-B22E-4ED2-A893-D01F38C6B22E}" destId="{BBCAA740-6E73-4B5A-B86C-E18496D7E6D3}" srcOrd="0" destOrd="3" presId="urn:microsoft.com/office/officeart/2005/8/layout/list1"/>
    <dgm:cxn modelId="{9420AD93-77B1-4754-A577-8CEDD2A5ED94}" srcId="{42082AC2-956B-4B01-A741-10819DBAB072}" destId="{96AB5589-AF3C-4957-A71A-60EA4C81659E}" srcOrd="1" destOrd="0" parTransId="{764AE496-452C-4B74-B4C4-AE4606707DDC}" sibTransId="{ED77CBDB-BD41-4337-B1E0-E8213DAE28E8}"/>
    <dgm:cxn modelId="{E8A11D9E-7C92-47E4-A973-4B2477CB4181}" type="presOf" srcId="{7D132BDF-7966-403F-A1EF-38BC068DD717}" destId="{3FEACD31-48F8-462E-A967-26E955CA0FE7}" srcOrd="0" destOrd="0" presId="urn:microsoft.com/office/officeart/2005/8/layout/list1"/>
    <dgm:cxn modelId="{E1AA509F-437D-4B21-B9EF-2358AAA35E7A}" type="presOf" srcId="{6D63B81F-F7B2-4E15-89F5-C64F852BA2B3}" destId="{BBCAA740-6E73-4B5A-B86C-E18496D7E6D3}" srcOrd="0" destOrd="1" presId="urn:microsoft.com/office/officeart/2005/8/layout/list1"/>
    <dgm:cxn modelId="{98D3A3A4-0DFF-4254-9F7B-2678A581CB2A}" type="presOf" srcId="{A1E0AE63-2F89-4F5F-ADDA-3FCA7EBF5808}" destId="{9763127D-9A6E-461F-9A59-B9F68012CA5B}" srcOrd="0" destOrd="0" presId="urn:microsoft.com/office/officeart/2005/8/layout/list1"/>
    <dgm:cxn modelId="{BBC0B7A7-37CD-475F-90AA-0485F2106330}" type="presOf" srcId="{42082AC2-956B-4B01-A741-10819DBAB072}" destId="{BD503E8A-0FDD-404E-8D8A-19A25162C2EA}" srcOrd="0" destOrd="0" presId="urn:microsoft.com/office/officeart/2005/8/layout/list1"/>
    <dgm:cxn modelId="{5D3753A8-AD3D-43F0-B02B-D5CD5F14F66B}" srcId="{5AB6E884-83DF-4207-A4E9-275F360FF04A}" destId="{78E93E3B-1267-4565-92D4-21ED749E0FFC}" srcOrd="2" destOrd="0" parTransId="{6FCDA4CD-9E45-4986-ACAF-FEA635255E39}" sibTransId="{07BD1701-D07A-4132-BABE-2FA5CAA1D4D1}"/>
    <dgm:cxn modelId="{EC682CC2-A3B3-4257-92D4-42E4991637E1}" type="presOf" srcId="{78E93E3B-1267-4565-92D4-21ED749E0FFC}" destId="{BBCAA740-6E73-4B5A-B86C-E18496D7E6D3}" srcOrd="0" destOrd="2" presId="urn:microsoft.com/office/officeart/2005/8/layout/list1"/>
    <dgm:cxn modelId="{0AAEA4C6-7FD5-4171-9702-C2A1102CC734}" type="presOf" srcId="{38514967-C62A-489D-83EC-8A6193792A00}" destId="{F27B23FF-E06D-48BA-A9EE-25002E05274F}" srcOrd="1" destOrd="0" presId="urn:microsoft.com/office/officeart/2005/8/layout/list1"/>
    <dgm:cxn modelId="{FE7715CE-003B-40C6-BB91-33CE21A530E3}" srcId="{5AB6E884-83DF-4207-A4E9-275F360FF04A}" destId="{C6091E8B-2915-40B6-BB37-05E11F6CD307}" srcOrd="4" destOrd="0" parTransId="{429B16C3-4CD0-4E0B-A4B2-4840AF21DAD0}" sibTransId="{2E660E18-55FD-4CD1-A210-A11478DDF936}"/>
    <dgm:cxn modelId="{732524EE-4249-401C-9A28-ADE2D66F01C7}" srcId="{7D132BDF-7966-403F-A1EF-38BC068DD717}" destId="{5AB6E884-83DF-4207-A4E9-275F360FF04A}" srcOrd="2" destOrd="0" parTransId="{A22128CE-9C56-4B40-AD2B-B51A4ABCF652}" sibTransId="{5015D0EC-12DC-4BE8-8D78-8C642B5CC561}"/>
    <dgm:cxn modelId="{096963F0-373D-4B6A-B5C5-48A80402F89C}" srcId="{42082AC2-956B-4B01-A741-10819DBAB072}" destId="{A1E0AE63-2F89-4F5F-ADDA-3FCA7EBF5808}" srcOrd="0" destOrd="0" parTransId="{BE345AF3-D415-44EC-BF17-BF352450AD74}" sibTransId="{BD3540A4-ECD7-400E-ABE3-0FD001C3F0D8}"/>
    <dgm:cxn modelId="{07EF9AF6-2851-4AA1-82A6-6880248A3E7A}" type="presOf" srcId="{C61DEA6E-6F98-4012-AA7B-3E0F3F88B485}" destId="{F0DA84DF-AD99-4C5E-AF7A-309A6BED6EA8}" srcOrd="0" destOrd="0" presId="urn:microsoft.com/office/officeart/2005/8/layout/list1"/>
    <dgm:cxn modelId="{7F38B54B-580D-4F3C-A092-72ECE5D9D224}" type="presParOf" srcId="{3FEACD31-48F8-462E-A967-26E955CA0FE7}" destId="{6F4A079A-2F3E-4024-84EE-9B6ADAF5CAF0}" srcOrd="0" destOrd="0" presId="urn:microsoft.com/office/officeart/2005/8/layout/list1"/>
    <dgm:cxn modelId="{2B9099DE-6D5A-46F1-B715-D823A62C29C3}" type="presParOf" srcId="{6F4A079A-2F3E-4024-84EE-9B6ADAF5CAF0}" destId="{C17F0E2B-C155-43B2-87BB-C6B875713809}" srcOrd="0" destOrd="0" presId="urn:microsoft.com/office/officeart/2005/8/layout/list1"/>
    <dgm:cxn modelId="{6CC09770-BB99-4473-ADE2-7818DAFB9001}" type="presParOf" srcId="{6F4A079A-2F3E-4024-84EE-9B6ADAF5CAF0}" destId="{F27B23FF-E06D-48BA-A9EE-25002E05274F}" srcOrd="1" destOrd="0" presId="urn:microsoft.com/office/officeart/2005/8/layout/list1"/>
    <dgm:cxn modelId="{AE51E13B-55EC-4E91-A04B-B5914D147E85}" type="presParOf" srcId="{3FEACD31-48F8-462E-A967-26E955CA0FE7}" destId="{BEFE2065-5D8F-4F42-A194-3E44E50FBDE5}" srcOrd="1" destOrd="0" presId="urn:microsoft.com/office/officeart/2005/8/layout/list1"/>
    <dgm:cxn modelId="{3F93EAF1-2206-49DF-A42B-17991A44187D}" type="presParOf" srcId="{3FEACD31-48F8-462E-A967-26E955CA0FE7}" destId="{F0DA84DF-AD99-4C5E-AF7A-309A6BED6EA8}" srcOrd="2" destOrd="0" presId="urn:microsoft.com/office/officeart/2005/8/layout/list1"/>
    <dgm:cxn modelId="{6510DD42-7FA5-4D42-B6FB-DCFAA999F580}" type="presParOf" srcId="{3FEACD31-48F8-462E-A967-26E955CA0FE7}" destId="{5C76B5ED-7F92-4EF8-8AC5-5A06887A6405}" srcOrd="3" destOrd="0" presId="urn:microsoft.com/office/officeart/2005/8/layout/list1"/>
    <dgm:cxn modelId="{A01C87CA-5A98-4A0B-AE14-A4D7BE09C441}" type="presParOf" srcId="{3FEACD31-48F8-462E-A967-26E955CA0FE7}" destId="{16048143-30FC-478E-9340-F3EF08C79697}" srcOrd="4" destOrd="0" presId="urn:microsoft.com/office/officeart/2005/8/layout/list1"/>
    <dgm:cxn modelId="{54BA19E0-5D93-40D5-82BB-F0969496C3F9}" type="presParOf" srcId="{16048143-30FC-478E-9340-F3EF08C79697}" destId="{BD503E8A-0FDD-404E-8D8A-19A25162C2EA}" srcOrd="0" destOrd="0" presId="urn:microsoft.com/office/officeart/2005/8/layout/list1"/>
    <dgm:cxn modelId="{6DBDFE8A-C2E1-4018-A530-D3AAA550D34B}" type="presParOf" srcId="{16048143-30FC-478E-9340-F3EF08C79697}" destId="{83C1F0F2-8F81-465B-ACBB-BF838BB67157}" srcOrd="1" destOrd="0" presId="urn:microsoft.com/office/officeart/2005/8/layout/list1"/>
    <dgm:cxn modelId="{241D4540-4813-44FB-A1B2-AE228FEF69D7}" type="presParOf" srcId="{3FEACD31-48F8-462E-A967-26E955CA0FE7}" destId="{EF33BC21-EFD1-4037-B0D6-B7FEF980954F}" srcOrd="5" destOrd="0" presId="urn:microsoft.com/office/officeart/2005/8/layout/list1"/>
    <dgm:cxn modelId="{CD7AB69C-9785-46FB-BB8B-E1ECE93D0522}" type="presParOf" srcId="{3FEACD31-48F8-462E-A967-26E955CA0FE7}" destId="{9763127D-9A6E-461F-9A59-B9F68012CA5B}" srcOrd="6" destOrd="0" presId="urn:microsoft.com/office/officeart/2005/8/layout/list1"/>
    <dgm:cxn modelId="{E914A74C-B4CC-4349-94A5-15F63C6FA94B}" type="presParOf" srcId="{3FEACD31-48F8-462E-A967-26E955CA0FE7}" destId="{D451C64C-A6AF-4D8E-B75D-6866BF72C236}" srcOrd="7" destOrd="0" presId="urn:microsoft.com/office/officeart/2005/8/layout/list1"/>
    <dgm:cxn modelId="{F6A7D997-E3E3-4642-B2C4-C741F18874D0}" type="presParOf" srcId="{3FEACD31-48F8-462E-A967-26E955CA0FE7}" destId="{0FDFED6F-098B-497F-A5DC-819E4676DB9D}" srcOrd="8" destOrd="0" presId="urn:microsoft.com/office/officeart/2005/8/layout/list1"/>
    <dgm:cxn modelId="{84F63A9B-37E0-4679-9397-36CCC9C96260}" type="presParOf" srcId="{0FDFED6F-098B-497F-A5DC-819E4676DB9D}" destId="{1960D079-3F18-4A9C-8E73-399C33B2C969}" srcOrd="0" destOrd="0" presId="urn:microsoft.com/office/officeart/2005/8/layout/list1"/>
    <dgm:cxn modelId="{30FC9E0A-CF30-4E09-BE35-75E621C8E650}" type="presParOf" srcId="{0FDFED6F-098B-497F-A5DC-819E4676DB9D}" destId="{B5E094FF-9BC2-436D-ADF5-82794016F2D7}" srcOrd="1" destOrd="0" presId="urn:microsoft.com/office/officeart/2005/8/layout/list1"/>
    <dgm:cxn modelId="{A0929B49-0D63-4FEE-9007-4689B2B3E83F}" type="presParOf" srcId="{3FEACD31-48F8-462E-A967-26E955CA0FE7}" destId="{2D340627-1D73-4967-8EDE-85BEB9C8F3EB}" srcOrd="9" destOrd="0" presId="urn:microsoft.com/office/officeart/2005/8/layout/list1"/>
    <dgm:cxn modelId="{232B0A44-FDA4-4E27-BC75-7533F09FBAB8}" type="presParOf" srcId="{3FEACD31-48F8-462E-A967-26E955CA0FE7}" destId="{BBCAA740-6E73-4B5A-B86C-E18496D7E6D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AF6910-E63E-4839-A6A9-C01FB9F5E388}"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644C7267-41FD-47A0-96C8-593F400A6851}">
      <dgm:prSet/>
      <dgm:spPr/>
      <dgm:t>
        <a:bodyPr/>
        <a:lstStyle/>
        <a:p>
          <a:r>
            <a:rPr lang="en-US" b="1"/>
            <a:t>Antecedent</a:t>
          </a:r>
          <a:endParaRPr lang="en-US"/>
        </a:p>
      </dgm:t>
    </dgm:pt>
    <dgm:pt modelId="{EEAE7CAA-C356-4941-B6A1-81631EFC6A41}" type="parTrans" cxnId="{AFFB04E4-55A0-4412-A60A-61680C8B77BC}">
      <dgm:prSet/>
      <dgm:spPr/>
      <dgm:t>
        <a:bodyPr/>
        <a:lstStyle/>
        <a:p>
          <a:endParaRPr lang="en-US"/>
        </a:p>
      </dgm:t>
    </dgm:pt>
    <dgm:pt modelId="{1C060618-0AA1-4924-92AD-5CDFB6A48408}" type="sibTrans" cxnId="{AFFB04E4-55A0-4412-A60A-61680C8B77BC}">
      <dgm:prSet/>
      <dgm:spPr/>
      <dgm:t>
        <a:bodyPr/>
        <a:lstStyle/>
        <a:p>
          <a:endParaRPr lang="en-US"/>
        </a:p>
      </dgm:t>
    </dgm:pt>
    <dgm:pt modelId="{76BECB87-9B94-4C46-94D5-0FC937752E53}">
      <dgm:prSet/>
      <dgm:spPr/>
      <dgm:t>
        <a:bodyPr/>
        <a:lstStyle/>
        <a:p>
          <a:r>
            <a:rPr lang="en-US" b="1"/>
            <a:t>What is happening before the behavior occurs?</a:t>
          </a:r>
          <a:endParaRPr lang="en-US"/>
        </a:p>
      </dgm:t>
    </dgm:pt>
    <dgm:pt modelId="{727DBB8A-CC71-487A-970D-1D4205061B1F}" type="parTrans" cxnId="{9F48E7CA-88D1-4708-9B55-47BADA431FDB}">
      <dgm:prSet/>
      <dgm:spPr/>
      <dgm:t>
        <a:bodyPr/>
        <a:lstStyle/>
        <a:p>
          <a:endParaRPr lang="en-US"/>
        </a:p>
      </dgm:t>
    </dgm:pt>
    <dgm:pt modelId="{A64803C2-F9D6-47BE-875F-9607C9F813ED}" type="sibTrans" cxnId="{9F48E7CA-88D1-4708-9B55-47BADA431FDB}">
      <dgm:prSet/>
      <dgm:spPr/>
      <dgm:t>
        <a:bodyPr/>
        <a:lstStyle/>
        <a:p>
          <a:endParaRPr lang="en-US"/>
        </a:p>
      </dgm:t>
    </dgm:pt>
    <dgm:pt modelId="{B8087CD4-8282-4B56-B8C7-22225E9692B7}">
      <dgm:prSet/>
      <dgm:spPr/>
      <dgm:t>
        <a:bodyPr/>
        <a:lstStyle/>
        <a:p>
          <a:r>
            <a:rPr lang="en-US" b="1"/>
            <a:t>What is going on in the environment?</a:t>
          </a:r>
          <a:endParaRPr lang="en-US"/>
        </a:p>
      </dgm:t>
    </dgm:pt>
    <dgm:pt modelId="{910FD141-9492-4B1E-A481-4FB1B3963125}" type="parTrans" cxnId="{FD2AD5C8-5519-4280-929B-0D548341FAC6}">
      <dgm:prSet/>
      <dgm:spPr/>
      <dgm:t>
        <a:bodyPr/>
        <a:lstStyle/>
        <a:p>
          <a:endParaRPr lang="en-US"/>
        </a:p>
      </dgm:t>
    </dgm:pt>
    <dgm:pt modelId="{FB160785-5B65-4FA9-B282-757266C8C57D}" type="sibTrans" cxnId="{FD2AD5C8-5519-4280-929B-0D548341FAC6}">
      <dgm:prSet/>
      <dgm:spPr/>
      <dgm:t>
        <a:bodyPr/>
        <a:lstStyle/>
        <a:p>
          <a:endParaRPr lang="en-US"/>
        </a:p>
      </dgm:t>
    </dgm:pt>
    <dgm:pt modelId="{DCD9ABD4-8CDA-49B5-9F0D-BA4E9AF5194F}">
      <dgm:prSet/>
      <dgm:spPr/>
      <dgm:t>
        <a:bodyPr/>
        <a:lstStyle/>
        <a:p>
          <a:r>
            <a:rPr lang="en-US" b="1"/>
            <a:t>Is there a nearby trigger?</a:t>
          </a:r>
          <a:endParaRPr lang="en-US"/>
        </a:p>
      </dgm:t>
    </dgm:pt>
    <dgm:pt modelId="{88347C22-FDB1-440D-A8F7-B50F6A3C9806}" type="parTrans" cxnId="{00BE8156-639B-4533-B113-C9D5F78006EC}">
      <dgm:prSet/>
      <dgm:spPr/>
      <dgm:t>
        <a:bodyPr/>
        <a:lstStyle/>
        <a:p>
          <a:endParaRPr lang="en-US"/>
        </a:p>
      </dgm:t>
    </dgm:pt>
    <dgm:pt modelId="{5A37712E-5D19-4BDC-BB92-52BD00DD8B61}" type="sibTrans" cxnId="{00BE8156-639B-4533-B113-C9D5F78006EC}">
      <dgm:prSet/>
      <dgm:spPr/>
      <dgm:t>
        <a:bodyPr/>
        <a:lstStyle/>
        <a:p>
          <a:endParaRPr lang="en-US"/>
        </a:p>
      </dgm:t>
    </dgm:pt>
    <dgm:pt modelId="{27D719BC-ADAB-4322-8A2A-5B50082B2567}">
      <dgm:prSet/>
      <dgm:spPr/>
      <dgm:t>
        <a:bodyPr/>
        <a:lstStyle/>
        <a:p>
          <a:r>
            <a:rPr lang="en-US" b="1"/>
            <a:t>This is where we can try to set up the environment for successful training</a:t>
          </a:r>
          <a:endParaRPr lang="en-US"/>
        </a:p>
      </dgm:t>
    </dgm:pt>
    <dgm:pt modelId="{C818E942-8D2B-4DEF-BFAA-50188517739D}" type="parTrans" cxnId="{37CFD333-710D-4BF2-8D18-01EA145E64BE}">
      <dgm:prSet/>
      <dgm:spPr/>
      <dgm:t>
        <a:bodyPr/>
        <a:lstStyle/>
        <a:p>
          <a:endParaRPr lang="en-US"/>
        </a:p>
      </dgm:t>
    </dgm:pt>
    <dgm:pt modelId="{5FD7898F-A7AB-46E1-B6F5-C7B85EF37F47}" type="sibTrans" cxnId="{37CFD333-710D-4BF2-8D18-01EA145E64BE}">
      <dgm:prSet/>
      <dgm:spPr/>
      <dgm:t>
        <a:bodyPr/>
        <a:lstStyle/>
        <a:p>
          <a:endParaRPr lang="en-US"/>
        </a:p>
      </dgm:t>
    </dgm:pt>
    <dgm:pt modelId="{A7BD63EE-B290-4883-82D1-D87B17B0F9BE}">
      <dgm:prSet/>
      <dgm:spPr/>
      <dgm:t>
        <a:bodyPr/>
        <a:lstStyle/>
        <a:p>
          <a:r>
            <a:rPr lang="en-US" b="1"/>
            <a:t>Asking a dog to perform a cue is an example of an antecedent</a:t>
          </a:r>
          <a:endParaRPr lang="en-US"/>
        </a:p>
      </dgm:t>
    </dgm:pt>
    <dgm:pt modelId="{ECB66465-4890-4B72-8BF6-D406E6C5A393}" type="parTrans" cxnId="{2E953133-CD94-4550-9846-E47241E30F45}">
      <dgm:prSet/>
      <dgm:spPr/>
      <dgm:t>
        <a:bodyPr/>
        <a:lstStyle/>
        <a:p>
          <a:endParaRPr lang="en-US"/>
        </a:p>
      </dgm:t>
    </dgm:pt>
    <dgm:pt modelId="{F5F3FC53-B6B8-4162-BC8E-733154187687}" type="sibTrans" cxnId="{2E953133-CD94-4550-9846-E47241E30F45}">
      <dgm:prSet/>
      <dgm:spPr/>
      <dgm:t>
        <a:bodyPr/>
        <a:lstStyle/>
        <a:p>
          <a:endParaRPr lang="en-US"/>
        </a:p>
      </dgm:t>
    </dgm:pt>
    <dgm:pt modelId="{0FE2A531-EE94-4709-93DB-FEB0FEC0127D}">
      <dgm:prSet/>
      <dgm:spPr/>
      <dgm:t>
        <a:bodyPr/>
        <a:lstStyle/>
        <a:p>
          <a:r>
            <a:rPr lang="en-US" b="1"/>
            <a:t>Behavior</a:t>
          </a:r>
          <a:endParaRPr lang="en-US"/>
        </a:p>
      </dgm:t>
    </dgm:pt>
    <dgm:pt modelId="{58712E2E-43F0-4DE1-8F41-71BFC33B5171}" type="parTrans" cxnId="{31282EA4-394A-4CEE-BF8B-1D133FC31716}">
      <dgm:prSet/>
      <dgm:spPr/>
      <dgm:t>
        <a:bodyPr/>
        <a:lstStyle/>
        <a:p>
          <a:endParaRPr lang="en-US"/>
        </a:p>
      </dgm:t>
    </dgm:pt>
    <dgm:pt modelId="{E3B43B0C-190A-4343-8A2E-6566416844DE}" type="sibTrans" cxnId="{31282EA4-394A-4CEE-BF8B-1D133FC31716}">
      <dgm:prSet/>
      <dgm:spPr/>
      <dgm:t>
        <a:bodyPr/>
        <a:lstStyle/>
        <a:p>
          <a:endParaRPr lang="en-US"/>
        </a:p>
      </dgm:t>
    </dgm:pt>
    <dgm:pt modelId="{27884427-720E-4C08-93A0-BB17C9513FE7}">
      <dgm:prSet/>
      <dgm:spPr/>
      <dgm:t>
        <a:bodyPr/>
        <a:lstStyle/>
        <a:p>
          <a:r>
            <a:rPr lang="en-US" b="1" dirty="0"/>
            <a:t>Observable action that occurs in response to the antecedent</a:t>
          </a:r>
          <a:endParaRPr lang="en-US" dirty="0"/>
        </a:p>
      </dgm:t>
    </dgm:pt>
    <dgm:pt modelId="{76916CCA-75AE-405E-96E9-F37A5B385207}" type="parTrans" cxnId="{1CC3C9C0-3C05-47E4-AB53-AC575F81C40F}">
      <dgm:prSet/>
      <dgm:spPr/>
      <dgm:t>
        <a:bodyPr/>
        <a:lstStyle/>
        <a:p>
          <a:endParaRPr lang="en-US"/>
        </a:p>
      </dgm:t>
    </dgm:pt>
    <dgm:pt modelId="{36984D96-389E-4714-8588-202E9F7415F6}" type="sibTrans" cxnId="{1CC3C9C0-3C05-47E4-AB53-AC575F81C40F}">
      <dgm:prSet/>
      <dgm:spPr/>
      <dgm:t>
        <a:bodyPr/>
        <a:lstStyle/>
        <a:p>
          <a:endParaRPr lang="en-US"/>
        </a:p>
      </dgm:t>
    </dgm:pt>
    <dgm:pt modelId="{D03A9A9C-30EB-4700-91DA-3703262F9314}">
      <dgm:prSet/>
      <dgm:spPr/>
      <dgm:t>
        <a:bodyPr/>
        <a:lstStyle/>
        <a:p>
          <a:r>
            <a:rPr lang="en-US" b="1"/>
            <a:t>Consequence</a:t>
          </a:r>
          <a:endParaRPr lang="en-US"/>
        </a:p>
      </dgm:t>
    </dgm:pt>
    <dgm:pt modelId="{D4E6AF3A-90E1-49FE-8FAE-ECC096B7CE1F}" type="parTrans" cxnId="{6B85B9FA-9575-4DB6-8144-C1F61874540D}">
      <dgm:prSet/>
      <dgm:spPr/>
      <dgm:t>
        <a:bodyPr/>
        <a:lstStyle/>
        <a:p>
          <a:endParaRPr lang="en-US"/>
        </a:p>
      </dgm:t>
    </dgm:pt>
    <dgm:pt modelId="{CB123AC8-DE71-4DCB-B7B3-4945DC17E0C6}" type="sibTrans" cxnId="{6B85B9FA-9575-4DB6-8144-C1F61874540D}">
      <dgm:prSet/>
      <dgm:spPr/>
      <dgm:t>
        <a:bodyPr/>
        <a:lstStyle/>
        <a:p>
          <a:endParaRPr lang="en-US"/>
        </a:p>
      </dgm:t>
    </dgm:pt>
    <dgm:pt modelId="{F3F1D57E-89E0-48AC-8364-10AFC6A08209}">
      <dgm:prSet/>
      <dgm:spPr/>
      <dgm:t>
        <a:bodyPr/>
        <a:lstStyle/>
        <a:p>
          <a:r>
            <a:rPr lang="en-US" b="1"/>
            <a:t>What occurred in response to the behavior?</a:t>
          </a:r>
          <a:endParaRPr lang="en-US"/>
        </a:p>
      </dgm:t>
    </dgm:pt>
    <dgm:pt modelId="{DEF2C3AE-7A6F-40B3-A397-F9D4BF7EE595}" type="parTrans" cxnId="{B5288CE4-7156-4AC1-A153-900322F56DFE}">
      <dgm:prSet/>
      <dgm:spPr/>
      <dgm:t>
        <a:bodyPr/>
        <a:lstStyle/>
        <a:p>
          <a:endParaRPr lang="en-US"/>
        </a:p>
      </dgm:t>
    </dgm:pt>
    <dgm:pt modelId="{7ED27591-C781-4DB3-8139-9C21E32224F3}" type="sibTrans" cxnId="{B5288CE4-7156-4AC1-A153-900322F56DFE}">
      <dgm:prSet/>
      <dgm:spPr/>
      <dgm:t>
        <a:bodyPr/>
        <a:lstStyle/>
        <a:p>
          <a:endParaRPr lang="en-US"/>
        </a:p>
      </dgm:t>
    </dgm:pt>
    <dgm:pt modelId="{D2927189-F91A-4AA9-91E6-53469A00D8EF}">
      <dgm:prSet/>
      <dgm:spPr/>
      <dgm:t>
        <a:bodyPr/>
        <a:lstStyle/>
        <a:p>
          <a:r>
            <a:rPr lang="en-US" b="1"/>
            <a:t>Marking and rewarding for a behavior is an example of a consequence</a:t>
          </a:r>
          <a:endParaRPr lang="en-US"/>
        </a:p>
      </dgm:t>
    </dgm:pt>
    <dgm:pt modelId="{F5A03253-F15D-412C-99F2-C17EBD089EC4}" type="parTrans" cxnId="{66293BDA-9415-419C-81E7-840B320CC64B}">
      <dgm:prSet/>
      <dgm:spPr/>
      <dgm:t>
        <a:bodyPr/>
        <a:lstStyle/>
        <a:p>
          <a:endParaRPr lang="en-US"/>
        </a:p>
      </dgm:t>
    </dgm:pt>
    <dgm:pt modelId="{9BBADFC5-396B-4631-8FB5-56D26F0F4BD5}" type="sibTrans" cxnId="{66293BDA-9415-419C-81E7-840B320CC64B}">
      <dgm:prSet/>
      <dgm:spPr/>
      <dgm:t>
        <a:bodyPr/>
        <a:lstStyle/>
        <a:p>
          <a:endParaRPr lang="en-US"/>
        </a:p>
      </dgm:t>
    </dgm:pt>
    <dgm:pt modelId="{A55BA7F5-2D10-4C44-A913-685209453AFC}" type="pres">
      <dgm:prSet presAssocID="{37AF6910-E63E-4839-A6A9-C01FB9F5E388}" presName="Name0" presStyleCnt="0">
        <dgm:presLayoutVars>
          <dgm:dir/>
          <dgm:animLvl val="lvl"/>
          <dgm:resizeHandles val="exact"/>
        </dgm:presLayoutVars>
      </dgm:prSet>
      <dgm:spPr/>
    </dgm:pt>
    <dgm:pt modelId="{EE93B3D7-6A36-418C-A112-F19823AA1AFE}" type="pres">
      <dgm:prSet presAssocID="{644C7267-41FD-47A0-96C8-593F400A6851}" presName="linNode" presStyleCnt="0"/>
      <dgm:spPr/>
    </dgm:pt>
    <dgm:pt modelId="{7BCD785B-CBA5-47EA-B62D-C6FC3086A5B5}" type="pres">
      <dgm:prSet presAssocID="{644C7267-41FD-47A0-96C8-593F400A6851}" presName="parentText" presStyleLbl="node1" presStyleIdx="0" presStyleCnt="3">
        <dgm:presLayoutVars>
          <dgm:chMax val="1"/>
          <dgm:bulletEnabled val="1"/>
        </dgm:presLayoutVars>
      </dgm:prSet>
      <dgm:spPr/>
    </dgm:pt>
    <dgm:pt modelId="{A5EEC738-45FE-48C9-9AAA-B1A3F1A40EDF}" type="pres">
      <dgm:prSet presAssocID="{644C7267-41FD-47A0-96C8-593F400A6851}" presName="descendantText" presStyleLbl="alignAccFollowNode1" presStyleIdx="0" presStyleCnt="3">
        <dgm:presLayoutVars>
          <dgm:bulletEnabled val="1"/>
        </dgm:presLayoutVars>
      </dgm:prSet>
      <dgm:spPr/>
    </dgm:pt>
    <dgm:pt modelId="{3100157F-9D59-4A62-9C2F-9097D3276BB0}" type="pres">
      <dgm:prSet presAssocID="{1C060618-0AA1-4924-92AD-5CDFB6A48408}" presName="sp" presStyleCnt="0"/>
      <dgm:spPr/>
    </dgm:pt>
    <dgm:pt modelId="{75BBFF8B-67F4-4E45-82C0-416E5793CC73}" type="pres">
      <dgm:prSet presAssocID="{0FE2A531-EE94-4709-93DB-FEB0FEC0127D}" presName="linNode" presStyleCnt="0"/>
      <dgm:spPr/>
    </dgm:pt>
    <dgm:pt modelId="{8DCEB040-3A65-4EA0-9E98-7516E30B336C}" type="pres">
      <dgm:prSet presAssocID="{0FE2A531-EE94-4709-93DB-FEB0FEC0127D}" presName="parentText" presStyleLbl="node1" presStyleIdx="1" presStyleCnt="3">
        <dgm:presLayoutVars>
          <dgm:chMax val="1"/>
          <dgm:bulletEnabled val="1"/>
        </dgm:presLayoutVars>
      </dgm:prSet>
      <dgm:spPr/>
    </dgm:pt>
    <dgm:pt modelId="{B5110956-1441-4181-BA13-678ACC55513A}" type="pres">
      <dgm:prSet presAssocID="{0FE2A531-EE94-4709-93DB-FEB0FEC0127D}" presName="descendantText" presStyleLbl="alignAccFollowNode1" presStyleIdx="1" presStyleCnt="3">
        <dgm:presLayoutVars>
          <dgm:bulletEnabled val="1"/>
        </dgm:presLayoutVars>
      </dgm:prSet>
      <dgm:spPr/>
    </dgm:pt>
    <dgm:pt modelId="{21DE6514-9DEC-4305-815B-46027A790336}" type="pres">
      <dgm:prSet presAssocID="{E3B43B0C-190A-4343-8A2E-6566416844DE}" presName="sp" presStyleCnt="0"/>
      <dgm:spPr/>
    </dgm:pt>
    <dgm:pt modelId="{83AD996E-80EE-48BD-A0A3-E3A341453846}" type="pres">
      <dgm:prSet presAssocID="{D03A9A9C-30EB-4700-91DA-3703262F9314}" presName="linNode" presStyleCnt="0"/>
      <dgm:spPr/>
    </dgm:pt>
    <dgm:pt modelId="{C34E32B4-8D23-43A6-AFB0-5C2EDFB4FFFF}" type="pres">
      <dgm:prSet presAssocID="{D03A9A9C-30EB-4700-91DA-3703262F9314}" presName="parentText" presStyleLbl="node1" presStyleIdx="2" presStyleCnt="3">
        <dgm:presLayoutVars>
          <dgm:chMax val="1"/>
          <dgm:bulletEnabled val="1"/>
        </dgm:presLayoutVars>
      </dgm:prSet>
      <dgm:spPr/>
    </dgm:pt>
    <dgm:pt modelId="{06B86A78-AD8C-411F-87BF-5101D7510052}" type="pres">
      <dgm:prSet presAssocID="{D03A9A9C-30EB-4700-91DA-3703262F9314}" presName="descendantText" presStyleLbl="alignAccFollowNode1" presStyleIdx="2" presStyleCnt="3">
        <dgm:presLayoutVars>
          <dgm:bulletEnabled val="1"/>
        </dgm:presLayoutVars>
      </dgm:prSet>
      <dgm:spPr/>
    </dgm:pt>
  </dgm:ptLst>
  <dgm:cxnLst>
    <dgm:cxn modelId="{6699D205-DC48-4B9D-B79D-84C45190B9BD}" type="presOf" srcId="{A7BD63EE-B290-4883-82D1-D87B17B0F9BE}" destId="{A5EEC738-45FE-48C9-9AAA-B1A3F1A40EDF}" srcOrd="0" destOrd="4" presId="urn:microsoft.com/office/officeart/2005/8/layout/vList5"/>
    <dgm:cxn modelId="{769F7512-CD3B-4214-95F2-3B97BABBD1EB}" type="presOf" srcId="{B8087CD4-8282-4B56-B8C7-22225E9692B7}" destId="{A5EEC738-45FE-48C9-9AAA-B1A3F1A40EDF}" srcOrd="0" destOrd="1" presId="urn:microsoft.com/office/officeart/2005/8/layout/vList5"/>
    <dgm:cxn modelId="{D1FF4D2C-E4D1-4746-A065-34D4A84BDE47}" type="presOf" srcId="{D2927189-F91A-4AA9-91E6-53469A00D8EF}" destId="{06B86A78-AD8C-411F-87BF-5101D7510052}" srcOrd="0" destOrd="1" presId="urn:microsoft.com/office/officeart/2005/8/layout/vList5"/>
    <dgm:cxn modelId="{A93DF632-D2A1-4517-B536-74F0F2D3A818}" type="presOf" srcId="{0FE2A531-EE94-4709-93DB-FEB0FEC0127D}" destId="{8DCEB040-3A65-4EA0-9E98-7516E30B336C}" srcOrd="0" destOrd="0" presId="urn:microsoft.com/office/officeart/2005/8/layout/vList5"/>
    <dgm:cxn modelId="{2E953133-CD94-4550-9846-E47241E30F45}" srcId="{644C7267-41FD-47A0-96C8-593F400A6851}" destId="{A7BD63EE-B290-4883-82D1-D87B17B0F9BE}" srcOrd="2" destOrd="0" parTransId="{ECB66465-4890-4B72-8BF6-D406E6C5A393}" sibTransId="{F5F3FC53-B6B8-4162-BC8E-733154187687}"/>
    <dgm:cxn modelId="{37CFD333-710D-4BF2-8D18-01EA145E64BE}" srcId="{B8087CD4-8282-4B56-B8C7-22225E9692B7}" destId="{27D719BC-ADAB-4322-8A2A-5B50082B2567}" srcOrd="1" destOrd="0" parTransId="{C818E942-8D2B-4DEF-BFAA-50188517739D}" sibTransId="{5FD7898F-A7AB-46E1-B6F5-C7B85EF37F47}"/>
    <dgm:cxn modelId="{29847962-43BB-48F4-9F2C-C68E55840592}" type="presOf" srcId="{27884427-720E-4C08-93A0-BB17C9513FE7}" destId="{B5110956-1441-4181-BA13-678ACC55513A}" srcOrd="0" destOrd="0" presId="urn:microsoft.com/office/officeart/2005/8/layout/vList5"/>
    <dgm:cxn modelId="{ED07FC74-8319-44EA-A277-16D1C09F5C09}" type="presOf" srcId="{37AF6910-E63E-4839-A6A9-C01FB9F5E388}" destId="{A55BA7F5-2D10-4C44-A913-685209453AFC}" srcOrd="0" destOrd="0" presId="urn:microsoft.com/office/officeart/2005/8/layout/vList5"/>
    <dgm:cxn modelId="{00BE8156-639B-4533-B113-C9D5F78006EC}" srcId="{B8087CD4-8282-4B56-B8C7-22225E9692B7}" destId="{DCD9ABD4-8CDA-49B5-9F0D-BA4E9AF5194F}" srcOrd="0" destOrd="0" parTransId="{88347C22-FDB1-440D-A8F7-B50F6A3C9806}" sibTransId="{5A37712E-5D19-4BDC-BB92-52BD00DD8B61}"/>
    <dgm:cxn modelId="{F5505588-CB1E-4C61-BAF5-698EE1B5EDEA}" type="presOf" srcId="{27D719BC-ADAB-4322-8A2A-5B50082B2567}" destId="{A5EEC738-45FE-48C9-9AAA-B1A3F1A40EDF}" srcOrd="0" destOrd="3" presId="urn:microsoft.com/office/officeart/2005/8/layout/vList5"/>
    <dgm:cxn modelId="{2E88B898-D162-41CB-A6B0-5ED7F7AB4F24}" type="presOf" srcId="{76BECB87-9B94-4C46-94D5-0FC937752E53}" destId="{A5EEC738-45FE-48C9-9AAA-B1A3F1A40EDF}" srcOrd="0" destOrd="0" presId="urn:microsoft.com/office/officeart/2005/8/layout/vList5"/>
    <dgm:cxn modelId="{31282EA4-394A-4CEE-BF8B-1D133FC31716}" srcId="{37AF6910-E63E-4839-A6A9-C01FB9F5E388}" destId="{0FE2A531-EE94-4709-93DB-FEB0FEC0127D}" srcOrd="1" destOrd="0" parTransId="{58712E2E-43F0-4DE1-8F41-71BFC33B5171}" sibTransId="{E3B43B0C-190A-4343-8A2E-6566416844DE}"/>
    <dgm:cxn modelId="{7DA5C5A6-1705-47DC-B31F-773AB02CE4CD}" type="presOf" srcId="{644C7267-41FD-47A0-96C8-593F400A6851}" destId="{7BCD785B-CBA5-47EA-B62D-C6FC3086A5B5}" srcOrd="0" destOrd="0" presId="urn:microsoft.com/office/officeart/2005/8/layout/vList5"/>
    <dgm:cxn modelId="{8028B7B0-72A2-4AE3-8182-E0185EFE0395}" type="presOf" srcId="{D03A9A9C-30EB-4700-91DA-3703262F9314}" destId="{C34E32B4-8D23-43A6-AFB0-5C2EDFB4FFFF}" srcOrd="0" destOrd="0" presId="urn:microsoft.com/office/officeart/2005/8/layout/vList5"/>
    <dgm:cxn modelId="{1CC3C9C0-3C05-47E4-AB53-AC575F81C40F}" srcId="{0FE2A531-EE94-4709-93DB-FEB0FEC0127D}" destId="{27884427-720E-4C08-93A0-BB17C9513FE7}" srcOrd="0" destOrd="0" parTransId="{76916CCA-75AE-405E-96E9-F37A5B385207}" sibTransId="{36984D96-389E-4714-8588-202E9F7415F6}"/>
    <dgm:cxn modelId="{FD2AD5C8-5519-4280-929B-0D548341FAC6}" srcId="{644C7267-41FD-47A0-96C8-593F400A6851}" destId="{B8087CD4-8282-4B56-B8C7-22225E9692B7}" srcOrd="1" destOrd="0" parTransId="{910FD141-9492-4B1E-A481-4FB1B3963125}" sibTransId="{FB160785-5B65-4FA9-B282-757266C8C57D}"/>
    <dgm:cxn modelId="{9F48E7CA-88D1-4708-9B55-47BADA431FDB}" srcId="{644C7267-41FD-47A0-96C8-593F400A6851}" destId="{76BECB87-9B94-4C46-94D5-0FC937752E53}" srcOrd="0" destOrd="0" parTransId="{727DBB8A-CC71-487A-970D-1D4205061B1F}" sibTransId="{A64803C2-F9D6-47BE-875F-9607C9F813ED}"/>
    <dgm:cxn modelId="{B3FBEAD0-1FC9-4760-88E3-5397A13B193A}" type="presOf" srcId="{DCD9ABD4-8CDA-49B5-9F0D-BA4E9AF5194F}" destId="{A5EEC738-45FE-48C9-9AAA-B1A3F1A40EDF}" srcOrd="0" destOrd="2" presId="urn:microsoft.com/office/officeart/2005/8/layout/vList5"/>
    <dgm:cxn modelId="{66293BDA-9415-419C-81E7-840B320CC64B}" srcId="{D03A9A9C-30EB-4700-91DA-3703262F9314}" destId="{D2927189-F91A-4AA9-91E6-53469A00D8EF}" srcOrd="1" destOrd="0" parTransId="{F5A03253-F15D-412C-99F2-C17EBD089EC4}" sibTransId="{9BBADFC5-396B-4631-8FB5-56D26F0F4BD5}"/>
    <dgm:cxn modelId="{AFFB04E4-55A0-4412-A60A-61680C8B77BC}" srcId="{37AF6910-E63E-4839-A6A9-C01FB9F5E388}" destId="{644C7267-41FD-47A0-96C8-593F400A6851}" srcOrd="0" destOrd="0" parTransId="{EEAE7CAA-C356-4941-B6A1-81631EFC6A41}" sibTransId="{1C060618-0AA1-4924-92AD-5CDFB6A48408}"/>
    <dgm:cxn modelId="{B5288CE4-7156-4AC1-A153-900322F56DFE}" srcId="{D03A9A9C-30EB-4700-91DA-3703262F9314}" destId="{F3F1D57E-89E0-48AC-8364-10AFC6A08209}" srcOrd="0" destOrd="0" parTransId="{DEF2C3AE-7A6F-40B3-A397-F9D4BF7EE595}" sibTransId="{7ED27591-C781-4DB3-8139-9C21E32224F3}"/>
    <dgm:cxn modelId="{A14BECF2-BE8C-45C1-901F-3837A44B6F89}" type="presOf" srcId="{F3F1D57E-89E0-48AC-8364-10AFC6A08209}" destId="{06B86A78-AD8C-411F-87BF-5101D7510052}" srcOrd="0" destOrd="0" presId="urn:microsoft.com/office/officeart/2005/8/layout/vList5"/>
    <dgm:cxn modelId="{6B85B9FA-9575-4DB6-8144-C1F61874540D}" srcId="{37AF6910-E63E-4839-A6A9-C01FB9F5E388}" destId="{D03A9A9C-30EB-4700-91DA-3703262F9314}" srcOrd="2" destOrd="0" parTransId="{D4E6AF3A-90E1-49FE-8FAE-ECC096B7CE1F}" sibTransId="{CB123AC8-DE71-4DCB-B7B3-4945DC17E0C6}"/>
    <dgm:cxn modelId="{F8D8D66F-8FC6-4B0E-B0EB-3369A6460E8A}" type="presParOf" srcId="{A55BA7F5-2D10-4C44-A913-685209453AFC}" destId="{EE93B3D7-6A36-418C-A112-F19823AA1AFE}" srcOrd="0" destOrd="0" presId="urn:microsoft.com/office/officeart/2005/8/layout/vList5"/>
    <dgm:cxn modelId="{9BB96A68-48F2-43B7-8D5F-F846D149161B}" type="presParOf" srcId="{EE93B3D7-6A36-418C-A112-F19823AA1AFE}" destId="{7BCD785B-CBA5-47EA-B62D-C6FC3086A5B5}" srcOrd="0" destOrd="0" presId="urn:microsoft.com/office/officeart/2005/8/layout/vList5"/>
    <dgm:cxn modelId="{526A702D-9F60-40AB-B940-31A434F51BE7}" type="presParOf" srcId="{EE93B3D7-6A36-418C-A112-F19823AA1AFE}" destId="{A5EEC738-45FE-48C9-9AAA-B1A3F1A40EDF}" srcOrd="1" destOrd="0" presId="urn:microsoft.com/office/officeart/2005/8/layout/vList5"/>
    <dgm:cxn modelId="{BC00C1B0-BE84-406E-8AC5-4B22E4B1C60E}" type="presParOf" srcId="{A55BA7F5-2D10-4C44-A913-685209453AFC}" destId="{3100157F-9D59-4A62-9C2F-9097D3276BB0}" srcOrd="1" destOrd="0" presId="urn:microsoft.com/office/officeart/2005/8/layout/vList5"/>
    <dgm:cxn modelId="{13A80EA8-828F-4C61-8ED6-2C0F13152339}" type="presParOf" srcId="{A55BA7F5-2D10-4C44-A913-685209453AFC}" destId="{75BBFF8B-67F4-4E45-82C0-416E5793CC73}" srcOrd="2" destOrd="0" presId="urn:microsoft.com/office/officeart/2005/8/layout/vList5"/>
    <dgm:cxn modelId="{92D1BBAE-FDCE-4388-B43E-C5C8AD776446}" type="presParOf" srcId="{75BBFF8B-67F4-4E45-82C0-416E5793CC73}" destId="{8DCEB040-3A65-4EA0-9E98-7516E30B336C}" srcOrd="0" destOrd="0" presId="urn:microsoft.com/office/officeart/2005/8/layout/vList5"/>
    <dgm:cxn modelId="{4DC6D101-1C3A-429B-A88D-F7F190875E0D}" type="presParOf" srcId="{75BBFF8B-67F4-4E45-82C0-416E5793CC73}" destId="{B5110956-1441-4181-BA13-678ACC55513A}" srcOrd="1" destOrd="0" presId="urn:microsoft.com/office/officeart/2005/8/layout/vList5"/>
    <dgm:cxn modelId="{FADA863C-6339-4562-AF5B-EE74E1F8D5C0}" type="presParOf" srcId="{A55BA7F5-2D10-4C44-A913-685209453AFC}" destId="{21DE6514-9DEC-4305-815B-46027A790336}" srcOrd="3" destOrd="0" presId="urn:microsoft.com/office/officeart/2005/8/layout/vList5"/>
    <dgm:cxn modelId="{317134E5-611E-4D4A-8951-25B9E5164298}" type="presParOf" srcId="{A55BA7F5-2D10-4C44-A913-685209453AFC}" destId="{83AD996E-80EE-48BD-A0A3-E3A341453846}" srcOrd="4" destOrd="0" presId="urn:microsoft.com/office/officeart/2005/8/layout/vList5"/>
    <dgm:cxn modelId="{B8D10C5F-D664-45B7-BF30-BC15EC66EB06}" type="presParOf" srcId="{83AD996E-80EE-48BD-A0A3-E3A341453846}" destId="{C34E32B4-8D23-43A6-AFB0-5C2EDFB4FFFF}" srcOrd="0" destOrd="0" presId="urn:microsoft.com/office/officeart/2005/8/layout/vList5"/>
    <dgm:cxn modelId="{8982306A-7441-40B3-8D80-101B660199BF}" type="presParOf" srcId="{83AD996E-80EE-48BD-A0A3-E3A341453846}" destId="{06B86A78-AD8C-411F-87BF-5101D75100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8FC004-688E-4655-B5FB-FE77959AED5C}"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2EFEF0B8-79F5-44F4-ABE6-BC5D300EE779}">
      <dgm:prSet/>
      <dgm:spPr/>
      <dgm:t>
        <a:bodyPr/>
        <a:lstStyle/>
        <a:p>
          <a:r>
            <a:rPr lang="en-US" b="1"/>
            <a:t>What is positive reinforcement?</a:t>
          </a:r>
          <a:endParaRPr lang="en-US"/>
        </a:p>
      </dgm:t>
    </dgm:pt>
    <dgm:pt modelId="{562716A4-CFE9-4C3E-B7DB-1E5E79033332}" type="parTrans" cxnId="{ECDBA6CF-8CD2-4946-ABEA-CD0DE8D1406E}">
      <dgm:prSet/>
      <dgm:spPr/>
      <dgm:t>
        <a:bodyPr/>
        <a:lstStyle/>
        <a:p>
          <a:endParaRPr lang="en-US"/>
        </a:p>
      </dgm:t>
    </dgm:pt>
    <dgm:pt modelId="{DF64F94E-5C9D-456B-83B5-3E10FA9A2A7B}" type="sibTrans" cxnId="{ECDBA6CF-8CD2-4946-ABEA-CD0DE8D1406E}">
      <dgm:prSet/>
      <dgm:spPr/>
      <dgm:t>
        <a:bodyPr/>
        <a:lstStyle/>
        <a:p>
          <a:endParaRPr lang="en-US"/>
        </a:p>
      </dgm:t>
    </dgm:pt>
    <dgm:pt modelId="{28FB247B-C5E9-4738-8533-3CB8513EA2F3}">
      <dgm:prSet/>
      <dgm:spPr/>
      <dgm:t>
        <a:bodyPr/>
        <a:lstStyle/>
        <a:p>
          <a:r>
            <a:rPr lang="en-US" b="1"/>
            <a:t>The addition of a reinforcer delivered contingent on a behavior that increases the likelihood of that behavior occurring in the future. </a:t>
          </a:r>
          <a:endParaRPr lang="en-US"/>
        </a:p>
      </dgm:t>
    </dgm:pt>
    <dgm:pt modelId="{9236F0DA-94E7-424F-90F5-C61531AABD68}" type="parTrans" cxnId="{9C6E9337-C8B3-40A5-A909-395A7A9661F7}">
      <dgm:prSet/>
      <dgm:spPr/>
      <dgm:t>
        <a:bodyPr/>
        <a:lstStyle/>
        <a:p>
          <a:endParaRPr lang="en-US"/>
        </a:p>
      </dgm:t>
    </dgm:pt>
    <dgm:pt modelId="{08D60400-53FA-4176-ACCA-A2B545AFD9DD}" type="sibTrans" cxnId="{9C6E9337-C8B3-40A5-A909-395A7A9661F7}">
      <dgm:prSet/>
      <dgm:spPr/>
      <dgm:t>
        <a:bodyPr/>
        <a:lstStyle/>
        <a:p>
          <a:endParaRPr lang="en-US"/>
        </a:p>
      </dgm:t>
    </dgm:pt>
    <dgm:pt modelId="{5DCA0700-8475-4553-AE45-1F829DB2D680}">
      <dgm:prSet/>
      <dgm:spPr/>
      <dgm:t>
        <a:bodyPr/>
        <a:lstStyle/>
        <a:p>
          <a:r>
            <a:rPr lang="en-US" b="1"/>
            <a:t>Providing a primary reinforcer, such as food, when a dog does something that we like or want them to continue doing. </a:t>
          </a:r>
          <a:endParaRPr lang="en-US"/>
        </a:p>
      </dgm:t>
    </dgm:pt>
    <dgm:pt modelId="{87B467FB-76A4-40E6-B9AD-31B20FAFACD3}" type="parTrans" cxnId="{BA1C92C7-BDE6-4944-AE0E-662A00621B1A}">
      <dgm:prSet/>
      <dgm:spPr/>
      <dgm:t>
        <a:bodyPr/>
        <a:lstStyle/>
        <a:p>
          <a:endParaRPr lang="en-US"/>
        </a:p>
      </dgm:t>
    </dgm:pt>
    <dgm:pt modelId="{32F0DF13-D7A6-4371-AFBA-A0F64A454073}" type="sibTrans" cxnId="{BA1C92C7-BDE6-4944-AE0E-662A00621B1A}">
      <dgm:prSet/>
      <dgm:spPr/>
      <dgm:t>
        <a:bodyPr/>
        <a:lstStyle/>
        <a:p>
          <a:endParaRPr lang="en-US"/>
        </a:p>
      </dgm:t>
    </dgm:pt>
    <dgm:pt modelId="{0A1E1A9B-740B-4999-BBF7-B230D48648AD}">
      <dgm:prSet/>
      <dgm:spPr/>
      <dgm:t>
        <a:bodyPr/>
        <a:lstStyle/>
        <a:p>
          <a:r>
            <a:rPr lang="en-US" b="1"/>
            <a:t>Why do we use it? </a:t>
          </a:r>
          <a:endParaRPr lang="en-US"/>
        </a:p>
      </dgm:t>
    </dgm:pt>
    <dgm:pt modelId="{8CD8A66E-B027-4121-9367-11998D3FBA59}" type="parTrans" cxnId="{B356836A-FFF1-4983-8796-F4704002DDBC}">
      <dgm:prSet/>
      <dgm:spPr/>
      <dgm:t>
        <a:bodyPr/>
        <a:lstStyle/>
        <a:p>
          <a:endParaRPr lang="en-US"/>
        </a:p>
      </dgm:t>
    </dgm:pt>
    <dgm:pt modelId="{A1CDE569-7758-4A28-B147-0285F1A92593}" type="sibTrans" cxnId="{B356836A-FFF1-4983-8796-F4704002DDBC}">
      <dgm:prSet/>
      <dgm:spPr/>
      <dgm:t>
        <a:bodyPr/>
        <a:lstStyle/>
        <a:p>
          <a:endParaRPr lang="en-US"/>
        </a:p>
      </dgm:t>
    </dgm:pt>
    <dgm:pt modelId="{CC21DE2D-7F42-49C8-9F1C-EA7C1AFFD048}">
      <dgm:prSet/>
      <dgm:spPr/>
      <dgm:t>
        <a:bodyPr/>
        <a:lstStyle/>
        <a:p>
          <a:r>
            <a:rPr lang="en-US" b="1"/>
            <a:t>Teaching a “marker” such as a “click” and “yes” enables us to effectively communicate which behaviors we want to see. </a:t>
          </a:r>
          <a:endParaRPr lang="en-US"/>
        </a:p>
      </dgm:t>
    </dgm:pt>
    <dgm:pt modelId="{AB048BDA-961C-469A-A940-8AD465130C0B}" type="parTrans" cxnId="{549E642F-4B21-46DB-B7A7-4218DFA96FE2}">
      <dgm:prSet/>
      <dgm:spPr/>
      <dgm:t>
        <a:bodyPr/>
        <a:lstStyle/>
        <a:p>
          <a:endParaRPr lang="en-US"/>
        </a:p>
      </dgm:t>
    </dgm:pt>
    <dgm:pt modelId="{5F946128-7FFF-4A09-958B-02CFFC7AF3D1}" type="sibTrans" cxnId="{549E642F-4B21-46DB-B7A7-4218DFA96FE2}">
      <dgm:prSet/>
      <dgm:spPr/>
      <dgm:t>
        <a:bodyPr/>
        <a:lstStyle/>
        <a:p>
          <a:endParaRPr lang="en-US"/>
        </a:p>
      </dgm:t>
    </dgm:pt>
    <dgm:pt modelId="{56C189C8-D6F6-4257-8474-2CDF15313169}">
      <dgm:prSet/>
      <dgm:spPr/>
      <dgm:t>
        <a:bodyPr/>
        <a:lstStyle/>
        <a:p>
          <a:r>
            <a:rPr lang="en-US" b="1"/>
            <a:t>Positive reinforcement enables us to build a healthy relationship and gain trust from the dogs we’re working with</a:t>
          </a:r>
          <a:endParaRPr lang="en-US"/>
        </a:p>
      </dgm:t>
    </dgm:pt>
    <dgm:pt modelId="{4E0C2865-65ED-413F-A371-62E1E384EC23}" type="parTrans" cxnId="{16DD62DD-54EF-41CC-B12C-F105F011C265}">
      <dgm:prSet/>
      <dgm:spPr/>
      <dgm:t>
        <a:bodyPr/>
        <a:lstStyle/>
        <a:p>
          <a:endParaRPr lang="en-US"/>
        </a:p>
      </dgm:t>
    </dgm:pt>
    <dgm:pt modelId="{70C4A498-8260-4828-B2B9-FE66A4B2882E}" type="sibTrans" cxnId="{16DD62DD-54EF-41CC-B12C-F105F011C265}">
      <dgm:prSet/>
      <dgm:spPr/>
      <dgm:t>
        <a:bodyPr/>
        <a:lstStyle/>
        <a:p>
          <a:endParaRPr lang="en-US"/>
        </a:p>
      </dgm:t>
    </dgm:pt>
    <dgm:pt modelId="{018C20ED-510F-4C99-9D72-BC6363C308BA}">
      <dgm:prSet/>
      <dgm:spPr/>
      <dgm:t>
        <a:bodyPr/>
        <a:lstStyle/>
        <a:p>
          <a:r>
            <a:rPr lang="en-US" b="1"/>
            <a:t>Why don’t we use aversive training techniques?</a:t>
          </a:r>
          <a:endParaRPr lang="en-US"/>
        </a:p>
      </dgm:t>
    </dgm:pt>
    <dgm:pt modelId="{AAA2A8A1-32BB-4CA5-8410-1D63D77BADCF}" type="parTrans" cxnId="{6E6480A3-796D-4D6B-9FD2-32437D53F3F6}">
      <dgm:prSet/>
      <dgm:spPr/>
      <dgm:t>
        <a:bodyPr/>
        <a:lstStyle/>
        <a:p>
          <a:endParaRPr lang="en-US"/>
        </a:p>
      </dgm:t>
    </dgm:pt>
    <dgm:pt modelId="{D6B76B80-92AB-4F36-B588-66E56745A8A8}" type="sibTrans" cxnId="{6E6480A3-796D-4D6B-9FD2-32437D53F3F6}">
      <dgm:prSet/>
      <dgm:spPr/>
      <dgm:t>
        <a:bodyPr/>
        <a:lstStyle/>
        <a:p>
          <a:endParaRPr lang="en-US"/>
        </a:p>
      </dgm:t>
    </dgm:pt>
    <dgm:pt modelId="{78F30E33-DF91-41E6-9648-A55163DCB0E1}">
      <dgm:prSet/>
      <dgm:spPr/>
      <dgm:t>
        <a:bodyPr/>
        <a:lstStyle/>
        <a:p>
          <a:r>
            <a:rPr lang="en-US" b="1"/>
            <a:t>Harmful and aversive training techniques can worsen behavior concerns, create additional behavior issues and fear, strain our relationship and break trust with the dog, and can cause unwanted behaviors to be suppressed rather than addressed which can cause aggressive responses to triggers</a:t>
          </a:r>
          <a:endParaRPr lang="en-US"/>
        </a:p>
      </dgm:t>
    </dgm:pt>
    <dgm:pt modelId="{B853A7E3-D883-4651-9E09-4A5F2FC23E98}" type="parTrans" cxnId="{00F64384-C25C-4249-8886-BE8574E5C8C5}">
      <dgm:prSet/>
      <dgm:spPr/>
      <dgm:t>
        <a:bodyPr/>
        <a:lstStyle/>
        <a:p>
          <a:endParaRPr lang="en-US"/>
        </a:p>
      </dgm:t>
    </dgm:pt>
    <dgm:pt modelId="{76262872-8858-48DB-927E-72E4E7E64396}" type="sibTrans" cxnId="{00F64384-C25C-4249-8886-BE8574E5C8C5}">
      <dgm:prSet/>
      <dgm:spPr/>
      <dgm:t>
        <a:bodyPr/>
        <a:lstStyle/>
        <a:p>
          <a:endParaRPr lang="en-US"/>
        </a:p>
      </dgm:t>
    </dgm:pt>
    <dgm:pt modelId="{03AE6DC3-9BF5-4F7C-86A3-5999BF7C5BEB}" type="pres">
      <dgm:prSet presAssocID="{B98FC004-688E-4655-B5FB-FE77959AED5C}" presName="Name0" presStyleCnt="0">
        <dgm:presLayoutVars>
          <dgm:dir/>
          <dgm:animLvl val="lvl"/>
          <dgm:resizeHandles val="exact"/>
        </dgm:presLayoutVars>
      </dgm:prSet>
      <dgm:spPr/>
    </dgm:pt>
    <dgm:pt modelId="{E7D16C0E-0D1D-4F84-90F7-FD03D6202E99}" type="pres">
      <dgm:prSet presAssocID="{2EFEF0B8-79F5-44F4-ABE6-BC5D300EE779}" presName="linNode" presStyleCnt="0"/>
      <dgm:spPr/>
    </dgm:pt>
    <dgm:pt modelId="{ABE930A6-EB02-4B40-89AD-C0EAD9C684A6}" type="pres">
      <dgm:prSet presAssocID="{2EFEF0B8-79F5-44F4-ABE6-BC5D300EE779}" presName="parentText" presStyleLbl="node1" presStyleIdx="0" presStyleCnt="3">
        <dgm:presLayoutVars>
          <dgm:chMax val="1"/>
          <dgm:bulletEnabled val="1"/>
        </dgm:presLayoutVars>
      </dgm:prSet>
      <dgm:spPr/>
    </dgm:pt>
    <dgm:pt modelId="{65F86ABF-4298-4F06-A768-C798C201C3C5}" type="pres">
      <dgm:prSet presAssocID="{2EFEF0B8-79F5-44F4-ABE6-BC5D300EE779}" presName="descendantText" presStyleLbl="alignAccFollowNode1" presStyleIdx="0" presStyleCnt="3">
        <dgm:presLayoutVars>
          <dgm:bulletEnabled val="1"/>
        </dgm:presLayoutVars>
      </dgm:prSet>
      <dgm:spPr/>
    </dgm:pt>
    <dgm:pt modelId="{6FED4E71-5317-4826-AF4E-1B5EFF968BD6}" type="pres">
      <dgm:prSet presAssocID="{DF64F94E-5C9D-456B-83B5-3E10FA9A2A7B}" presName="sp" presStyleCnt="0"/>
      <dgm:spPr/>
    </dgm:pt>
    <dgm:pt modelId="{ED79E4B0-C6A6-47D4-B222-82C13146D143}" type="pres">
      <dgm:prSet presAssocID="{0A1E1A9B-740B-4999-BBF7-B230D48648AD}" presName="linNode" presStyleCnt="0"/>
      <dgm:spPr/>
    </dgm:pt>
    <dgm:pt modelId="{37D4A222-AC56-4B68-A4AC-332594A8EF82}" type="pres">
      <dgm:prSet presAssocID="{0A1E1A9B-740B-4999-BBF7-B230D48648AD}" presName="parentText" presStyleLbl="node1" presStyleIdx="1" presStyleCnt="3">
        <dgm:presLayoutVars>
          <dgm:chMax val="1"/>
          <dgm:bulletEnabled val="1"/>
        </dgm:presLayoutVars>
      </dgm:prSet>
      <dgm:spPr/>
    </dgm:pt>
    <dgm:pt modelId="{AF2A1687-EBB0-4543-B7DA-4F96033A4EA5}" type="pres">
      <dgm:prSet presAssocID="{0A1E1A9B-740B-4999-BBF7-B230D48648AD}" presName="descendantText" presStyleLbl="alignAccFollowNode1" presStyleIdx="1" presStyleCnt="3">
        <dgm:presLayoutVars>
          <dgm:bulletEnabled val="1"/>
        </dgm:presLayoutVars>
      </dgm:prSet>
      <dgm:spPr/>
    </dgm:pt>
    <dgm:pt modelId="{2CE232D8-2667-4D7D-B939-79580297698F}" type="pres">
      <dgm:prSet presAssocID="{A1CDE569-7758-4A28-B147-0285F1A92593}" presName="sp" presStyleCnt="0"/>
      <dgm:spPr/>
    </dgm:pt>
    <dgm:pt modelId="{0BA99904-EF2E-491B-B643-15CE5B59C5C1}" type="pres">
      <dgm:prSet presAssocID="{018C20ED-510F-4C99-9D72-BC6363C308BA}" presName="linNode" presStyleCnt="0"/>
      <dgm:spPr/>
    </dgm:pt>
    <dgm:pt modelId="{2334D16E-203E-45BE-9FAE-1DF41CE8FFA4}" type="pres">
      <dgm:prSet presAssocID="{018C20ED-510F-4C99-9D72-BC6363C308BA}" presName="parentText" presStyleLbl="node1" presStyleIdx="2" presStyleCnt="3">
        <dgm:presLayoutVars>
          <dgm:chMax val="1"/>
          <dgm:bulletEnabled val="1"/>
        </dgm:presLayoutVars>
      </dgm:prSet>
      <dgm:spPr/>
    </dgm:pt>
    <dgm:pt modelId="{CFC33FFB-A1C3-44C4-BED9-D85D9FF545FB}" type="pres">
      <dgm:prSet presAssocID="{018C20ED-510F-4C99-9D72-BC6363C308BA}" presName="descendantText" presStyleLbl="alignAccFollowNode1" presStyleIdx="2" presStyleCnt="3">
        <dgm:presLayoutVars>
          <dgm:bulletEnabled val="1"/>
        </dgm:presLayoutVars>
      </dgm:prSet>
      <dgm:spPr/>
    </dgm:pt>
  </dgm:ptLst>
  <dgm:cxnLst>
    <dgm:cxn modelId="{7C74B12E-E2F2-4163-B983-6D9BF5D2126A}" type="presOf" srcId="{CC21DE2D-7F42-49C8-9F1C-EA7C1AFFD048}" destId="{AF2A1687-EBB0-4543-B7DA-4F96033A4EA5}" srcOrd="0" destOrd="0" presId="urn:microsoft.com/office/officeart/2005/8/layout/vList5"/>
    <dgm:cxn modelId="{9594072F-6DB0-414F-B537-57F4028B57AC}" type="presOf" srcId="{2EFEF0B8-79F5-44F4-ABE6-BC5D300EE779}" destId="{ABE930A6-EB02-4B40-89AD-C0EAD9C684A6}" srcOrd="0" destOrd="0" presId="urn:microsoft.com/office/officeart/2005/8/layout/vList5"/>
    <dgm:cxn modelId="{549E642F-4B21-46DB-B7A7-4218DFA96FE2}" srcId="{0A1E1A9B-740B-4999-BBF7-B230D48648AD}" destId="{CC21DE2D-7F42-49C8-9F1C-EA7C1AFFD048}" srcOrd="0" destOrd="0" parTransId="{AB048BDA-961C-469A-A940-8AD465130C0B}" sibTransId="{5F946128-7FFF-4A09-958B-02CFFC7AF3D1}"/>
    <dgm:cxn modelId="{9C6E9337-C8B3-40A5-A909-395A7A9661F7}" srcId="{2EFEF0B8-79F5-44F4-ABE6-BC5D300EE779}" destId="{28FB247B-C5E9-4738-8533-3CB8513EA2F3}" srcOrd="0" destOrd="0" parTransId="{9236F0DA-94E7-424F-90F5-C61531AABD68}" sibTransId="{08D60400-53FA-4176-ACCA-A2B545AFD9DD}"/>
    <dgm:cxn modelId="{4C45EE65-CB50-4A9B-87D1-2E2EEC708B0A}" type="presOf" srcId="{78F30E33-DF91-41E6-9648-A55163DCB0E1}" destId="{CFC33FFB-A1C3-44C4-BED9-D85D9FF545FB}" srcOrd="0" destOrd="0" presId="urn:microsoft.com/office/officeart/2005/8/layout/vList5"/>
    <dgm:cxn modelId="{B356836A-FFF1-4983-8796-F4704002DDBC}" srcId="{B98FC004-688E-4655-B5FB-FE77959AED5C}" destId="{0A1E1A9B-740B-4999-BBF7-B230D48648AD}" srcOrd="1" destOrd="0" parTransId="{8CD8A66E-B027-4121-9367-11998D3FBA59}" sibTransId="{A1CDE569-7758-4A28-B147-0285F1A92593}"/>
    <dgm:cxn modelId="{00F64384-C25C-4249-8886-BE8574E5C8C5}" srcId="{018C20ED-510F-4C99-9D72-BC6363C308BA}" destId="{78F30E33-DF91-41E6-9648-A55163DCB0E1}" srcOrd="0" destOrd="0" parTransId="{B853A7E3-D883-4651-9E09-4A5F2FC23E98}" sibTransId="{76262872-8858-48DB-927E-72E4E7E64396}"/>
    <dgm:cxn modelId="{6CF50E87-5BE9-43DA-9B7C-C9C00AE7FB32}" type="presOf" srcId="{B98FC004-688E-4655-B5FB-FE77959AED5C}" destId="{03AE6DC3-9BF5-4F7C-86A3-5999BF7C5BEB}" srcOrd="0" destOrd="0" presId="urn:microsoft.com/office/officeart/2005/8/layout/vList5"/>
    <dgm:cxn modelId="{41D9CD8C-CA30-46DD-9AC1-B7BF4309F73B}" type="presOf" srcId="{28FB247B-C5E9-4738-8533-3CB8513EA2F3}" destId="{65F86ABF-4298-4F06-A768-C798C201C3C5}" srcOrd="0" destOrd="0" presId="urn:microsoft.com/office/officeart/2005/8/layout/vList5"/>
    <dgm:cxn modelId="{A3BE938F-C772-448D-A5BA-269996B16873}" type="presOf" srcId="{5DCA0700-8475-4553-AE45-1F829DB2D680}" destId="{65F86ABF-4298-4F06-A768-C798C201C3C5}" srcOrd="0" destOrd="1" presId="urn:microsoft.com/office/officeart/2005/8/layout/vList5"/>
    <dgm:cxn modelId="{6E6480A3-796D-4D6B-9FD2-32437D53F3F6}" srcId="{B98FC004-688E-4655-B5FB-FE77959AED5C}" destId="{018C20ED-510F-4C99-9D72-BC6363C308BA}" srcOrd="2" destOrd="0" parTransId="{AAA2A8A1-32BB-4CA5-8410-1D63D77BADCF}" sibTransId="{D6B76B80-92AB-4F36-B588-66E56745A8A8}"/>
    <dgm:cxn modelId="{BA1C92C7-BDE6-4944-AE0E-662A00621B1A}" srcId="{2EFEF0B8-79F5-44F4-ABE6-BC5D300EE779}" destId="{5DCA0700-8475-4553-AE45-1F829DB2D680}" srcOrd="1" destOrd="0" parTransId="{87B467FB-76A4-40E6-B9AD-31B20FAFACD3}" sibTransId="{32F0DF13-D7A6-4371-AFBA-A0F64A454073}"/>
    <dgm:cxn modelId="{FBECA8CA-542F-40B1-8127-6E51D53B6915}" type="presOf" srcId="{56C189C8-D6F6-4257-8474-2CDF15313169}" destId="{AF2A1687-EBB0-4543-B7DA-4F96033A4EA5}" srcOrd="0" destOrd="1" presId="urn:microsoft.com/office/officeart/2005/8/layout/vList5"/>
    <dgm:cxn modelId="{ECDBA6CF-8CD2-4946-ABEA-CD0DE8D1406E}" srcId="{B98FC004-688E-4655-B5FB-FE77959AED5C}" destId="{2EFEF0B8-79F5-44F4-ABE6-BC5D300EE779}" srcOrd="0" destOrd="0" parTransId="{562716A4-CFE9-4C3E-B7DB-1E5E79033332}" sibTransId="{DF64F94E-5C9D-456B-83B5-3E10FA9A2A7B}"/>
    <dgm:cxn modelId="{23F450D3-3BFC-42BE-960E-E7A381F4C6C2}" type="presOf" srcId="{018C20ED-510F-4C99-9D72-BC6363C308BA}" destId="{2334D16E-203E-45BE-9FAE-1DF41CE8FFA4}" srcOrd="0" destOrd="0" presId="urn:microsoft.com/office/officeart/2005/8/layout/vList5"/>
    <dgm:cxn modelId="{A4404BD7-D2D2-4BC0-965B-97C82509734B}" type="presOf" srcId="{0A1E1A9B-740B-4999-BBF7-B230D48648AD}" destId="{37D4A222-AC56-4B68-A4AC-332594A8EF82}" srcOrd="0" destOrd="0" presId="urn:microsoft.com/office/officeart/2005/8/layout/vList5"/>
    <dgm:cxn modelId="{16DD62DD-54EF-41CC-B12C-F105F011C265}" srcId="{0A1E1A9B-740B-4999-BBF7-B230D48648AD}" destId="{56C189C8-D6F6-4257-8474-2CDF15313169}" srcOrd="1" destOrd="0" parTransId="{4E0C2865-65ED-413F-A371-62E1E384EC23}" sibTransId="{70C4A498-8260-4828-B2B9-FE66A4B2882E}"/>
    <dgm:cxn modelId="{DA1EB642-F2AC-4839-B11A-FBE3E724F256}" type="presParOf" srcId="{03AE6DC3-9BF5-4F7C-86A3-5999BF7C5BEB}" destId="{E7D16C0E-0D1D-4F84-90F7-FD03D6202E99}" srcOrd="0" destOrd="0" presId="urn:microsoft.com/office/officeart/2005/8/layout/vList5"/>
    <dgm:cxn modelId="{22341059-0E9B-4635-849B-2AA26D0AE62F}" type="presParOf" srcId="{E7D16C0E-0D1D-4F84-90F7-FD03D6202E99}" destId="{ABE930A6-EB02-4B40-89AD-C0EAD9C684A6}" srcOrd="0" destOrd="0" presId="urn:microsoft.com/office/officeart/2005/8/layout/vList5"/>
    <dgm:cxn modelId="{4C9E9925-1B0D-47CC-8DD2-3BB1563F787C}" type="presParOf" srcId="{E7D16C0E-0D1D-4F84-90F7-FD03D6202E99}" destId="{65F86ABF-4298-4F06-A768-C798C201C3C5}" srcOrd="1" destOrd="0" presId="urn:microsoft.com/office/officeart/2005/8/layout/vList5"/>
    <dgm:cxn modelId="{ED2EAC30-8FE4-4EFA-8E19-B034D5F89733}" type="presParOf" srcId="{03AE6DC3-9BF5-4F7C-86A3-5999BF7C5BEB}" destId="{6FED4E71-5317-4826-AF4E-1B5EFF968BD6}" srcOrd="1" destOrd="0" presId="urn:microsoft.com/office/officeart/2005/8/layout/vList5"/>
    <dgm:cxn modelId="{EC2E8656-0D18-4FB1-BA2A-CA213E628C4E}" type="presParOf" srcId="{03AE6DC3-9BF5-4F7C-86A3-5999BF7C5BEB}" destId="{ED79E4B0-C6A6-47D4-B222-82C13146D143}" srcOrd="2" destOrd="0" presId="urn:microsoft.com/office/officeart/2005/8/layout/vList5"/>
    <dgm:cxn modelId="{6F0C4D9A-02BF-4046-93F1-BE8962D86EDA}" type="presParOf" srcId="{ED79E4B0-C6A6-47D4-B222-82C13146D143}" destId="{37D4A222-AC56-4B68-A4AC-332594A8EF82}" srcOrd="0" destOrd="0" presId="urn:microsoft.com/office/officeart/2005/8/layout/vList5"/>
    <dgm:cxn modelId="{7B8E6F5E-ED3F-435A-9432-793A0B6644E5}" type="presParOf" srcId="{ED79E4B0-C6A6-47D4-B222-82C13146D143}" destId="{AF2A1687-EBB0-4543-B7DA-4F96033A4EA5}" srcOrd="1" destOrd="0" presId="urn:microsoft.com/office/officeart/2005/8/layout/vList5"/>
    <dgm:cxn modelId="{D0D5ABB7-6F89-4B68-8E0B-1E820149D61E}" type="presParOf" srcId="{03AE6DC3-9BF5-4F7C-86A3-5999BF7C5BEB}" destId="{2CE232D8-2667-4D7D-B939-79580297698F}" srcOrd="3" destOrd="0" presId="urn:microsoft.com/office/officeart/2005/8/layout/vList5"/>
    <dgm:cxn modelId="{1CBB9D93-7C27-46CD-9A43-E91436C4B1A0}" type="presParOf" srcId="{03AE6DC3-9BF5-4F7C-86A3-5999BF7C5BEB}" destId="{0BA99904-EF2E-491B-B643-15CE5B59C5C1}" srcOrd="4" destOrd="0" presId="urn:microsoft.com/office/officeart/2005/8/layout/vList5"/>
    <dgm:cxn modelId="{03085634-914D-4D3A-8B3A-DBA492DE39B3}" type="presParOf" srcId="{0BA99904-EF2E-491B-B643-15CE5B59C5C1}" destId="{2334D16E-203E-45BE-9FAE-1DF41CE8FFA4}" srcOrd="0" destOrd="0" presId="urn:microsoft.com/office/officeart/2005/8/layout/vList5"/>
    <dgm:cxn modelId="{D170CC4B-47DA-4CE9-AAB1-13F41D125363}" type="presParOf" srcId="{0BA99904-EF2E-491B-B643-15CE5B59C5C1}" destId="{CFC33FFB-A1C3-44C4-BED9-D85D9FF545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92E777-D413-4200-9C32-B5955A5EBA70}"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en-US"/>
        </a:p>
      </dgm:t>
    </dgm:pt>
    <dgm:pt modelId="{887A6403-7453-4C09-A150-FD7767F9A31A}">
      <dgm:prSet/>
      <dgm:spPr/>
      <dgm:t>
        <a:bodyPr/>
        <a:lstStyle/>
        <a:p>
          <a:pPr>
            <a:lnSpc>
              <a:spcPct val="100000"/>
            </a:lnSpc>
          </a:pPr>
          <a:r>
            <a:rPr lang="en-US" b="1"/>
            <a:t>For positive reinforcement training, we use a mark and reward system</a:t>
          </a:r>
          <a:endParaRPr lang="en-US"/>
        </a:p>
      </dgm:t>
    </dgm:pt>
    <dgm:pt modelId="{5BE3E30B-7307-4884-A605-6CE7D1E46245}" type="parTrans" cxnId="{4B06BACB-3099-4C44-B301-4B8774B8849A}">
      <dgm:prSet/>
      <dgm:spPr/>
      <dgm:t>
        <a:bodyPr/>
        <a:lstStyle/>
        <a:p>
          <a:endParaRPr lang="en-US"/>
        </a:p>
      </dgm:t>
    </dgm:pt>
    <dgm:pt modelId="{BE3B556D-9D07-4E3B-868A-7117992EB99B}" type="sibTrans" cxnId="{4B06BACB-3099-4C44-B301-4B8774B8849A}">
      <dgm:prSet/>
      <dgm:spPr/>
      <dgm:t>
        <a:bodyPr/>
        <a:lstStyle/>
        <a:p>
          <a:endParaRPr lang="en-US"/>
        </a:p>
      </dgm:t>
    </dgm:pt>
    <dgm:pt modelId="{672D4A16-447B-48B3-B1E2-94715D2045C3}">
      <dgm:prSet/>
      <dgm:spPr/>
      <dgm:t>
        <a:bodyPr/>
        <a:lstStyle/>
        <a:p>
          <a:pPr>
            <a:lnSpc>
              <a:spcPct val="100000"/>
            </a:lnSpc>
          </a:pPr>
          <a:r>
            <a:rPr lang="en-US" b="1" dirty="0"/>
            <a:t>Always mark first and then reward for a desired behavior</a:t>
          </a:r>
          <a:endParaRPr lang="en-US" dirty="0"/>
        </a:p>
      </dgm:t>
    </dgm:pt>
    <dgm:pt modelId="{A4D76122-A2E1-4626-A5F2-236352630A4E}" type="parTrans" cxnId="{4918366E-4998-4D00-BD78-02E10F7CADD3}">
      <dgm:prSet/>
      <dgm:spPr/>
      <dgm:t>
        <a:bodyPr/>
        <a:lstStyle/>
        <a:p>
          <a:endParaRPr lang="en-US"/>
        </a:p>
      </dgm:t>
    </dgm:pt>
    <dgm:pt modelId="{265BE64B-4F97-4240-BD2D-7F2346A4AD9E}" type="sibTrans" cxnId="{4918366E-4998-4D00-BD78-02E10F7CADD3}">
      <dgm:prSet/>
      <dgm:spPr/>
      <dgm:t>
        <a:bodyPr/>
        <a:lstStyle/>
        <a:p>
          <a:endParaRPr lang="en-US"/>
        </a:p>
      </dgm:t>
    </dgm:pt>
    <dgm:pt modelId="{528D0DFF-2BC7-413B-812C-A94925A8746E}">
      <dgm:prSet/>
      <dgm:spPr/>
      <dgm:t>
        <a:bodyPr/>
        <a:lstStyle/>
        <a:p>
          <a:pPr>
            <a:lnSpc>
              <a:spcPct val="100000"/>
            </a:lnSpc>
          </a:pPr>
          <a:r>
            <a:rPr lang="en-US" b="1"/>
            <a:t>Common markers:</a:t>
          </a:r>
          <a:endParaRPr lang="en-US"/>
        </a:p>
      </dgm:t>
    </dgm:pt>
    <dgm:pt modelId="{B48557CD-4B88-4CBC-90AF-CAB75E3BFB61}" type="parTrans" cxnId="{27ABAED0-4304-4A89-A467-A985177CFB86}">
      <dgm:prSet/>
      <dgm:spPr/>
      <dgm:t>
        <a:bodyPr/>
        <a:lstStyle/>
        <a:p>
          <a:endParaRPr lang="en-US"/>
        </a:p>
      </dgm:t>
    </dgm:pt>
    <dgm:pt modelId="{C4B0EC73-3F93-49CE-9136-86AA0DE9EDCE}" type="sibTrans" cxnId="{27ABAED0-4304-4A89-A467-A985177CFB86}">
      <dgm:prSet/>
      <dgm:spPr/>
      <dgm:t>
        <a:bodyPr/>
        <a:lstStyle/>
        <a:p>
          <a:endParaRPr lang="en-US"/>
        </a:p>
      </dgm:t>
    </dgm:pt>
    <dgm:pt modelId="{8C64C019-61C2-452D-B6E5-C481115CF51A}">
      <dgm:prSet/>
      <dgm:spPr/>
      <dgm:t>
        <a:bodyPr/>
        <a:lstStyle/>
        <a:p>
          <a:pPr>
            <a:lnSpc>
              <a:spcPct val="100000"/>
            </a:lnSpc>
          </a:pPr>
          <a:r>
            <a:rPr lang="en-US" b="1"/>
            <a:t>Clicker</a:t>
          </a:r>
          <a:endParaRPr lang="en-US"/>
        </a:p>
      </dgm:t>
    </dgm:pt>
    <dgm:pt modelId="{2FE8EF52-13D0-4C24-ABAB-0D620F9E6EE5}" type="parTrans" cxnId="{01190D0A-F6C6-4B6E-BE70-85F9C809277F}">
      <dgm:prSet/>
      <dgm:spPr/>
      <dgm:t>
        <a:bodyPr/>
        <a:lstStyle/>
        <a:p>
          <a:endParaRPr lang="en-US"/>
        </a:p>
      </dgm:t>
    </dgm:pt>
    <dgm:pt modelId="{4E01091F-9582-4C5E-88D5-5FBDA09B3752}" type="sibTrans" cxnId="{01190D0A-F6C6-4B6E-BE70-85F9C809277F}">
      <dgm:prSet/>
      <dgm:spPr/>
      <dgm:t>
        <a:bodyPr/>
        <a:lstStyle/>
        <a:p>
          <a:endParaRPr lang="en-US"/>
        </a:p>
      </dgm:t>
    </dgm:pt>
    <dgm:pt modelId="{5B2B15DC-F1E5-46FF-99A6-DCDC3FC099E9}">
      <dgm:prSet/>
      <dgm:spPr/>
      <dgm:t>
        <a:bodyPr/>
        <a:lstStyle/>
        <a:p>
          <a:pPr>
            <a:lnSpc>
              <a:spcPct val="100000"/>
            </a:lnSpc>
          </a:pPr>
          <a:r>
            <a:rPr lang="en-US" b="1" dirty="0"/>
            <a:t>Verbal marker: </a:t>
          </a:r>
          <a:endParaRPr lang="en-US" dirty="0"/>
        </a:p>
      </dgm:t>
    </dgm:pt>
    <dgm:pt modelId="{CB444F28-8B95-48E5-967B-0AEAD2D2C6D3}" type="parTrans" cxnId="{363EEA5D-F8F0-48E2-9DB4-90A2C0961C9D}">
      <dgm:prSet/>
      <dgm:spPr/>
      <dgm:t>
        <a:bodyPr/>
        <a:lstStyle/>
        <a:p>
          <a:endParaRPr lang="en-US"/>
        </a:p>
      </dgm:t>
    </dgm:pt>
    <dgm:pt modelId="{3E5D8350-64AB-4544-B99E-9C2B99DE1E58}" type="sibTrans" cxnId="{363EEA5D-F8F0-48E2-9DB4-90A2C0961C9D}">
      <dgm:prSet/>
      <dgm:spPr/>
      <dgm:t>
        <a:bodyPr/>
        <a:lstStyle/>
        <a:p>
          <a:endParaRPr lang="en-US"/>
        </a:p>
      </dgm:t>
    </dgm:pt>
    <dgm:pt modelId="{7ECDF00C-E935-4604-A209-E6975C255C8E}">
      <dgm:prSet/>
      <dgm:spPr/>
      <dgm:t>
        <a:bodyPr/>
        <a:lstStyle/>
        <a:p>
          <a:r>
            <a:rPr lang="en-US" b="1" dirty="0"/>
            <a:t>Use a high pitched and friendly “Yes!” or “Yip!” </a:t>
          </a:r>
          <a:endParaRPr lang="en-US" dirty="0"/>
        </a:p>
      </dgm:t>
    </dgm:pt>
    <dgm:pt modelId="{C3977EBD-4BF3-4D56-BB4A-A2E35F3B5046}" type="parTrans" cxnId="{904AB905-88EE-4905-8D74-8529324B9298}">
      <dgm:prSet/>
      <dgm:spPr/>
      <dgm:t>
        <a:bodyPr/>
        <a:lstStyle/>
        <a:p>
          <a:endParaRPr lang="en-US"/>
        </a:p>
      </dgm:t>
    </dgm:pt>
    <dgm:pt modelId="{A79079B9-CFC4-4714-9E29-8D5343215708}" type="sibTrans" cxnId="{904AB905-88EE-4905-8D74-8529324B9298}">
      <dgm:prSet/>
      <dgm:spPr/>
      <dgm:t>
        <a:bodyPr/>
        <a:lstStyle/>
        <a:p>
          <a:endParaRPr lang="en-US"/>
        </a:p>
      </dgm:t>
    </dgm:pt>
    <dgm:pt modelId="{FA938B38-82B0-4A38-A251-FE3DA3EEA2ED}">
      <dgm:prSet/>
      <dgm:spPr/>
      <dgm:t>
        <a:bodyPr/>
        <a:lstStyle/>
        <a:p>
          <a:pPr>
            <a:lnSpc>
              <a:spcPct val="100000"/>
            </a:lnSpc>
          </a:pPr>
          <a:r>
            <a:rPr lang="en-US" b="1"/>
            <a:t>Common rewards:	</a:t>
          </a:r>
          <a:endParaRPr lang="en-US"/>
        </a:p>
      </dgm:t>
    </dgm:pt>
    <dgm:pt modelId="{05D40576-E50F-4813-AABF-C0F77D663061}" type="parTrans" cxnId="{5D066F97-C965-43EB-AB42-F5A235664F6E}">
      <dgm:prSet/>
      <dgm:spPr/>
      <dgm:t>
        <a:bodyPr/>
        <a:lstStyle/>
        <a:p>
          <a:endParaRPr lang="en-US"/>
        </a:p>
      </dgm:t>
    </dgm:pt>
    <dgm:pt modelId="{9C8C1D11-AFB6-4783-9AEB-762087DDD426}" type="sibTrans" cxnId="{5D066F97-C965-43EB-AB42-F5A235664F6E}">
      <dgm:prSet/>
      <dgm:spPr/>
      <dgm:t>
        <a:bodyPr/>
        <a:lstStyle/>
        <a:p>
          <a:endParaRPr lang="en-US"/>
        </a:p>
      </dgm:t>
    </dgm:pt>
    <dgm:pt modelId="{BEC46D8A-BB9F-4C13-8C34-8A51F03A4A1E}">
      <dgm:prSet/>
      <dgm:spPr/>
      <dgm:t>
        <a:bodyPr/>
        <a:lstStyle/>
        <a:p>
          <a:pPr>
            <a:lnSpc>
              <a:spcPct val="100000"/>
            </a:lnSpc>
          </a:pPr>
          <a:r>
            <a:rPr lang="en-US" b="1" dirty="0"/>
            <a:t>High value food (always the default and to be used first)</a:t>
          </a:r>
          <a:endParaRPr lang="en-US" dirty="0"/>
        </a:p>
      </dgm:t>
    </dgm:pt>
    <dgm:pt modelId="{4A7418AE-B22E-4B85-B650-24393973B60E}" type="parTrans" cxnId="{90D5C3FD-EBF2-404E-86E3-7FB1334E5E86}">
      <dgm:prSet/>
      <dgm:spPr/>
      <dgm:t>
        <a:bodyPr/>
        <a:lstStyle/>
        <a:p>
          <a:endParaRPr lang="en-US"/>
        </a:p>
      </dgm:t>
    </dgm:pt>
    <dgm:pt modelId="{0AC4F64A-1ACE-444E-ACE4-CEB4494CD8FF}" type="sibTrans" cxnId="{90D5C3FD-EBF2-404E-86E3-7FB1334E5E86}">
      <dgm:prSet/>
      <dgm:spPr/>
      <dgm:t>
        <a:bodyPr/>
        <a:lstStyle/>
        <a:p>
          <a:endParaRPr lang="en-US"/>
        </a:p>
      </dgm:t>
    </dgm:pt>
    <dgm:pt modelId="{90DE603B-8BA1-4AC3-BC87-EB24D5463CE9}">
      <dgm:prSet/>
      <dgm:spPr/>
      <dgm:t>
        <a:bodyPr/>
        <a:lstStyle/>
        <a:p>
          <a:pPr>
            <a:lnSpc>
              <a:spcPct val="100000"/>
            </a:lnSpc>
          </a:pPr>
          <a:r>
            <a:rPr lang="en-US" b="1"/>
            <a:t>Toy</a:t>
          </a:r>
          <a:endParaRPr lang="en-US"/>
        </a:p>
      </dgm:t>
    </dgm:pt>
    <dgm:pt modelId="{6E1C9EB0-C6CE-4660-98A8-684245621681}" type="parTrans" cxnId="{E0635F98-9F84-4504-B2CC-7C73BB2AE2C0}">
      <dgm:prSet/>
      <dgm:spPr/>
      <dgm:t>
        <a:bodyPr/>
        <a:lstStyle/>
        <a:p>
          <a:endParaRPr lang="en-US"/>
        </a:p>
      </dgm:t>
    </dgm:pt>
    <dgm:pt modelId="{75775757-8F41-4F58-890B-75F718E064FA}" type="sibTrans" cxnId="{E0635F98-9F84-4504-B2CC-7C73BB2AE2C0}">
      <dgm:prSet/>
      <dgm:spPr/>
      <dgm:t>
        <a:bodyPr/>
        <a:lstStyle/>
        <a:p>
          <a:endParaRPr lang="en-US"/>
        </a:p>
      </dgm:t>
    </dgm:pt>
    <dgm:pt modelId="{FB1047C2-806E-4EE0-827D-DDD656D98FA2}">
      <dgm:prSet/>
      <dgm:spPr/>
      <dgm:t>
        <a:bodyPr/>
        <a:lstStyle/>
        <a:p>
          <a:pPr>
            <a:lnSpc>
              <a:spcPct val="100000"/>
            </a:lnSpc>
          </a:pPr>
          <a:r>
            <a:rPr lang="en-US" b="1"/>
            <a:t>Praise</a:t>
          </a:r>
          <a:endParaRPr lang="en-US"/>
        </a:p>
      </dgm:t>
    </dgm:pt>
    <dgm:pt modelId="{84D3ACDB-317B-4008-8DD4-B036E2C16D57}" type="parTrans" cxnId="{E3643F44-6B02-4CE6-A862-527535071D65}">
      <dgm:prSet/>
      <dgm:spPr/>
      <dgm:t>
        <a:bodyPr/>
        <a:lstStyle/>
        <a:p>
          <a:endParaRPr lang="en-US"/>
        </a:p>
      </dgm:t>
    </dgm:pt>
    <dgm:pt modelId="{6DB75B7F-3010-45F1-8963-86A8F8D4F976}" type="sibTrans" cxnId="{E3643F44-6B02-4CE6-A862-527535071D65}">
      <dgm:prSet/>
      <dgm:spPr/>
      <dgm:t>
        <a:bodyPr/>
        <a:lstStyle/>
        <a:p>
          <a:endParaRPr lang="en-US"/>
        </a:p>
      </dgm:t>
    </dgm:pt>
    <dgm:pt modelId="{E78EA169-082A-4B5F-A429-2FB57CC0C9BB}" type="pres">
      <dgm:prSet presAssocID="{2592E777-D413-4200-9C32-B5955A5EBA70}" presName="Name0" presStyleCnt="0">
        <dgm:presLayoutVars>
          <dgm:dir/>
          <dgm:animLvl val="lvl"/>
          <dgm:resizeHandles val="exact"/>
        </dgm:presLayoutVars>
      </dgm:prSet>
      <dgm:spPr/>
    </dgm:pt>
    <dgm:pt modelId="{22A85B9C-0314-4249-8A2F-DBF5387700B3}" type="pres">
      <dgm:prSet presAssocID="{FA938B38-82B0-4A38-A251-FE3DA3EEA2ED}" presName="boxAndChildren" presStyleCnt="0"/>
      <dgm:spPr/>
    </dgm:pt>
    <dgm:pt modelId="{CC3F32C5-6765-405C-8C40-C59C73EE44F2}" type="pres">
      <dgm:prSet presAssocID="{FA938B38-82B0-4A38-A251-FE3DA3EEA2ED}" presName="parentTextBox" presStyleLbl="node1" presStyleIdx="0" presStyleCnt="4"/>
      <dgm:spPr/>
    </dgm:pt>
    <dgm:pt modelId="{19FE25ED-9238-46D4-86D0-70C31A5866C1}" type="pres">
      <dgm:prSet presAssocID="{FA938B38-82B0-4A38-A251-FE3DA3EEA2ED}" presName="entireBox" presStyleLbl="node1" presStyleIdx="0" presStyleCnt="4"/>
      <dgm:spPr/>
    </dgm:pt>
    <dgm:pt modelId="{46299644-3E55-45ED-BB0B-E42CFD1E2220}" type="pres">
      <dgm:prSet presAssocID="{FA938B38-82B0-4A38-A251-FE3DA3EEA2ED}" presName="descendantBox" presStyleCnt="0"/>
      <dgm:spPr/>
    </dgm:pt>
    <dgm:pt modelId="{E3C8423D-2AFF-4A85-A6F5-E00EE0C7D98D}" type="pres">
      <dgm:prSet presAssocID="{BEC46D8A-BB9F-4C13-8C34-8A51F03A4A1E}" presName="childTextBox" presStyleLbl="fgAccFollowNode1" presStyleIdx="0" presStyleCnt="5">
        <dgm:presLayoutVars>
          <dgm:bulletEnabled val="1"/>
        </dgm:presLayoutVars>
      </dgm:prSet>
      <dgm:spPr/>
    </dgm:pt>
    <dgm:pt modelId="{4FEF2316-1A93-4FE2-902A-D6CE0CCAF6BE}" type="pres">
      <dgm:prSet presAssocID="{90DE603B-8BA1-4AC3-BC87-EB24D5463CE9}" presName="childTextBox" presStyleLbl="fgAccFollowNode1" presStyleIdx="1" presStyleCnt="5">
        <dgm:presLayoutVars>
          <dgm:bulletEnabled val="1"/>
        </dgm:presLayoutVars>
      </dgm:prSet>
      <dgm:spPr/>
    </dgm:pt>
    <dgm:pt modelId="{42D4FD45-4B6D-4C5A-B064-997611D9CDD8}" type="pres">
      <dgm:prSet presAssocID="{FB1047C2-806E-4EE0-827D-DDD656D98FA2}" presName="childTextBox" presStyleLbl="fgAccFollowNode1" presStyleIdx="2" presStyleCnt="5">
        <dgm:presLayoutVars>
          <dgm:bulletEnabled val="1"/>
        </dgm:presLayoutVars>
      </dgm:prSet>
      <dgm:spPr/>
    </dgm:pt>
    <dgm:pt modelId="{F6415508-7FD6-43A5-9542-B3E0CD9B0965}" type="pres">
      <dgm:prSet presAssocID="{C4B0EC73-3F93-49CE-9136-86AA0DE9EDCE}" presName="sp" presStyleCnt="0"/>
      <dgm:spPr/>
    </dgm:pt>
    <dgm:pt modelId="{FBC9BB17-BA5C-401B-9796-189E6C6F8C8D}" type="pres">
      <dgm:prSet presAssocID="{528D0DFF-2BC7-413B-812C-A94925A8746E}" presName="arrowAndChildren" presStyleCnt="0"/>
      <dgm:spPr/>
    </dgm:pt>
    <dgm:pt modelId="{A71EB85A-16B2-420F-B64C-40D08B4EE240}" type="pres">
      <dgm:prSet presAssocID="{528D0DFF-2BC7-413B-812C-A94925A8746E}" presName="parentTextArrow" presStyleLbl="node1" presStyleIdx="0" presStyleCnt="4"/>
      <dgm:spPr/>
    </dgm:pt>
    <dgm:pt modelId="{685C20C1-8550-4D17-BC0E-1DE4EBD45D15}" type="pres">
      <dgm:prSet presAssocID="{528D0DFF-2BC7-413B-812C-A94925A8746E}" presName="arrow" presStyleLbl="node1" presStyleIdx="1" presStyleCnt="4"/>
      <dgm:spPr/>
    </dgm:pt>
    <dgm:pt modelId="{09CCBC6F-6193-4D8F-B2CC-B59F38073E9D}" type="pres">
      <dgm:prSet presAssocID="{528D0DFF-2BC7-413B-812C-A94925A8746E}" presName="descendantArrow" presStyleCnt="0"/>
      <dgm:spPr/>
    </dgm:pt>
    <dgm:pt modelId="{7FAFFEDE-987F-472A-8166-8CC0F0F845C3}" type="pres">
      <dgm:prSet presAssocID="{8C64C019-61C2-452D-B6E5-C481115CF51A}" presName="childTextArrow" presStyleLbl="fgAccFollowNode1" presStyleIdx="3" presStyleCnt="5">
        <dgm:presLayoutVars>
          <dgm:bulletEnabled val="1"/>
        </dgm:presLayoutVars>
      </dgm:prSet>
      <dgm:spPr/>
    </dgm:pt>
    <dgm:pt modelId="{2B5E0D67-39E5-4770-A12F-C97A0446411C}" type="pres">
      <dgm:prSet presAssocID="{5B2B15DC-F1E5-46FF-99A6-DCDC3FC099E9}" presName="childTextArrow" presStyleLbl="fgAccFollowNode1" presStyleIdx="4" presStyleCnt="5">
        <dgm:presLayoutVars>
          <dgm:bulletEnabled val="1"/>
        </dgm:presLayoutVars>
      </dgm:prSet>
      <dgm:spPr/>
    </dgm:pt>
    <dgm:pt modelId="{60AB66FC-8C45-4DF4-BEF5-5B5F3D473B33}" type="pres">
      <dgm:prSet presAssocID="{265BE64B-4F97-4240-BD2D-7F2346A4AD9E}" presName="sp" presStyleCnt="0"/>
      <dgm:spPr/>
    </dgm:pt>
    <dgm:pt modelId="{EDD3BB6D-E90D-49CF-9AE8-FFBC26E74ACB}" type="pres">
      <dgm:prSet presAssocID="{672D4A16-447B-48B3-B1E2-94715D2045C3}" presName="arrowAndChildren" presStyleCnt="0"/>
      <dgm:spPr/>
    </dgm:pt>
    <dgm:pt modelId="{A6FFBB69-5AFE-4AFD-8B80-B757514D149A}" type="pres">
      <dgm:prSet presAssocID="{672D4A16-447B-48B3-B1E2-94715D2045C3}" presName="parentTextArrow" presStyleLbl="node1" presStyleIdx="2" presStyleCnt="4"/>
      <dgm:spPr/>
    </dgm:pt>
    <dgm:pt modelId="{0596DD82-A946-438F-A2F9-72A662D2C542}" type="pres">
      <dgm:prSet presAssocID="{BE3B556D-9D07-4E3B-868A-7117992EB99B}" presName="sp" presStyleCnt="0"/>
      <dgm:spPr/>
    </dgm:pt>
    <dgm:pt modelId="{0594D841-8B00-42D0-897E-C48C6D8D38A1}" type="pres">
      <dgm:prSet presAssocID="{887A6403-7453-4C09-A150-FD7767F9A31A}" presName="arrowAndChildren" presStyleCnt="0"/>
      <dgm:spPr/>
    </dgm:pt>
    <dgm:pt modelId="{955F30B7-8491-44ED-A679-F1FD3975B155}" type="pres">
      <dgm:prSet presAssocID="{887A6403-7453-4C09-A150-FD7767F9A31A}" presName="parentTextArrow" presStyleLbl="node1" presStyleIdx="3" presStyleCnt="4"/>
      <dgm:spPr/>
    </dgm:pt>
  </dgm:ptLst>
  <dgm:cxnLst>
    <dgm:cxn modelId="{904AB905-88EE-4905-8D74-8529324B9298}" srcId="{5B2B15DC-F1E5-46FF-99A6-DCDC3FC099E9}" destId="{7ECDF00C-E935-4604-A209-E6975C255C8E}" srcOrd="0" destOrd="0" parTransId="{C3977EBD-4BF3-4D56-BB4A-A2E35F3B5046}" sibTransId="{A79079B9-CFC4-4714-9E29-8D5343215708}"/>
    <dgm:cxn modelId="{01190D0A-F6C6-4B6E-BE70-85F9C809277F}" srcId="{528D0DFF-2BC7-413B-812C-A94925A8746E}" destId="{8C64C019-61C2-452D-B6E5-C481115CF51A}" srcOrd="0" destOrd="0" parTransId="{2FE8EF52-13D0-4C24-ABAB-0D620F9E6EE5}" sibTransId="{4E01091F-9582-4C5E-88D5-5FBDA09B3752}"/>
    <dgm:cxn modelId="{14AC930B-65B7-44C7-974B-53CBF7407AA7}" type="presOf" srcId="{887A6403-7453-4C09-A150-FD7767F9A31A}" destId="{955F30B7-8491-44ED-A679-F1FD3975B155}" srcOrd="0" destOrd="0" presId="urn:microsoft.com/office/officeart/2005/8/layout/process4"/>
    <dgm:cxn modelId="{F7A4211A-8C51-480A-967F-32A80A82C061}" type="presOf" srcId="{FB1047C2-806E-4EE0-827D-DDD656D98FA2}" destId="{42D4FD45-4B6D-4C5A-B064-997611D9CDD8}" srcOrd="0" destOrd="0" presId="urn:microsoft.com/office/officeart/2005/8/layout/process4"/>
    <dgm:cxn modelId="{1DBDD41B-ECA5-4978-B48B-ADCCC24C9717}" type="presOf" srcId="{BEC46D8A-BB9F-4C13-8C34-8A51F03A4A1E}" destId="{E3C8423D-2AFF-4A85-A6F5-E00EE0C7D98D}" srcOrd="0" destOrd="0" presId="urn:microsoft.com/office/officeart/2005/8/layout/process4"/>
    <dgm:cxn modelId="{00F81025-ED52-422A-BC1D-8FFF21A5C8A9}" type="presOf" srcId="{672D4A16-447B-48B3-B1E2-94715D2045C3}" destId="{A6FFBB69-5AFE-4AFD-8B80-B757514D149A}" srcOrd="0" destOrd="0" presId="urn:microsoft.com/office/officeart/2005/8/layout/process4"/>
    <dgm:cxn modelId="{363EEA5D-F8F0-48E2-9DB4-90A2C0961C9D}" srcId="{528D0DFF-2BC7-413B-812C-A94925A8746E}" destId="{5B2B15DC-F1E5-46FF-99A6-DCDC3FC099E9}" srcOrd="1" destOrd="0" parTransId="{CB444F28-8B95-48E5-967B-0AEAD2D2C6D3}" sibTransId="{3E5D8350-64AB-4544-B99E-9C2B99DE1E58}"/>
    <dgm:cxn modelId="{E3643F44-6B02-4CE6-A862-527535071D65}" srcId="{FA938B38-82B0-4A38-A251-FE3DA3EEA2ED}" destId="{FB1047C2-806E-4EE0-827D-DDD656D98FA2}" srcOrd="2" destOrd="0" parTransId="{84D3ACDB-317B-4008-8DD4-B036E2C16D57}" sibTransId="{6DB75B7F-3010-45F1-8963-86A8F8D4F976}"/>
    <dgm:cxn modelId="{E91AF665-EFE5-47EE-A942-DE4969A686AE}" type="presOf" srcId="{5B2B15DC-F1E5-46FF-99A6-DCDC3FC099E9}" destId="{2B5E0D67-39E5-4770-A12F-C97A0446411C}" srcOrd="0" destOrd="0" presId="urn:microsoft.com/office/officeart/2005/8/layout/process4"/>
    <dgm:cxn modelId="{4918366E-4998-4D00-BD78-02E10F7CADD3}" srcId="{2592E777-D413-4200-9C32-B5955A5EBA70}" destId="{672D4A16-447B-48B3-B1E2-94715D2045C3}" srcOrd="1" destOrd="0" parTransId="{A4D76122-A2E1-4626-A5F2-236352630A4E}" sibTransId="{265BE64B-4F97-4240-BD2D-7F2346A4AD9E}"/>
    <dgm:cxn modelId="{A5617470-1558-4D2A-978F-D31200CBE6A7}" type="presOf" srcId="{2592E777-D413-4200-9C32-B5955A5EBA70}" destId="{E78EA169-082A-4B5F-A429-2FB57CC0C9BB}" srcOrd="0" destOrd="0" presId="urn:microsoft.com/office/officeart/2005/8/layout/process4"/>
    <dgm:cxn modelId="{B9745357-FC5E-4CB8-B505-D535009FE7E8}" type="presOf" srcId="{FA938B38-82B0-4A38-A251-FE3DA3EEA2ED}" destId="{CC3F32C5-6765-405C-8C40-C59C73EE44F2}" srcOrd="0" destOrd="0" presId="urn:microsoft.com/office/officeart/2005/8/layout/process4"/>
    <dgm:cxn modelId="{A19D9B78-CFA3-4E02-9A68-480AA1FA1723}" type="presOf" srcId="{FA938B38-82B0-4A38-A251-FE3DA3EEA2ED}" destId="{19FE25ED-9238-46D4-86D0-70C31A5866C1}" srcOrd="1" destOrd="0" presId="urn:microsoft.com/office/officeart/2005/8/layout/process4"/>
    <dgm:cxn modelId="{6B023D90-A72B-4376-8B37-491C8EE52B40}" type="presOf" srcId="{7ECDF00C-E935-4604-A209-E6975C255C8E}" destId="{2B5E0D67-39E5-4770-A12F-C97A0446411C}" srcOrd="0" destOrd="1" presId="urn:microsoft.com/office/officeart/2005/8/layout/process4"/>
    <dgm:cxn modelId="{D18E3C95-56E7-4E9C-BF97-B3C3BE8C78F5}" type="presOf" srcId="{90DE603B-8BA1-4AC3-BC87-EB24D5463CE9}" destId="{4FEF2316-1A93-4FE2-902A-D6CE0CCAF6BE}" srcOrd="0" destOrd="0" presId="urn:microsoft.com/office/officeart/2005/8/layout/process4"/>
    <dgm:cxn modelId="{5D066F97-C965-43EB-AB42-F5A235664F6E}" srcId="{2592E777-D413-4200-9C32-B5955A5EBA70}" destId="{FA938B38-82B0-4A38-A251-FE3DA3EEA2ED}" srcOrd="3" destOrd="0" parTransId="{05D40576-E50F-4813-AABF-C0F77D663061}" sibTransId="{9C8C1D11-AFB6-4783-9AEB-762087DDD426}"/>
    <dgm:cxn modelId="{E0635F98-9F84-4504-B2CC-7C73BB2AE2C0}" srcId="{FA938B38-82B0-4A38-A251-FE3DA3EEA2ED}" destId="{90DE603B-8BA1-4AC3-BC87-EB24D5463CE9}" srcOrd="1" destOrd="0" parTransId="{6E1C9EB0-C6CE-4660-98A8-684245621681}" sibTransId="{75775757-8F41-4F58-890B-75F718E064FA}"/>
    <dgm:cxn modelId="{A15D87C6-7F30-497B-B709-EF1367D184CD}" type="presOf" srcId="{528D0DFF-2BC7-413B-812C-A94925A8746E}" destId="{685C20C1-8550-4D17-BC0E-1DE4EBD45D15}" srcOrd="1" destOrd="0" presId="urn:microsoft.com/office/officeart/2005/8/layout/process4"/>
    <dgm:cxn modelId="{4B06BACB-3099-4C44-B301-4B8774B8849A}" srcId="{2592E777-D413-4200-9C32-B5955A5EBA70}" destId="{887A6403-7453-4C09-A150-FD7767F9A31A}" srcOrd="0" destOrd="0" parTransId="{5BE3E30B-7307-4884-A605-6CE7D1E46245}" sibTransId="{BE3B556D-9D07-4E3B-868A-7117992EB99B}"/>
    <dgm:cxn modelId="{27ABAED0-4304-4A89-A467-A985177CFB86}" srcId="{2592E777-D413-4200-9C32-B5955A5EBA70}" destId="{528D0DFF-2BC7-413B-812C-A94925A8746E}" srcOrd="2" destOrd="0" parTransId="{B48557CD-4B88-4CBC-90AF-CAB75E3BFB61}" sibTransId="{C4B0EC73-3F93-49CE-9136-86AA0DE9EDCE}"/>
    <dgm:cxn modelId="{F2333DE7-4722-4E1E-8B44-91DFEDBE1D7A}" type="presOf" srcId="{528D0DFF-2BC7-413B-812C-A94925A8746E}" destId="{A71EB85A-16B2-420F-B64C-40D08B4EE240}" srcOrd="0" destOrd="0" presId="urn:microsoft.com/office/officeart/2005/8/layout/process4"/>
    <dgm:cxn modelId="{AC8CA2E9-9B25-4BE3-9DF7-8C336E209EC1}" type="presOf" srcId="{8C64C019-61C2-452D-B6E5-C481115CF51A}" destId="{7FAFFEDE-987F-472A-8166-8CC0F0F845C3}" srcOrd="0" destOrd="0" presId="urn:microsoft.com/office/officeart/2005/8/layout/process4"/>
    <dgm:cxn modelId="{90D5C3FD-EBF2-404E-86E3-7FB1334E5E86}" srcId="{FA938B38-82B0-4A38-A251-FE3DA3EEA2ED}" destId="{BEC46D8A-BB9F-4C13-8C34-8A51F03A4A1E}" srcOrd="0" destOrd="0" parTransId="{4A7418AE-B22E-4B85-B650-24393973B60E}" sibTransId="{0AC4F64A-1ACE-444E-ACE4-CEB4494CD8FF}"/>
    <dgm:cxn modelId="{41DA78F4-1043-4942-9755-26043E26FE4B}" type="presParOf" srcId="{E78EA169-082A-4B5F-A429-2FB57CC0C9BB}" destId="{22A85B9C-0314-4249-8A2F-DBF5387700B3}" srcOrd="0" destOrd="0" presId="urn:microsoft.com/office/officeart/2005/8/layout/process4"/>
    <dgm:cxn modelId="{E7EF2914-F33F-44DB-8016-932EDD5A9D66}" type="presParOf" srcId="{22A85B9C-0314-4249-8A2F-DBF5387700B3}" destId="{CC3F32C5-6765-405C-8C40-C59C73EE44F2}" srcOrd="0" destOrd="0" presId="urn:microsoft.com/office/officeart/2005/8/layout/process4"/>
    <dgm:cxn modelId="{C1F2FB31-1835-4D75-8105-2F56B34B7BFD}" type="presParOf" srcId="{22A85B9C-0314-4249-8A2F-DBF5387700B3}" destId="{19FE25ED-9238-46D4-86D0-70C31A5866C1}" srcOrd="1" destOrd="0" presId="urn:microsoft.com/office/officeart/2005/8/layout/process4"/>
    <dgm:cxn modelId="{1CAF296D-F2ED-4D84-800C-81A7445EE89D}" type="presParOf" srcId="{22A85B9C-0314-4249-8A2F-DBF5387700B3}" destId="{46299644-3E55-45ED-BB0B-E42CFD1E2220}" srcOrd="2" destOrd="0" presId="urn:microsoft.com/office/officeart/2005/8/layout/process4"/>
    <dgm:cxn modelId="{86EA7E39-FDDD-4CE2-9751-A679FA460C9F}" type="presParOf" srcId="{46299644-3E55-45ED-BB0B-E42CFD1E2220}" destId="{E3C8423D-2AFF-4A85-A6F5-E00EE0C7D98D}" srcOrd="0" destOrd="0" presId="urn:microsoft.com/office/officeart/2005/8/layout/process4"/>
    <dgm:cxn modelId="{651894AD-6959-4BD2-AC01-3E6EED274ADD}" type="presParOf" srcId="{46299644-3E55-45ED-BB0B-E42CFD1E2220}" destId="{4FEF2316-1A93-4FE2-902A-D6CE0CCAF6BE}" srcOrd="1" destOrd="0" presId="urn:microsoft.com/office/officeart/2005/8/layout/process4"/>
    <dgm:cxn modelId="{563C348B-DD17-4C09-B60E-CD023234B98D}" type="presParOf" srcId="{46299644-3E55-45ED-BB0B-E42CFD1E2220}" destId="{42D4FD45-4B6D-4C5A-B064-997611D9CDD8}" srcOrd="2" destOrd="0" presId="urn:microsoft.com/office/officeart/2005/8/layout/process4"/>
    <dgm:cxn modelId="{CDF4AC3D-C4BF-4549-B0BD-5D5CAB6B2DAA}" type="presParOf" srcId="{E78EA169-082A-4B5F-A429-2FB57CC0C9BB}" destId="{F6415508-7FD6-43A5-9542-B3E0CD9B0965}" srcOrd="1" destOrd="0" presId="urn:microsoft.com/office/officeart/2005/8/layout/process4"/>
    <dgm:cxn modelId="{46CDF6CC-0393-4B28-965D-9775DFB9BD23}" type="presParOf" srcId="{E78EA169-082A-4B5F-A429-2FB57CC0C9BB}" destId="{FBC9BB17-BA5C-401B-9796-189E6C6F8C8D}" srcOrd="2" destOrd="0" presId="urn:microsoft.com/office/officeart/2005/8/layout/process4"/>
    <dgm:cxn modelId="{B7F639C5-0EAC-4235-B828-DF59A40DF8CA}" type="presParOf" srcId="{FBC9BB17-BA5C-401B-9796-189E6C6F8C8D}" destId="{A71EB85A-16B2-420F-B64C-40D08B4EE240}" srcOrd="0" destOrd="0" presId="urn:microsoft.com/office/officeart/2005/8/layout/process4"/>
    <dgm:cxn modelId="{6FFC7AD4-72F1-4E35-9937-CF8BBFFA2E0A}" type="presParOf" srcId="{FBC9BB17-BA5C-401B-9796-189E6C6F8C8D}" destId="{685C20C1-8550-4D17-BC0E-1DE4EBD45D15}" srcOrd="1" destOrd="0" presId="urn:microsoft.com/office/officeart/2005/8/layout/process4"/>
    <dgm:cxn modelId="{3C77442B-0433-4F7A-B285-AB5011EE6DD4}" type="presParOf" srcId="{FBC9BB17-BA5C-401B-9796-189E6C6F8C8D}" destId="{09CCBC6F-6193-4D8F-B2CC-B59F38073E9D}" srcOrd="2" destOrd="0" presId="urn:microsoft.com/office/officeart/2005/8/layout/process4"/>
    <dgm:cxn modelId="{5EDDD07E-B275-42D4-9922-B217297A1E43}" type="presParOf" srcId="{09CCBC6F-6193-4D8F-B2CC-B59F38073E9D}" destId="{7FAFFEDE-987F-472A-8166-8CC0F0F845C3}" srcOrd="0" destOrd="0" presId="urn:microsoft.com/office/officeart/2005/8/layout/process4"/>
    <dgm:cxn modelId="{77DEFD1E-1CEE-4291-85BC-EB815795143F}" type="presParOf" srcId="{09CCBC6F-6193-4D8F-B2CC-B59F38073E9D}" destId="{2B5E0D67-39E5-4770-A12F-C97A0446411C}" srcOrd="1" destOrd="0" presId="urn:microsoft.com/office/officeart/2005/8/layout/process4"/>
    <dgm:cxn modelId="{FB27C433-9193-4AE4-9E40-8A43A55CC017}" type="presParOf" srcId="{E78EA169-082A-4B5F-A429-2FB57CC0C9BB}" destId="{60AB66FC-8C45-4DF4-BEF5-5B5F3D473B33}" srcOrd="3" destOrd="0" presId="urn:microsoft.com/office/officeart/2005/8/layout/process4"/>
    <dgm:cxn modelId="{D170ED66-CC0A-4B69-AAC5-4C1D6E5F9466}" type="presParOf" srcId="{E78EA169-082A-4B5F-A429-2FB57CC0C9BB}" destId="{EDD3BB6D-E90D-49CF-9AE8-FFBC26E74ACB}" srcOrd="4" destOrd="0" presId="urn:microsoft.com/office/officeart/2005/8/layout/process4"/>
    <dgm:cxn modelId="{B807A4B0-6145-4755-8CFB-6A308A63C4A5}" type="presParOf" srcId="{EDD3BB6D-E90D-49CF-9AE8-FFBC26E74ACB}" destId="{A6FFBB69-5AFE-4AFD-8B80-B757514D149A}" srcOrd="0" destOrd="0" presId="urn:microsoft.com/office/officeart/2005/8/layout/process4"/>
    <dgm:cxn modelId="{386C3E9A-8DDD-43FE-92D8-108EC87DCA55}" type="presParOf" srcId="{E78EA169-082A-4B5F-A429-2FB57CC0C9BB}" destId="{0596DD82-A946-438F-A2F9-72A662D2C542}" srcOrd="5" destOrd="0" presId="urn:microsoft.com/office/officeart/2005/8/layout/process4"/>
    <dgm:cxn modelId="{73930F2C-1657-4735-939E-4CABA2C7B11D}" type="presParOf" srcId="{E78EA169-082A-4B5F-A429-2FB57CC0C9BB}" destId="{0594D841-8B00-42D0-897E-C48C6D8D38A1}" srcOrd="6" destOrd="0" presId="urn:microsoft.com/office/officeart/2005/8/layout/process4"/>
    <dgm:cxn modelId="{F6D28A64-6903-4BAF-A5FB-0AE2C324A5BA}" type="presParOf" srcId="{0594D841-8B00-42D0-897E-C48C6D8D38A1}" destId="{955F30B7-8491-44ED-A679-F1FD3975B15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F92C0-DFA4-4489-8F3B-982FC8491213}"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6E28535C-4B06-4DD5-A5B4-5DB6CD5AF58B}">
      <dgm:prSet/>
      <dgm:spPr/>
      <dgm:t>
        <a:bodyPr/>
        <a:lstStyle/>
        <a:p>
          <a:r>
            <a:rPr lang="en-US"/>
            <a:t>Involves taking a neutral stimuli (the sound of a clicker) and pairing it with a positive reinforcer (food) to create a positive conditioned emotional response </a:t>
          </a:r>
        </a:p>
      </dgm:t>
    </dgm:pt>
    <dgm:pt modelId="{C278E19C-DE55-4EE3-92B2-2716FE674B4E}" type="parTrans" cxnId="{7BFA20D4-709F-441D-9ABC-E8959A29FF5C}">
      <dgm:prSet/>
      <dgm:spPr/>
      <dgm:t>
        <a:bodyPr/>
        <a:lstStyle/>
        <a:p>
          <a:endParaRPr lang="en-US"/>
        </a:p>
      </dgm:t>
    </dgm:pt>
    <dgm:pt modelId="{A56DDB5E-7CF5-4C4D-8CEA-ACDB3ADC2090}" type="sibTrans" cxnId="{7BFA20D4-709F-441D-9ABC-E8959A29FF5C}">
      <dgm:prSet/>
      <dgm:spPr/>
      <dgm:t>
        <a:bodyPr/>
        <a:lstStyle/>
        <a:p>
          <a:endParaRPr lang="en-US"/>
        </a:p>
      </dgm:t>
    </dgm:pt>
    <dgm:pt modelId="{11D200A8-9237-4F69-8BD3-304CABF308D2}">
      <dgm:prSet/>
      <dgm:spPr/>
      <dgm:t>
        <a:bodyPr/>
        <a:lstStyle/>
        <a:p>
          <a:r>
            <a:rPr lang="en-US"/>
            <a:t>Pairing can be established quickly, in as little as one training session </a:t>
          </a:r>
        </a:p>
      </dgm:t>
    </dgm:pt>
    <dgm:pt modelId="{60CB1B8B-87A3-43F2-BF34-8996FCE575B7}" type="parTrans" cxnId="{A361B6FB-09C5-4BD5-9787-D71B51BAD7AE}">
      <dgm:prSet/>
      <dgm:spPr/>
      <dgm:t>
        <a:bodyPr/>
        <a:lstStyle/>
        <a:p>
          <a:endParaRPr lang="en-US"/>
        </a:p>
      </dgm:t>
    </dgm:pt>
    <dgm:pt modelId="{E743C7C0-9470-4F5D-9342-50792C490B88}" type="sibTrans" cxnId="{A361B6FB-09C5-4BD5-9787-D71B51BAD7AE}">
      <dgm:prSet/>
      <dgm:spPr/>
      <dgm:t>
        <a:bodyPr/>
        <a:lstStyle/>
        <a:p>
          <a:endParaRPr lang="en-US"/>
        </a:p>
      </dgm:t>
    </dgm:pt>
    <dgm:pt modelId="{C6FE053E-E20C-471E-9DB3-6AA5E768FBA8}">
      <dgm:prSet/>
      <dgm:spPr/>
      <dgm:t>
        <a:bodyPr/>
        <a:lstStyle/>
        <a:p>
          <a:r>
            <a:rPr lang="en-US"/>
            <a:t>Staff and HS volunteers use the clicker to effectively communicate desired actions while working with shelter dogs. </a:t>
          </a:r>
        </a:p>
      </dgm:t>
    </dgm:pt>
    <dgm:pt modelId="{3E37CDA3-53DA-467B-B2A0-570576819D69}" type="parTrans" cxnId="{4EC3612D-FC5D-4C3F-B78E-839A522032E9}">
      <dgm:prSet/>
      <dgm:spPr/>
      <dgm:t>
        <a:bodyPr/>
        <a:lstStyle/>
        <a:p>
          <a:endParaRPr lang="en-US"/>
        </a:p>
      </dgm:t>
    </dgm:pt>
    <dgm:pt modelId="{BBB73DA8-F3CE-406F-A083-C0784D1864BD}" type="sibTrans" cxnId="{4EC3612D-FC5D-4C3F-B78E-839A522032E9}">
      <dgm:prSet/>
      <dgm:spPr/>
      <dgm:t>
        <a:bodyPr/>
        <a:lstStyle/>
        <a:p>
          <a:endParaRPr lang="en-US"/>
        </a:p>
      </dgm:t>
    </dgm:pt>
    <dgm:pt modelId="{06B08C96-D31C-4DF1-B594-365A32762F38}" type="pres">
      <dgm:prSet presAssocID="{9FEF92C0-DFA4-4489-8F3B-982FC8491213}" presName="hierChild1" presStyleCnt="0">
        <dgm:presLayoutVars>
          <dgm:chPref val="1"/>
          <dgm:dir/>
          <dgm:animOne val="branch"/>
          <dgm:animLvl val="lvl"/>
          <dgm:resizeHandles/>
        </dgm:presLayoutVars>
      </dgm:prSet>
      <dgm:spPr/>
    </dgm:pt>
    <dgm:pt modelId="{9FF25EED-A16F-447C-A0AE-5D526FDF58EE}" type="pres">
      <dgm:prSet presAssocID="{6E28535C-4B06-4DD5-A5B4-5DB6CD5AF58B}" presName="hierRoot1" presStyleCnt="0"/>
      <dgm:spPr/>
    </dgm:pt>
    <dgm:pt modelId="{4FF443B5-43CF-408B-9548-9013749941B6}" type="pres">
      <dgm:prSet presAssocID="{6E28535C-4B06-4DD5-A5B4-5DB6CD5AF58B}" presName="composite" presStyleCnt="0"/>
      <dgm:spPr/>
    </dgm:pt>
    <dgm:pt modelId="{16517C19-8F5C-4972-ACBB-984B6FAB6413}" type="pres">
      <dgm:prSet presAssocID="{6E28535C-4B06-4DD5-A5B4-5DB6CD5AF58B}" presName="background" presStyleLbl="node0" presStyleIdx="0" presStyleCnt="3"/>
      <dgm:spPr/>
    </dgm:pt>
    <dgm:pt modelId="{A10F47FC-C710-44AC-BD36-E987DB908FB6}" type="pres">
      <dgm:prSet presAssocID="{6E28535C-4B06-4DD5-A5B4-5DB6CD5AF58B}" presName="text" presStyleLbl="fgAcc0" presStyleIdx="0" presStyleCnt="3">
        <dgm:presLayoutVars>
          <dgm:chPref val="3"/>
        </dgm:presLayoutVars>
      </dgm:prSet>
      <dgm:spPr/>
    </dgm:pt>
    <dgm:pt modelId="{3DEE34E2-B5A7-4932-BE33-A1E9EBEC4737}" type="pres">
      <dgm:prSet presAssocID="{6E28535C-4B06-4DD5-A5B4-5DB6CD5AF58B}" presName="hierChild2" presStyleCnt="0"/>
      <dgm:spPr/>
    </dgm:pt>
    <dgm:pt modelId="{5832527A-ED69-42B7-B2C1-3BA4EC6357A9}" type="pres">
      <dgm:prSet presAssocID="{11D200A8-9237-4F69-8BD3-304CABF308D2}" presName="hierRoot1" presStyleCnt="0"/>
      <dgm:spPr/>
    </dgm:pt>
    <dgm:pt modelId="{B201CEC9-81DA-42D5-AD47-2B5020BC4041}" type="pres">
      <dgm:prSet presAssocID="{11D200A8-9237-4F69-8BD3-304CABF308D2}" presName="composite" presStyleCnt="0"/>
      <dgm:spPr/>
    </dgm:pt>
    <dgm:pt modelId="{94E12F6C-5672-4111-81C1-3C74357CEACB}" type="pres">
      <dgm:prSet presAssocID="{11D200A8-9237-4F69-8BD3-304CABF308D2}" presName="background" presStyleLbl="node0" presStyleIdx="1" presStyleCnt="3"/>
      <dgm:spPr/>
    </dgm:pt>
    <dgm:pt modelId="{31931586-80F4-4CEA-BDE0-A32438DF694C}" type="pres">
      <dgm:prSet presAssocID="{11D200A8-9237-4F69-8BD3-304CABF308D2}" presName="text" presStyleLbl="fgAcc0" presStyleIdx="1" presStyleCnt="3" custLinFactNeighborX="164" custLinFactNeighborY="462">
        <dgm:presLayoutVars>
          <dgm:chPref val="3"/>
        </dgm:presLayoutVars>
      </dgm:prSet>
      <dgm:spPr/>
    </dgm:pt>
    <dgm:pt modelId="{CE998C1D-D0D4-402A-A13D-E8C23D99E24F}" type="pres">
      <dgm:prSet presAssocID="{11D200A8-9237-4F69-8BD3-304CABF308D2}" presName="hierChild2" presStyleCnt="0"/>
      <dgm:spPr/>
    </dgm:pt>
    <dgm:pt modelId="{E3740845-14A9-4C60-83A4-2CC712914B29}" type="pres">
      <dgm:prSet presAssocID="{C6FE053E-E20C-471E-9DB3-6AA5E768FBA8}" presName="hierRoot1" presStyleCnt="0"/>
      <dgm:spPr/>
    </dgm:pt>
    <dgm:pt modelId="{C70A224E-EEFF-4A9A-9C90-B7602FF0DDBF}" type="pres">
      <dgm:prSet presAssocID="{C6FE053E-E20C-471E-9DB3-6AA5E768FBA8}" presName="composite" presStyleCnt="0"/>
      <dgm:spPr/>
    </dgm:pt>
    <dgm:pt modelId="{09597B5C-6FAD-4A3D-BA15-7653777526CD}" type="pres">
      <dgm:prSet presAssocID="{C6FE053E-E20C-471E-9DB3-6AA5E768FBA8}" presName="background" presStyleLbl="node0" presStyleIdx="2" presStyleCnt="3"/>
      <dgm:spPr/>
    </dgm:pt>
    <dgm:pt modelId="{DE967419-53B3-459C-B2A5-B8316CD41A16}" type="pres">
      <dgm:prSet presAssocID="{C6FE053E-E20C-471E-9DB3-6AA5E768FBA8}" presName="text" presStyleLbl="fgAcc0" presStyleIdx="2" presStyleCnt="3">
        <dgm:presLayoutVars>
          <dgm:chPref val="3"/>
        </dgm:presLayoutVars>
      </dgm:prSet>
      <dgm:spPr/>
    </dgm:pt>
    <dgm:pt modelId="{8E593307-2D02-4942-8B42-2CD1BB8C4F3A}" type="pres">
      <dgm:prSet presAssocID="{C6FE053E-E20C-471E-9DB3-6AA5E768FBA8}" presName="hierChild2" presStyleCnt="0"/>
      <dgm:spPr/>
    </dgm:pt>
  </dgm:ptLst>
  <dgm:cxnLst>
    <dgm:cxn modelId="{DD726E01-3F55-48D2-941F-A0EAD18EE55E}" type="presOf" srcId="{6E28535C-4B06-4DD5-A5B4-5DB6CD5AF58B}" destId="{A10F47FC-C710-44AC-BD36-E987DB908FB6}" srcOrd="0" destOrd="0" presId="urn:microsoft.com/office/officeart/2005/8/layout/hierarchy1"/>
    <dgm:cxn modelId="{4EC3612D-FC5D-4C3F-B78E-839A522032E9}" srcId="{9FEF92C0-DFA4-4489-8F3B-982FC8491213}" destId="{C6FE053E-E20C-471E-9DB3-6AA5E768FBA8}" srcOrd="2" destOrd="0" parTransId="{3E37CDA3-53DA-467B-B2A0-570576819D69}" sibTransId="{BBB73DA8-F3CE-406F-A083-C0784D1864BD}"/>
    <dgm:cxn modelId="{DDD31683-D10B-4FF9-B3DD-20EA2D0EF7A4}" type="presOf" srcId="{11D200A8-9237-4F69-8BD3-304CABF308D2}" destId="{31931586-80F4-4CEA-BDE0-A32438DF694C}" srcOrd="0" destOrd="0" presId="urn:microsoft.com/office/officeart/2005/8/layout/hierarchy1"/>
    <dgm:cxn modelId="{8B8D038F-5CF0-4A80-9AF3-254D0F6EE3FE}" type="presOf" srcId="{9FEF92C0-DFA4-4489-8F3B-982FC8491213}" destId="{06B08C96-D31C-4DF1-B594-365A32762F38}" srcOrd="0" destOrd="0" presId="urn:microsoft.com/office/officeart/2005/8/layout/hierarchy1"/>
    <dgm:cxn modelId="{7BFA20D4-709F-441D-9ABC-E8959A29FF5C}" srcId="{9FEF92C0-DFA4-4489-8F3B-982FC8491213}" destId="{6E28535C-4B06-4DD5-A5B4-5DB6CD5AF58B}" srcOrd="0" destOrd="0" parTransId="{C278E19C-DE55-4EE3-92B2-2716FE674B4E}" sibTransId="{A56DDB5E-7CF5-4C4D-8CEA-ACDB3ADC2090}"/>
    <dgm:cxn modelId="{7D7131E3-BA88-4382-AB92-856DE173F862}" type="presOf" srcId="{C6FE053E-E20C-471E-9DB3-6AA5E768FBA8}" destId="{DE967419-53B3-459C-B2A5-B8316CD41A16}" srcOrd="0" destOrd="0" presId="urn:microsoft.com/office/officeart/2005/8/layout/hierarchy1"/>
    <dgm:cxn modelId="{A361B6FB-09C5-4BD5-9787-D71B51BAD7AE}" srcId="{9FEF92C0-DFA4-4489-8F3B-982FC8491213}" destId="{11D200A8-9237-4F69-8BD3-304CABF308D2}" srcOrd="1" destOrd="0" parTransId="{60CB1B8B-87A3-43F2-BF34-8996FCE575B7}" sibTransId="{E743C7C0-9470-4F5D-9342-50792C490B88}"/>
    <dgm:cxn modelId="{CF4DF685-5972-4E17-801A-4E5BAE89CB57}" type="presParOf" srcId="{06B08C96-D31C-4DF1-B594-365A32762F38}" destId="{9FF25EED-A16F-447C-A0AE-5D526FDF58EE}" srcOrd="0" destOrd="0" presId="urn:microsoft.com/office/officeart/2005/8/layout/hierarchy1"/>
    <dgm:cxn modelId="{EAAB17CC-3029-4814-91E8-5A1484FD8D3E}" type="presParOf" srcId="{9FF25EED-A16F-447C-A0AE-5D526FDF58EE}" destId="{4FF443B5-43CF-408B-9548-9013749941B6}" srcOrd="0" destOrd="0" presId="urn:microsoft.com/office/officeart/2005/8/layout/hierarchy1"/>
    <dgm:cxn modelId="{D9335DDC-E419-4C0D-8B7C-A08E28FEA86D}" type="presParOf" srcId="{4FF443B5-43CF-408B-9548-9013749941B6}" destId="{16517C19-8F5C-4972-ACBB-984B6FAB6413}" srcOrd="0" destOrd="0" presId="urn:microsoft.com/office/officeart/2005/8/layout/hierarchy1"/>
    <dgm:cxn modelId="{14E8F15D-DF39-413E-B28F-CD0355C4BAEC}" type="presParOf" srcId="{4FF443B5-43CF-408B-9548-9013749941B6}" destId="{A10F47FC-C710-44AC-BD36-E987DB908FB6}" srcOrd="1" destOrd="0" presId="urn:microsoft.com/office/officeart/2005/8/layout/hierarchy1"/>
    <dgm:cxn modelId="{50BFB1A7-04FB-4F1C-B016-1955644F8D13}" type="presParOf" srcId="{9FF25EED-A16F-447C-A0AE-5D526FDF58EE}" destId="{3DEE34E2-B5A7-4932-BE33-A1E9EBEC4737}" srcOrd="1" destOrd="0" presId="urn:microsoft.com/office/officeart/2005/8/layout/hierarchy1"/>
    <dgm:cxn modelId="{34BD510B-A7C3-42FB-829E-F4D4386B4416}" type="presParOf" srcId="{06B08C96-D31C-4DF1-B594-365A32762F38}" destId="{5832527A-ED69-42B7-B2C1-3BA4EC6357A9}" srcOrd="1" destOrd="0" presId="urn:microsoft.com/office/officeart/2005/8/layout/hierarchy1"/>
    <dgm:cxn modelId="{9756BFE3-2A14-4A68-8E14-27B5A40C9D6F}" type="presParOf" srcId="{5832527A-ED69-42B7-B2C1-3BA4EC6357A9}" destId="{B201CEC9-81DA-42D5-AD47-2B5020BC4041}" srcOrd="0" destOrd="0" presId="urn:microsoft.com/office/officeart/2005/8/layout/hierarchy1"/>
    <dgm:cxn modelId="{50A717A7-8576-4515-8742-C38FC23D4293}" type="presParOf" srcId="{B201CEC9-81DA-42D5-AD47-2B5020BC4041}" destId="{94E12F6C-5672-4111-81C1-3C74357CEACB}" srcOrd="0" destOrd="0" presId="urn:microsoft.com/office/officeart/2005/8/layout/hierarchy1"/>
    <dgm:cxn modelId="{DD03658C-5A15-4942-990B-AD612486BEFD}" type="presParOf" srcId="{B201CEC9-81DA-42D5-AD47-2B5020BC4041}" destId="{31931586-80F4-4CEA-BDE0-A32438DF694C}" srcOrd="1" destOrd="0" presId="urn:microsoft.com/office/officeart/2005/8/layout/hierarchy1"/>
    <dgm:cxn modelId="{5D5BCAFE-49F8-41B2-A924-04D129B44BBF}" type="presParOf" srcId="{5832527A-ED69-42B7-B2C1-3BA4EC6357A9}" destId="{CE998C1D-D0D4-402A-A13D-E8C23D99E24F}" srcOrd="1" destOrd="0" presId="urn:microsoft.com/office/officeart/2005/8/layout/hierarchy1"/>
    <dgm:cxn modelId="{E765845F-B5E1-4A6F-A8B9-BBA43FDE64B4}" type="presParOf" srcId="{06B08C96-D31C-4DF1-B594-365A32762F38}" destId="{E3740845-14A9-4C60-83A4-2CC712914B29}" srcOrd="2" destOrd="0" presId="urn:microsoft.com/office/officeart/2005/8/layout/hierarchy1"/>
    <dgm:cxn modelId="{B5C6CEEE-9498-49EC-91C8-9B256443EA2D}" type="presParOf" srcId="{E3740845-14A9-4C60-83A4-2CC712914B29}" destId="{C70A224E-EEFF-4A9A-9C90-B7602FF0DDBF}" srcOrd="0" destOrd="0" presId="urn:microsoft.com/office/officeart/2005/8/layout/hierarchy1"/>
    <dgm:cxn modelId="{B225A142-EBDE-4083-B569-973D4EA11F9B}" type="presParOf" srcId="{C70A224E-EEFF-4A9A-9C90-B7602FF0DDBF}" destId="{09597B5C-6FAD-4A3D-BA15-7653777526CD}" srcOrd="0" destOrd="0" presId="urn:microsoft.com/office/officeart/2005/8/layout/hierarchy1"/>
    <dgm:cxn modelId="{B12E99DA-97E0-4ADA-BC9C-DD9ABE8D438D}" type="presParOf" srcId="{C70A224E-EEFF-4A9A-9C90-B7602FF0DDBF}" destId="{DE967419-53B3-459C-B2A5-B8316CD41A16}" srcOrd="1" destOrd="0" presId="urn:microsoft.com/office/officeart/2005/8/layout/hierarchy1"/>
    <dgm:cxn modelId="{DBAE6759-6F98-4670-92E5-BEE17150F0BB}" type="presParOf" srcId="{E3740845-14A9-4C60-83A4-2CC712914B29}" destId="{8E593307-2D02-4942-8B42-2CD1BB8C4F3A}"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EF92C0-DFA4-4489-8F3B-982FC8491213}"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6E28535C-4B06-4DD5-A5B4-5DB6CD5AF58B}">
      <dgm:prSet/>
      <dgm:spPr/>
      <dgm:t>
        <a:bodyPr/>
        <a:lstStyle/>
        <a:p>
          <a:r>
            <a:rPr lang="en-US" dirty="0">
              <a:solidFill>
                <a:schemeClr val="tx1">
                  <a:lumMod val="75000"/>
                  <a:lumOff val="25000"/>
                </a:schemeClr>
              </a:solidFill>
            </a:rPr>
            <a:t>A click always equals a reward. If we accidentally click, still reward.</a:t>
          </a:r>
          <a:endParaRPr lang="en-US" dirty="0"/>
        </a:p>
      </dgm:t>
    </dgm:pt>
    <dgm:pt modelId="{C278E19C-DE55-4EE3-92B2-2716FE674B4E}" type="parTrans" cxnId="{7BFA20D4-709F-441D-9ABC-E8959A29FF5C}">
      <dgm:prSet/>
      <dgm:spPr/>
      <dgm:t>
        <a:bodyPr/>
        <a:lstStyle/>
        <a:p>
          <a:endParaRPr lang="en-US"/>
        </a:p>
      </dgm:t>
    </dgm:pt>
    <dgm:pt modelId="{A56DDB5E-7CF5-4C4D-8CEA-ACDB3ADC2090}" type="sibTrans" cxnId="{7BFA20D4-709F-441D-9ABC-E8959A29FF5C}">
      <dgm:prSet/>
      <dgm:spPr/>
      <dgm:t>
        <a:bodyPr/>
        <a:lstStyle/>
        <a:p>
          <a:endParaRPr lang="en-US"/>
        </a:p>
      </dgm:t>
    </dgm:pt>
    <dgm:pt modelId="{11D200A8-9237-4F69-8BD3-304CABF308D2}">
      <dgm:prSet/>
      <dgm:spPr/>
      <dgm:t>
        <a:bodyPr/>
        <a:lstStyle/>
        <a:p>
          <a:r>
            <a:rPr lang="en-US" dirty="0">
              <a:solidFill>
                <a:schemeClr val="tx1">
                  <a:lumMod val="75000"/>
                  <a:lumOff val="25000"/>
                </a:schemeClr>
              </a:solidFill>
            </a:rPr>
            <a:t>It is important to </a:t>
          </a:r>
          <a:r>
            <a:rPr lang="en-US" u="sng" dirty="0">
              <a:solidFill>
                <a:schemeClr val="tx1">
                  <a:lumMod val="75000"/>
                  <a:lumOff val="25000"/>
                </a:schemeClr>
              </a:solidFill>
            </a:rPr>
            <a:t>first</a:t>
          </a:r>
          <a:r>
            <a:rPr lang="en-US" dirty="0">
              <a:solidFill>
                <a:schemeClr val="tx1">
                  <a:lumMod val="75000"/>
                  <a:lumOff val="25000"/>
                </a:schemeClr>
              </a:solidFill>
            </a:rPr>
            <a:t> mark the behavior and </a:t>
          </a:r>
          <a:r>
            <a:rPr lang="en-US" u="sng" dirty="0">
              <a:solidFill>
                <a:schemeClr val="tx1">
                  <a:lumMod val="75000"/>
                  <a:lumOff val="25000"/>
                </a:schemeClr>
              </a:solidFill>
            </a:rPr>
            <a:t>then</a:t>
          </a:r>
          <a:r>
            <a:rPr lang="en-US" dirty="0">
              <a:solidFill>
                <a:schemeClr val="tx1">
                  <a:lumMod val="75000"/>
                  <a:lumOff val="25000"/>
                </a:schemeClr>
              </a:solidFill>
            </a:rPr>
            <a:t> follow it with a reward within a few seconds. This timing is the most effective delivery for positive reinforcement training</a:t>
          </a:r>
          <a:endParaRPr lang="en-US" dirty="0"/>
        </a:p>
      </dgm:t>
    </dgm:pt>
    <dgm:pt modelId="{60CB1B8B-87A3-43F2-BF34-8996FCE575B7}" type="parTrans" cxnId="{A361B6FB-09C5-4BD5-9787-D71B51BAD7AE}">
      <dgm:prSet/>
      <dgm:spPr/>
      <dgm:t>
        <a:bodyPr/>
        <a:lstStyle/>
        <a:p>
          <a:endParaRPr lang="en-US"/>
        </a:p>
      </dgm:t>
    </dgm:pt>
    <dgm:pt modelId="{E743C7C0-9470-4F5D-9342-50792C490B88}" type="sibTrans" cxnId="{A361B6FB-09C5-4BD5-9787-D71B51BAD7AE}">
      <dgm:prSet/>
      <dgm:spPr/>
      <dgm:t>
        <a:bodyPr/>
        <a:lstStyle/>
        <a:p>
          <a:endParaRPr lang="en-US"/>
        </a:p>
      </dgm:t>
    </dgm:pt>
    <dgm:pt modelId="{C6FE053E-E20C-471E-9DB3-6AA5E768FBA8}">
      <dgm:prSet/>
      <dgm:spPr/>
      <dgm:t>
        <a:bodyPr/>
        <a:lstStyle/>
        <a:p>
          <a:r>
            <a:rPr lang="en-US" dirty="0">
              <a:solidFill>
                <a:schemeClr val="tx1">
                  <a:lumMod val="75000"/>
                  <a:lumOff val="25000"/>
                </a:schemeClr>
              </a:solidFill>
            </a:rPr>
            <a:t>Watch your treat count. Be sure to have enough for returning to the kennel, especially when walking through the Red zone with a reactive dog or a dog that may refuse to return</a:t>
          </a:r>
          <a:endParaRPr lang="en-US" dirty="0"/>
        </a:p>
      </dgm:t>
    </dgm:pt>
    <dgm:pt modelId="{3E37CDA3-53DA-467B-B2A0-570576819D69}" type="parTrans" cxnId="{4EC3612D-FC5D-4C3F-B78E-839A522032E9}">
      <dgm:prSet/>
      <dgm:spPr/>
      <dgm:t>
        <a:bodyPr/>
        <a:lstStyle/>
        <a:p>
          <a:endParaRPr lang="en-US"/>
        </a:p>
      </dgm:t>
    </dgm:pt>
    <dgm:pt modelId="{BBB73DA8-F3CE-406F-A083-C0784D1864BD}" type="sibTrans" cxnId="{4EC3612D-FC5D-4C3F-B78E-839A522032E9}">
      <dgm:prSet/>
      <dgm:spPr/>
      <dgm:t>
        <a:bodyPr/>
        <a:lstStyle/>
        <a:p>
          <a:endParaRPr lang="en-US"/>
        </a:p>
      </dgm:t>
    </dgm:pt>
    <dgm:pt modelId="{06B08C96-D31C-4DF1-B594-365A32762F38}" type="pres">
      <dgm:prSet presAssocID="{9FEF92C0-DFA4-4489-8F3B-982FC8491213}" presName="hierChild1" presStyleCnt="0">
        <dgm:presLayoutVars>
          <dgm:chPref val="1"/>
          <dgm:dir/>
          <dgm:animOne val="branch"/>
          <dgm:animLvl val="lvl"/>
          <dgm:resizeHandles/>
        </dgm:presLayoutVars>
      </dgm:prSet>
      <dgm:spPr/>
    </dgm:pt>
    <dgm:pt modelId="{9FF25EED-A16F-447C-A0AE-5D526FDF58EE}" type="pres">
      <dgm:prSet presAssocID="{6E28535C-4B06-4DD5-A5B4-5DB6CD5AF58B}" presName="hierRoot1" presStyleCnt="0"/>
      <dgm:spPr/>
    </dgm:pt>
    <dgm:pt modelId="{4FF443B5-43CF-408B-9548-9013749941B6}" type="pres">
      <dgm:prSet presAssocID="{6E28535C-4B06-4DD5-A5B4-5DB6CD5AF58B}" presName="composite" presStyleCnt="0"/>
      <dgm:spPr/>
    </dgm:pt>
    <dgm:pt modelId="{16517C19-8F5C-4972-ACBB-984B6FAB6413}" type="pres">
      <dgm:prSet presAssocID="{6E28535C-4B06-4DD5-A5B4-5DB6CD5AF58B}" presName="background" presStyleLbl="node0" presStyleIdx="0" presStyleCnt="3"/>
      <dgm:spPr/>
    </dgm:pt>
    <dgm:pt modelId="{A10F47FC-C710-44AC-BD36-E987DB908FB6}" type="pres">
      <dgm:prSet presAssocID="{6E28535C-4B06-4DD5-A5B4-5DB6CD5AF58B}" presName="text" presStyleLbl="fgAcc0" presStyleIdx="0" presStyleCnt="3" custLinFactX="19970" custLinFactNeighborX="100000" custLinFactNeighborY="924">
        <dgm:presLayoutVars>
          <dgm:chPref val="3"/>
        </dgm:presLayoutVars>
      </dgm:prSet>
      <dgm:spPr/>
    </dgm:pt>
    <dgm:pt modelId="{3DEE34E2-B5A7-4932-BE33-A1E9EBEC4737}" type="pres">
      <dgm:prSet presAssocID="{6E28535C-4B06-4DD5-A5B4-5DB6CD5AF58B}" presName="hierChild2" presStyleCnt="0"/>
      <dgm:spPr/>
    </dgm:pt>
    <dgm:pt modelId="{5832527A-ED69-42B7-B2C1-3BA4EC6357A9}" type="pres">
      <dgm:prSet presAssocID="{11D200A8-9237-4F69-8BD3-304CABF308D2}" presName="hierRoot1" presStyleCnt="0"/>
      <dgm:spPr/>
    </dgm:pt>
    <dgm:pt modelId="{B201CEC9-81DA-42D5-AD47-2B5020BC4041}" type="pres">
      <dgm:prSet presAssocID="{11D200A8-9237-4F69-8BD3-304CABF308D2}" presName="composite" presStyleCnt="0"/>
      <dgm:spPr/>
    </dgm:pt>
    <dgm:pt modelId="{94E12F6C-5672-4111-81C1-3C74357CEACB}" type="pres">
      <dgm:prSet presAssocID="{11D200A8-9237-4F69-8BD3-304CABF308D2}" presName="background" presStyleLbl="node0" presStyleIdx="1" presStyleCnt="3"/>
      <dgm:spPr/>
    </dgm:pt>
    <dgm:pt modelId="{31931586-80F4-4CEA-BDE0-A32438DF694C}" type="pres">
      <dgm:prSet presAssocID="{11D200A8-9237-4F69-8BD3-304CABF308D2}" presName="text" presStyleLbl="fgAcc0" presStyleIdx="1" presStyleCnt="3" custLinFactX="-23489" custLinFactNeighborX="-100000" custLinFactNeighborY="1849">
        <dgm:presLayoutVars>
          <dgm:chPref val="3"/>
        </dgm:presLayoutVars>
      </dgm:prSet>
      <dgm:spPr/>
    </dgm:pt>
    <dgm:pt modelId="{CE998C1D-D0D4-402A-A13D-E8C23D99E24F}" type="pres">
      <dgm:prSet presAssocID="{11D200A8-9237-4F69-8BD3-304CABF308D2}" presName="hierChild2" presStyleCnt="0"/>
      <dgm:spPr/>
    </dgm:pt>
    <dgm:pt modelId="{E3740845-14A9-4C60-83A4-2CC712914B29}" type="pres">
      <dgm:prSet presAssocID="{C6FE053E-E20C-471E-9DB3-6AA5E768FBA8}" presName="hierRoot1" presStyleCnt="0"/>
      <dgm:spPr/>
    </dgm:pt>
    <dgm:pt modelId="{C70A224E-EEFF-4A9A-9C90-B7602FF0DDBF}" type="pres">
      <dgm:prSet presAssocID="{C6FE053E-E20C-471E-9DB3-6AA5E768FBA8}" presName="composite" presStyleCnt="0"/>
      <dgm:spPr/>
    </dgm:pt>
    <dgm:pt modelId="{09597B5C-6FAD-4A3D-BA15-7653777526CD}" type="pres">
      <dgm:prSet presAssocID="{C6FE053E-E20C-471E-9DB3-6AA5E768FBA8}" presName="background" presStyleLbl="node0" presStyleIdx="2" presStyleCnt="3"/>
      <dgm:spPr/>
    </dgm:pt>
    <dgm:pt modelId="{DE967419-53B3-459C-B2A5-B8316CD41A16}" type="pres">
      <dgm:prSet presAssocID="{C6FE053E-E20C-471E-9DB3-6AA5E768FBA8}" presName="text" presStyleLbl="fgAcc0" presStyleIdx="2" presStyleCnt="3">
        <dgm:presLayoutVars>
          <dgm:chPref val="3"/>
        </dgm:presLayoutVars>
      </dgm:prSet>
      <dgm:spPr/>
    </dgm:pt>
    <dgm:pt modelId="{8E593307-2D02-4942-8B42-2CD1BB8C4F3A}" type="pres">
      <dgm:prSet presAssocID="{C6FE053E-E20C-471E-9DB3-6AA5E768FBA8}" presName="hierChild2" presStyleCnt="0"/>
      <dgm:spPr/>
    </dgm:pt>
  </dgm:ptLst>
  <dgm:cxnLst>
    <dgm:cxn modelId="{DD726E01-3F55-48D2-941F-A0EAD18EE55E}" type="presOf" srcId="{6E28535C-4B06-4DD5-A5B4-5DB6CD5AF58B}" destId="{A10F47FC-C710-44AC-BD36-E987DB908FB6}" srcOrd="0" destOrd="0" presId="urn:microsoft.com/office/officeart/2005/8/layout/hierarchy1"/>
    <dgm:cxn modelId="{4EC3612D-FC5D-4C3F-B78E-839A522032E9}" srcId="{9FEF92C0-DFA4-4489-8F3B-982FC8491213}" destId="{C6FE053E-E20C-471E-9DB3-6AA5E768FBA8}" srcOrd="2" destOrd="0" parTransId="{3E37CDA3-53DA-467B-B2A0-570576819D69}" sibTransId="{BBB73DA8-F3CE-406F-A083-C0784D1864BD}"/>
    <dgm:cxn modelId="{DDD31683-D10B-4FF9-B3DD-20EA2D0EF7A4}" type="presOf" srcId="{11D200A8-9237-4F69-8BD3-304CABF308D2}" destId="{31931586-80F4-4CEA-BDE0-A32438DF694C}" srcOrd="0" destOrd="0" presId="urn:microsoft.com/office/officeart/2005/8/layout/hierarchy1"/>
    <dgm:cxn modelId="{8B8D038F-5CF0-4A80-9AF3-254D0F6EE3FE}" type="presOf" srcId="{9FEF92C0-DFA4-4489-8F3B-982FC8491213}" destId="{06B08C96-D31C-4DF1-B594-365A32762F38}" srcOrd="0" destOrd="0" presId="urn:microsoft.com/office/officeart/2005/8/layout/hierarchy1"/>
    <dgm:cxn modelId="{7BFA20D4-709F-441D-9ABC-E8959A29FF5C}" srcId="{9FEF92C0-DFA4-4489-8F3B-982FC8491213}" destId="{6E28535C-4B06-4DD5-A5B4-5DB6CD5AF58B}" srcOrd="0" destOrd="0" parTransId="{C278E19C-DE55-4EE3-92B2-2716FE674B4E}" sibTransId="{A56DDB5E-7CF5-4C4D-8CEA-ACDB3ADC2090}"/>
    <dgm:cxn modelId="{7D7131E3-BA88-4382-AB92-856DE173F862}" type="presOf" srcId="{C6FE053E-E20C-471E-9DB3-6AA5E768FBA8}" destId="{DE967419-53B3-459C-B2A5-B8316CD41A16}" srcOrd="0" destOrd="0" presId="urn:microsoft.com/office/officeart/2005/8/layout/hierarchy1"/>
    <dgm:cxn modelId="{A361B6FB-09C5-4BD5-9787-D71B51BAD7AE}" srcId="{9FEF92C0-DFA4-4489-8F3B-982FC8491213}" destId="{11D200A8-9237-4F69-8BD3-304CABF308D2}" srcOrd="1" destOrd="0" parTransId="{60CB1B8B-87A3-43F2-BF34-8996FCE575B7}" sibTransId="{E743C7C0-9470-4F5D-9342-50792C490B88}"/>
    <dgm:cxn modelId="{CF4DF685-5972-4E17-801A-4E5BAE89CB57}" type="presParOf" srcId="{06B08C96-D31C-4DF1-B594-365A32762F38}" destId="{9FF25EED-A16F-447C-A0AE-5D526FDF58EE}" srcOrd="0" destOrd="0" presId="urn:microsoft.com/office/officeart/2005/8/layout/hierarchy1"/>
    <dgm:cxn modelId="{EAAB17CC-3029-4814-91E8-5A1484FD8D3E}" type="presParOf" srcId="{9FF25EED-A16F-447C-A0AE-5D526FDF58EE}" destId="{4FF443B5-43CF-408B-9548-9013749941B6}" srcOrd="0" destOrd="0" presId="urn:microsoft.com/office/officeart/2005/8/layout/hierarchy1"/>
    <dgm:cxn modelId="{D9335DDC-E419-4C0D-8B7C-A08E28FEA86D}" type="presParOf" srcId="{4FF443B5-43CF-408B-9548-9013749941B6}" destId="{16517C19-8F5C-4972-ACBB-984B6FAB6413}" srcOrd="0" destOrd="0" presId="urn:microsoft.com/office/officeart/2005/8/layout/hierarchy1"/>
    <dgm:cxn modelId="{14E8F15D-DF39-413E-B28F-CD0355C4BAEC}" type="presParOf" srcId="{4FF443B5-43CF-408B-9548-9013749941B6}" destId="{A10F47FC-C710-44AC-BD36-E987DB908FB6}" srcOrd="1" destOrd="0" presId="urn:microsoft.com/office/officeart/2005/8/layout/hierarchy1"/>
    <dgm:cxn modelId="{50BFB1A7-04FB-4F1C-B016-1955644F8D13}" type="presParOf" srcId="{9FF25EED-A16F-447C-A0AE-5D526FDF58EE}" destId="{3DEE34E2-B5A7-4932-BE33-A1E9EBEC4737}" srcOrd="1" destOrd="0" presId="urn:microsoft.com/office/officeart/2005/8/layout/hierarchy1"/>
    <dgm:cxn modelId="{34BD510B-A7C3-42FB-829E-F4D4386B4416}" type="presParOf" srcId="{06B08C96-D31C-4DF1-B594-365A32762F38}" destId="{5832527A-ED69-42B7-B2C1-3BA4EC6357A9}" srcOrd="1" destOrd="0" presId="urn:microsoft.com/office/officeart/2005/8/layout/hierarchy1"/>
    <dgm:cxn modelId="{9756BFE3-2A14-4A68-8E14-27B5A40C9D6F}" type="presParOf" srcId="{5832527A-ED69-42B7-B2C1-3BA4EC6357A9}" destId="{B201CEC9-81DA-42D5-AD47-2B5020BC4041}" srcOrd="0" destOrd="0" presId="urn:microsoft.com/office/officeart/2005/8/layout/hierarchy1"/>
    <dgm:cxn modelId="{50A717A7-8576-4515-8742-C38FC23D4293}" type="presParOf" srcId="{B201CEC9-81DA-42D5-AD47-2B5020BC4041}" destId="{94E12F6C-5672-4111-81C1-3C74357CEACB}" srcOrd="0" destOrd="0" presId="urn:microsoft.com/office/officeart/2005/8/layout/hierarchy1"/>
    <dgm:cxn modelId="{DD03658C-5A15-4942-990B-AD612486BEFD}" type="presParOf" srcId="{B201CEC9-81DA-42D5-AD47-2B5020BC4041}" destId="{31931586-80F4-4CEA-BDE0-A32438DF694C}" srcOrd="1" destOrd="0" presId="urn:microsoft.com/office/officeart/2005/8/layout/hierarchy1"/>
    <dgm:cxn modelId="{5D5BCAFE-49F8-41B2-A924-04D129B44BBF}" type="presParOf" srcId="{5832527A-ED69-42B7-B2C1-3BA4EC6357A9}" destId="{CE998C1D-D0D4-402A-A13D-E8C23D99E24F}" srcOrd="1" destOrd="0" presId="urn:microsoft.com/office/officeart/2005/8/layout/hierarchy1"/>
    <dgm:cxn modelId="{E765845F-B5E1-4A6F-A8B9-BBA43FDE64B4}" type="presParOf" srcId="{06B08C96-D31C-4DF1-B594-365A32762F38}" destId="{E3740845-14A9-4C60-83A4-2CC712914B29}" srcOrd="2" destOrd="0" presId="urn:microsoft.com/office/officeart/2005/8/layout/hierarchy1"/>
    <dgm:cxn modelId="{B5C6CEEE-9498-49EC-91C8-9B256443EA2D}" type="presParOf" srcId="{E3740845-14A9-4C60-83A4-2CC712914B29}" destId="{C70A224E-EEFF-4A9A-9C90-B7602FF0DDBF}" srcOrd="0" destOrd="0" presId="urn:microsoft.com/office/officeart/2005/8/layout/hierarchy1"/>
    <dgm:cxn modelId="{B225A142-EBDE-4083-B569-973D4EA11F9B}" type="presParOf" srcId="{C70A224E-EEFF-4A9A-9C90-B7602FF0DDBF}" destId="{09597B5C-6FAD-4A3D-BA15-7653777526CD}" srcOrd="0" destOrd="0" presId="urn:microsoft.com/office/officeart/2005/8/layout/hierarchy1"/>
    <dgm:cxn modelId="{B12E99DA-97E0-4ADA-BC9C-DD9ABE8D438D}" type="presParOf" srcId="{C70A224E-EEFF-4A9A-9C90-B7602FF0DDBF}" destId="{DE967419-53B3-459C-B2A5-B8316CD41A16}" srcOrd="1" destOrd="0" presId="urn:microsoft.com/office/officeart/2005/8/layout/hierarchy1"/>
    <dgm:cxn modelId="{DBAE6759-6F98-4670-92E5-BEE17150F0BB}" type="presParOf" srcId="{E3740845-14A9-4C60-83A4-2CC712914B29}" destId="{8E593307-2D02-4942-8B42-2CD1BB8C4F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F77E6-0DAF-49D1-8087-D515504D62B9}">
      <dsp:nvSpPr>
        <dsp:cNvPr id="0" name=""/>
        <dsp:cNvSpPr/>
      </dsp:nvSpPr>
      <dsp:spPr>
        <a:xfrm>
          <a:off x="0" y="341506"/>
          <a:ext cx="10659730" cy="1559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313" tIns="374904" rIns="827313"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These Dogs are on the Headstart training team roster and are assigned a number 1-8, with number 1 being the dog with highest priority/training needs. </a:t>
          </a:r>
        </a:p>
        <a:p>
          <a:pPr marL="171450" lvl="1" indent="-171450" algn="l" defTabSz="800100">
            <a:lnSpc>
              <a:spcPct val="90000"/>
            </a:lnSpc>
            <a:spcBef>
              <a:spcPct val="0"/>
            </a:spcBef>
            <a:spcAft>
              <a:spcPct val="15000"/>
            </a:spcAft>
            <a:buChar char="•"/>
          </a:pPr>
          <a:r>
            <a:rPr lang="en-US" sz="1800" b="1" kern="1200" dirty="0"/>
            <a:t>They may not be at the Headstart walker level. Some Blue dot dogs are in high need of training too!</a:t>
          </a:r>
        </a:p>
      </dsp:txBody>
      <dsp:txXfrm>
        <a:off x="0" y="341506"/>
        <a:ext cx="10659730" cy="1559250"/>
      </dsp:txXfrm>
    </dsp:sp>
    <dsp:sp modelId="{4A543685-4E3D-4C44-83F4-4A7830EE7112}">
      <dsp:nvSpPr>
        <dsp:cNvPr id="0" name=""/>
        <dsp:cNvSpPr/>
      </dsp:nvSpPr>
      <dsp:spPr>
        <a:xfrm>
          <a:off x="532986" y="75826"/>
          <a:ext cx="7461811"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039" tIns="0" rIns="282039" bIns="0" numCol="1" spcCol="1270" anchor="ctr" anchorCtr="0">
          <a:noAutofit/>
        </a:bodyPr>
        <a:lstStyle/>
        <a:p>
          <a:pPr marL="0" lvl="0" indent="0" algn="l" defTabSz="800100">
            <a:lnSpc>
              <a:spcPct val="90000"/>
            </a:lnSpc>
            <a:spcBef>
              <a:spcPct val="0"/>
            </a:spcBef>
            <a:spcAft>
              <a:spcPct val="35000"/>
            </a:spcAft>
            <a:buNone/>
          </a:pPr>
          <a:r>
            <a:rPr lang="en-US" sz="1800" b="1" kern="1200"/>
            <a:t>Head Start Dogs:</a:t>
          </a:r>
          <a:endParaRPr lang="en-US" sz="1800" kern="1200"/>
        </a:p>
      </dsp:txBody>
      <dsp:txXfrm>
        <a:off x="558925" y="101765"/>
        <a:ext cx="7409933" cy="479482"/>
      </dsp:txXfrm>
    </dsp:sp>
    <dsp:sp modelId="{D59705EF-813C-4E76-A9AE-F590B094F5D2}">
      <dsp:nvSpPr>
        <dsp:cNvPr id="0" name=""/>
        <dsp:cNvSpPr/>
      </dsp:nvSpPr>
      <dsp:spPr>
        <a:xfrm>
          <a:off x="0" y="2263636"/>
          <a:ext cx="10659730" cy="2438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313" tIns="374904" rIns="827313"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These Dogs are often new or have a higher level of difficulty and/or fear during walks</a:t>
          </a:r>
        </a:p>
        <a:p>
          <a:pPr marL="171450" lvl="1" indent="-171450" algn="l" defTabSz="800100">
            <a:lnSpc>
              <a:spcPct val="90000"/>
            </a:lnSpc>
            <a:spcBef>
              <a:spcPct val="0"/>
            </a:spcBef>
            <a:spcAft>
              <a:spcPct val="15000"/>
            </a:spcAft>
            <a:buChar char="•"/>
          </a:pPr>
          <a:r>
            <a:rPr lang="en-US" sz="1800" b="1" kern="1200" dirty="0"/>
            <a:t>They will usually follow one of two paths:</a:t>
          </a:r>
        </a:p>
        <a:p>
          <a:pPr marL="342900" lvl="2" indent="-171450" algn="l" defTabSz="800100">
            <a:lnSpc>
              <a:spcPct val="90000"/>
            </a:lnSpc>
            <a:spcBef>
              <a:spcPct val="0"/>
            </a:spcBef>
            <a:spcAft>
              <a:spcPct val="15000"/>
            </a:spcAft>
            <a:buChar char="•"/>
          </a:pPr>
          <a:r>
            <a:rPr lang="en-US" sz="1800" b="1" kern="1200" dirty="0"/>
            <a:t>Become a Blue dot or Level 1 walker, once we have a better understanding of the dog and they become more adjusted to the shelter setting</a:t>
          </a:r>
        </a:p>
        <a:p>
          <a:pPr marL="342900" lvl="2" indent="-171450" algn="l" defTabSz="800100">
            <a:lnSpc>
              <a:spcPct val="90000"/>
            </a:lnSpc>
            <a:spcBef>
              <a:spcPct val="0"/>
            </a:spcBef>
            <a:spcAft>
              <a:spcPct val="15000"/>
            </a:spcAft>
            <a:buChar char="•"/>
          </a:pPr>
          <a:r>
            <a:rPr lang="en-US" sz="1800" b="1" kern="1200" dirty="0"/>
            <a:t>Remain a Headstart walker level and eventually join the HeadStart training roster. </a:t>
          </a:r>
        </a:p>
      </dsp:txBody>
      <dsp:txXfrm>
        <a:off x="0" y="2263636"/>
        <a:ext cx="10659730" cy="2438100"/>
      </dsp:txXfrm>
    </dsp:sp>
    <dsp:sp modelId="{C32263CD-8A35-4B5A-83CA-7B5EF1E8682D}">
      <dsp:nvSpPr>
        <dsp:cNvPr id="0" name=""/>
        <dsp:cNvSpPr/>
      </dsp:nvSpPr>
      <dsp:spPr>
        <a:xfrm>
          <a:off x="532986" y="1997956"/>
          <a:ext cx="7461811"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039" tIns="0" rIns="282039" bIns="0" numCol="1" spcCol="1270" anchor="ctr" anchorCtr="0">
          <a:noAutofit/>
        </a:bodyPr>
        <a:lstStyle/>
        <a:p>
          <a:pPr marL="0" lvl="0" indent="0" algn="l" defTabSz="800100">
            <a:lnSpc>
              <a:spcPct val="90000"/>
            </a:lnSpc>
            <a:spcBef>
              <a:spcPct val="0"/>
            </a:spcBef>
            <a:spcAft>
              <a:spcPct val="35000"/>
            </a:spcAft>
            <a:buNone/>
          </a:pPr>
          <a:r>
            <a:rPr lang="en-US" sz="1800" b="1" kern="1200" dirty="0"/>
            <a:t>Head Start Walker Level:</a:t>
          </a:r>
          <a:endParaRPr lang="en-US" sz="1800" kern="1200" dirty="0"/>
        </a:p>
      </dsp:txBody>
      <dsp:txXfrm>
        <a:off x="558925" y="2023895"/>
        <a:ext cx="7409933"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0FF32-5F6A-4DC0-949C-9A82EB13FE00}">
      <dsp:nvSpPr>
        <dsp:cNvPr id="0" name=""/>
        <dsp:cNvSpPr/>
      </dsp:nvSpPr>
      <dsp:spPr>
        <a:xfrm>
          <a:off x="0" y="1110450"/>
          <a:ext cx="3057524" cy="1941528"/>
        </a:xfrm>
        <a:prstGeom prst="roundRect">
          <a:avLst>
            <a:gd name="adj" fmla="val 1000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D8DCE0F4-A089-4D34-A01B-E1459F3CEEC9}">
      <dsp:nvSpPr>
        <dsp:cNvPr id="0" name=""/>
        <dsp:cNvSpPr/>
      </dsp:nvSpPr>
      <dsp:spPr>
        <a:xfrm>
          <a:off x="339724" y="1433188"/>
          <a:ext cx="3057524" cy="194152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An overview of how dogs learn, clicker mechanics, and training exercises</a:t>
          </a:r>
        </a:p>
      </dsp:txBody>
      <dsp:txXfrm>
        <a:off x="396589" y="1490053"/>
        <a:ext cx="2943794" cy="1827798"/>
      </dsp:txXfrm>
    </dsp:sp>
    <dsp:sp modelId="{22241F6B-298E-4459-85F2-616C04C7F042}">
      <dsp:nvSpPr>
        <dsp:cNvPr id="0" name=""/>
        <dsp:cNvSpPr/>
      </dsp:nvSpPr>
      <dsp:spPr>
        <a:xfrm>
          <a:off x="3736974" y="1110450"/>
          <a:ext cx="3057524" cy="1941528"/>
        </a:xfrm>
        <a:prstGeom prst="roundRect">
          <a:avLst>
            <a:gd name="adj" fmla="val 1000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A1C69EBB-EF5C-48E2-94ED-2841BB7AAD80}">
      <dsp:nvSpPr>
        <dsp:cNvPr id="0" name=""/>
        <dsp:cNvSpPr/>
      </dsp:nvSpPr>
      <dsp:spPr>
        <a:xfrm>
          <a:off x="4076699" y="1433188"/>
          <a:ext cx="3057524" cy="194152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Provides detailed instructions for training exercises from the Karen Pryor Clicker Training Academy</a:t>
          </a:r>
        </a:p>
      </dsp:txBody>
      <dsp:txXfrm>
        <a:off x="4133564" y="1490053"/>
        <a:ext cx="2943794" cy="1827798"/>
      </dsp:txXfrm>
    </dsp:sp>
    <dsp:sp modelId="{743EC183-DE1C-4373-A109-F95A87D773CA}">
      <dsp:nvSpPr>
        <dsp:cNvPr id="0" name=""/>
        <dsp:cNvSpPr/>
      </dsp:nvSpPr>
      <dsp:spPr>
        <a:xfrm>
          <a:off x="7473949" y="1110450"/>
          <a:ext cx="3057524" cy="1941528"/>
        </a:xfrm>
        <a:prstGeom prst="roundRect">
          <a:avLst>
            <a:gd name="adj" fmla="val 1000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34296EE-3FCB-4ACD-922F-9CB85B8F08FD}">
      <dsp:nvSpPr>
        <dsp:cNvPr id="0" name=""/>
        <dsp:cNvSpPr/>
      </dsp:nvSpPr>
      <dsp:spPr>
        <a:xfrm>
          <a:off x="7813674" y="1433188"/>
          <a:ext cx="3057524" cy="194152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Can be found in the VIC resource library and in the front of the Head Start binder </a:t>
          </a:r>
        </a:p>
      </dsp:txBody>
      <dsp:txXfrm>
        <a:off x="7870539" y="1490053"/>
        <a:ext cx="2943794" cy="18277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EF3FC-88C7-47C6-A975-E39912EA25F4}">
      <dsp:nvSpPr>
        <dsp:cNvPr id="0" name=""/>
        <dsp:cNvSpPr/>
      </dsp:nvSpPr>
      <dsp:spPr>
        <a:xfrm>
          <a:off x="0" y="6713"/>
          <a:ext cx="518160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Basic cues</a:t>
          </a:r>
        </a:p>
      </dsp:txBody>
      <dsp:txXfrm>
        <a:off x="30442" y="37155"/>
        <a:ext cx="5120716" cy="562726"/>
      </dsp:txXfrm>
    </dsp:sp>
    <dsp:sp modelId="{E7F6E0F7-2BAC-4993-AD3E-9B78A6E53AA1}">
      <dsp:nvSpPr>
        <dsp:cNvPr id="0" name=""/>
        <dsp:cNvSpPr/>
      </dsp:nvSpPr>
      <dsp:spPr>
        <a:xfrm>
          <a:off x="0" y="630323"/>
          <a:ext cx="5181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Sit, down, stay, come, shake, drop it</a:t>
          </a:r>
        </a:p>
      </dsp:txBody>
      <dsp:txXfrm>
        <a:off x="0" y="630323"/>
        <a:ext cx="5181600" cy="430560"/>
      </dsp:txXfrm>
    </dsp:sp>
    <dsp:sp modelId="{7DEB7624-377F-4774-BD57-23FB446C223F}">
      <dsp:nvSpPr>
        <dsp:cNvPr id="0" name=""/>
        <dsp:cNvSpPr/>
      </dsp:nvSpPr>
      <dsp:spPr>
        <a:xfrm>
          <a:off x="0" y="1060883"/>
          <a:ext cx="518160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Name game</a:t>
          </a:r>
        </a:p>
      </dsp:txBody>
      <dsp:txXfrm>
        <a:off x="30442" y="1091325"/>
        <a:ext cx="5120716" cy="562726"/>
      </dsp:txXfrm>
    </dsp:sp>
    <dsp:sp modelId="{7CEDA4D9-6AE6-4041-BEA8-FABB5825874E}">
      <dsp:nvSpPr>
        <dsp:cNvPr id="0" name=""/>
        <dsp:cNvSpPr/>
      </dsp:nvSpPr>
      <dsp:spPr>
        <a:xfrm>
          <a:off x="0" y="1759373"/>
          <a:ext cx="518160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Click to Calm</a:t>
          </a:r>
        </a:p>
      </dsp:txBody>
      <dsp:txXfrm>
        <a:off x="30442" y="1789815"/>
        <a:ext cx="5120716" cy="562726"/>
      </dsp:txXfrm>
    </dsp:sp>
    <dsp:sp modelId="{24AE9570-DB3C-4DCA-9CC6-572EB823C93F}">
      <dsp:nvSpPr>
        <dsp:cNvPr id="0" name=""/>
        <dsp:cNvSpPr/>
      </dsp:nvSpPr>
      <dsp:spPr>
        <a:xfrm>
          <a:off x="0" y="2457863"/>
          <a:ext cx="518160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1-2-3 Game</a:t>
          </a:r>
        </a:p>
      </dsp:txBody>
      <dsp:txXfrm>
        <a:off x="30442" y="2488305"/>
        <a:ext cx="5120716" cy="562726"/>
      </dsp:txXfrm>
    </dsp:sp>
    <dsp:sp modelId="{33E153EF-F3E2-435C-BCA9-6F88B78F5B28}">
      <dsp:nvSpPr>
        <dsp:cNvPr id="0" name=""/>
        <dsp:cNvSpPr/>
      </dsp:nvSpPr>
      <dsp:spPr>
        <a:xfrm>
          <a:off x="0" y="3156353"/>
          <a:ext cx="518160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Hand target</a:t>
          </a:r>
        </a:p>
      </dsp:txBody>
      <dsp:txXfrm>
        <a:off x="30442" y="3186795"/>
        <a:ext cx="5120716" cy="562726"/>
      </dsp:txXfrm>
    </dsp:sp>
    <dsp:sp modelId="{883EBFE7-0B2D-4194-A49D-31F7D55DC584}">
      <dsp:nvSpPr>
        <dsp:cNvPr id="0" name=""/>
        <dsp:cNvSpPr/>
      </dsp:nvSpPr>
      <dsp:spPr>
        <a:xfrm>
          <a:off x="0" y="3854843"/>
          <a:ext cx="518160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Loose leash walking</a:t>
          </a:r>
        </a:p>
      </dsp:txBody>
      <dsp:txXfrm>
        <a:off x="30442" y="3885285"/>
        <a:ext cx="5120716" cy="5627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33928-3BDB-4335-B791-AA0788FC2E49}">
      <dsp:nvSpPr>
        <dsp:cNvPr id="0" name=""/>
        <dsp:cNvSpPr/>
      </dsp:nvSpPr>
      <dsp:spPr>
        <a:xfrm>
          <a:off x="0" y="98378"/>
          <a:ext cx="5181600"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Desensitizing and counter conditioning</a:t>
          </a:r>
        </a:p>
      </dsp:txBody>
      <dsp:txXfrm>
        <a:off x="40780" y="139158"/>
        <a:ext cx="5100040" cy="753819"/>
      </dsp:txXfrm>
    </dsp:sp>
    <dsp:sp modelId="{3B2307CA-DF6F-42B0-AD8B-01AEAB480E78}">
      <dsp:nvSpPr>
        <dsp:cNvPr id="0" name=""/>
        <dsp:cNvSpPr/>
      </dsp:nvSpPr>
      <dsp:spPr>
        <a:xfrm>
          <a:off x="0" y="933758"/>
          <a:ext cx="51816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Engage/Disengage</a:t>
          </a:r>
        </a:p>
        <a:p>
          <a:pPr marL="171450" lvl="1" indent="-171450" algn="l" defTabSz="711200">
            <a:lnSpc>
              <a:spcPct val="90000"/>
            </a:lnSpc>
            <a:spcBef>
              <a:spcPct val="0"/>
            </a:spcBef>
            <a:spcAft>
              <a:spcPct val="20000"/>
            </a:spcAft>
            <a:buChar char="•"/>
          </a:pPr>
          <a:r>
            <a:rPr lang="en-US" sz="1600" kern="1200"/>
            <a:t>Treat/Retreat</a:t>
          </a:r>
        </a:p>
        <a:p>
          <a:pPr marL="171450" lvl="1" indent="-171450" algn="l" defTabSz="711200">
            <a:lnSpc>
              <a:spcPct val="90000"/>
            </a:lnSpc>
            <a:spcBef>
              <a:spcPct val="0"/>
            </a:spcBef>
            <a:spcAft>
              <a:spcPct val="20000"/>
            </a:spcAft>
            <a:buChar char="•"/>
          </a:pPr>
          <a:r>
            <a:rPr lang="en-US" sz="1600" kern="1200"/>
            <a:t>Consent for leashing</a:t>
          </a:r>
        </a:p>
      </dsp:txBody>
      <dsp:txXfrm>
        <a:off x="0" y="933758"/>
        <a:ext cx="5181600" cy="825930"/>
      </dsp:txXfrm>
    </dsp:sp>
    <dsp:sp modelId="{762F3A83-801A-4DAD-AC62-CC072A6DB029}">
      <dsp:nvSpPr>
        <dsp:cNvPr id="0" name=""/>
        <dsp:cNvSpPr/>
      </dsp:nvSpPr>
      <dsp:spPr>
        <a:xfrm>
          <a:off x="0" y="1759688"/>
          <a:ext cx="5181600"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Nose work and “Find-it” </a:t>
          </a:r>
        </a:p>
      </dsp:txBody>
      <dsp:txXfrm>
        <a:off x="40780" y="1800468"/>
        <a:ext cx="5100040" cy="753819"/>
      </dsp:txXfrm>
    </dsp:sp>
    <dsp:sp modelId="{3A96F488-F07C-4586-9FAC-4D8D3D6A5189}">
      <dsp:nvSpPr>
        <dsp:cNvPr id="0" name=""/>
        <dsp:cNvSpPr/>
      </dsp:nvSpPr>
      <dsp:spPr>
        <a:xfrm>
          <a:off x="0" y="2655548"/>
          <a:ext cx="5181600"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Go to mat/ Stationing</a:t>
          </a:r>
        </a:p>
      </dsp:txBody>
      <dsp:txXfrm>
        <a:off x="40780" y="2696328"/>
        <a:ext cx="5100040" cy="753819"/>
      </dsp:txXfrm>
    </dsp:sp>
    <dsp:sp modelId="{907E077E-E184-46B3-BA58-B2749FC0554A}">
      <dsp:nvSpPr>
        <dsp:cNvPr id="0" name=""/>
        <dsp:cNvSpPr/>
      </dsp:nvSpPr>
      <dsp:spPr>
        <a:xfrm>
          <a:off x="0" y="3551408"/>
          <a:ext cx="5181600"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“Let’s go” and emergency U-turns</a:t>
          </a:r>
        </a:p>
      </dsp:txBody>
      <dsp:txXfrm>
        <a:off x="40780" y="3592188"/>
        <a:ext cx="5100040" cy="7538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10EC6-0EFC-48C0-A604-FDCF17A0C8D2}">
      <dsp:nvSpPr>
        <dsp:cNvPr id="0" name=""/>
        <dsp:cNvSpPr/>
      </dsp:nvSpPr>
      <dsp:spPr>
        <a:xfrm>
          <a:off x="0" y="218048"/>
          <a:ext cx="8138253"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Play yard</a:t>
          </a:r>
          <a:endParaRPr lang="en-US" sz="1800" kern="1200"/>
        </a:p>
      </dsp:txBody>
      <dsp:txXfrm>
        <a:off x="21075" y="239123"/>
        <a:ext cx="8096103" cy="389580"/>
      </dsp:txXfrm>
    </dsp:sp>
    <dsp:sp modelId="{445DE56F-8036-4331-AAD3-8BBB7ED6DCDA}">
      <dsp:nvSpPr>
        <dsp:cNvPr id="0" name=""/>
        <dsp:cNvSpPr/>
      </dsp:nvSpPr>
      <dsp:spPr>
        <a:xfrm>
          <a:off x="0" y="649778"/>
          <a:ext cx="8138253"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Watch for overarousal and take frequent decompression and training breaks</a:t>
          </a:r>
          <a:endParaRPr lang="en-US" sz="1400" kern="1200"/>
        </a:p>
        <a:p>
          <a:pPr marL="114300" lvl="1" indent="-114300" algn="l" defTabSz="622300">
            <a:lnSpc>
              <a:spcPct val="90000"/>
            </a:lnSpc>
            <a:spcBef>
              <a:spcPct val="0"/>
            </a:spcBef>
            <a:spcAft>
              <a:spcPct val="20000"/>
            </a:spcAft>
            <a:buChar char="•"/>
          </a:pPr>
          <a:r>
            <a:rPr lang="en-US" sz="1400" b="1" kern="1200"/>
            <a:t>Toss a treat scatter around the yard after play for calming nose work </a:t>
          </a:r>
          <a:endParaRPr lang="en-US" sz="1400" kern="1200"/>
        </a:p>
        <a:p>
          <a:pPr marL="114300" lvl="1" indent="-114300" algn="l" defTabSz="622300">
            <a:lnSpc>
              <a:spcPct val="90000"/>
            </a:lnSpc>
            <a:spcBef>
              <a:spcPct val="0"/>
            </a:spcBef>
            <a:spcAft>
              <a:spcPct val="20000"/>
            </a:spcAft>
            <a:buChar char="•"/>
          </a:pPr>
          <a:r>
            <a:rPr lang="en-US" sz="1400" b="1" kern="1200"/>
            <a:t>Calm decompression lap on the trail before returning to kennel</a:t>
          </a:r>
          <a:endParaRPr lang="en-US" sz="1400" kern="1200"/>
        </a:p>
        <a:p>
          <a:pPr marL="114300" lvl="1" indent="-114300" algn="l" defTabSz="622300">
            <a:lnSpc>
              <a:spcPct val="90000"/>
            </a:lnSpc>
            <a:spcBef>
              <a:spcPct val="0"/>
            </a:spcBef>
            <a:spcAft>
              <a:spcPct val="20000"/>
            </a:spcAft>
            <a:buChar char="•"/>
          </a:pPr>
          <a:r>
            <a:rPr lang="en-US" sz="1400" b="1" kern="1200"/>
            <a:t>Always give a new toy or enrichment item after play time in the yard. </a:t>
          </a:r>
          <a:endParaRPr lang="en-US" sz="1400" kern="1200"/>
        </a:p>
      </dsp:txBody>
      <dsp:txXfrm>
        <a:off x="0" y="649778"/>
        <a:ext cx="8138253" cy="968760"/>
      </dsp:txXfrm>
    </dsp:sp>
    <dsp:sp modelId="{97439F2C-CEE2-4924-B29B-859CAD2B9430}">
      <dsp:nvSpPr>
        <dsp:cNvPr id="0" name=""/>
        <dsp:cNvSpPr/>
      </dsp:nvSpPr>
      <dsp:spPr>
        <a:xfrm>
          <a:off x="0" y="1618538"/>
          <a:ext cx="8138253"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Longer front trail walk</a:t>
          </a:r>
          <a:endParaRPr lang="en-US" sz="1800" kern="1200"/>
        </a:p>
      </dsp:txBody>
      <dsp:txXfrm>
        <a:off x="21075" y="1639613"/>
        <a:ext cx="8096103" cy="389580"/>
      </dsp:txXfrm>
    </dsp:sp>
    <dsp:sp modelId="{C0C14050-C060-4831-B718-3DF472619D6A}">
      <dsp:nvSpPr>
        <dsp:cNvPr id="0" name=""/>
        <dsp:cNvSpPr/>
      </dsp:nvSpPr>
      <dsp:spPr>
        <a:xfrm>
          <a:off x="0" y="2050268"/>
          <a:ext cx="8138253"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Beneficial for reactive dogs that need a break from LAT training</a:t>
          </a:r>
          <a:endParaRPr lang="en-US" sz="1400" kern="1200"/>
        </a:p>
        <a:p>
          <a:pPr marL="114300" lvl="1" indent="-114300" algn="l" defTabSz="622300">
            <a:lnSpc>
              <a:spcPct val="90000"/>
            </a:lnSpc>
            <a:spcBef>
              <a:spcPct val="0"/>
            </a:spcBef>
            <a:spcAft>
              <a:spcPct val="20000"/>
            </a:spcAft>
            <a:buChar char="•"/>
          </a:pPr>
          <a:r>
            <a:rPr lang="en-US" sz="1400" b="1" kern="1200"/>
            <a:t>Helps get out excessive energy and gives them different scent trails and scenery</a:t>
          </a:r>
          <a:endParaRPr lang="en-US" sz="1400" kern="1200"/>
        </a:p>
      </dsp:txBody>
      <dsp:txXfrm>
        <a:off x="0" y="2050268"/>
        <a:ext cx="8138253" cy="484380"/>
      </dsp:txXfrm>
    </dsp:sp>
    <dsp:sp modelId="{ED835C1C-53C4-4EE7-AD98-1D5EC2E6A0DE}">
      <dsp:nvSpPr>
        <dsp:cNvPr id="0" name=""/>
        <dsp:cNvSpPr/>
      </dsp:nvSpPr>
      <dsp:spPr>
        <a:xfrm>
          <a:off x="0" y="2534648"/>
          <a:ext cx="8138253"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Decompression time</a:t>
          </a:r>
          <a:endParaRPr lang="en-US" sz="1800" kern="1200"/>
        </a:p>
      </dsp:txBody>
      <dsp:txXfrm>
        <a:off x="21075" y="2555723"/>
        <a:ext cx="8096103" cy="389580"/>
      </dsp:txXfrm>
    </dsp:sp>
    <dsp:sp modelId="{4ACB80FE-CF96-4C37-BC13-B98929D1BBD0}">
      <dsp:nvSpPr>
        <dsp:cNvPr id="0" name=""/>
        <dsp:cNvSpPr/>
      </dsp:nvSpPr>
      <dsp:spPr>
        <a:xfrm>
          <a:off x="0" y="2966378"/>
          <a:ext cx="8138253"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Good for fearful and aroused dogs</a:t>
          </a:r>
          <a:endParaRPr lang="en-US" sz="1400" kern="1200"/>
        </a:p>
        <a:p>
          <a:pPr marL="114300" lvl="1" indent="-114300" algn="l" defTabSz="622300">
            <a:lnSpc>
              <a:spcPct val="90000"/>
            </a:lnSpc>
            <a:spcBef>
              <a:spcPct val="0"/>
            </a:spcBef>
            <a:spcAft>
              <a:spcPct val="20000"/>
            </a:spcAft>
            <a:buChar char="•"/>
          </a:pPr>
          <a:r>
            <a:rPr lang="en-US" sz="1400" b="1" kern="1200"/>
            <a:t>Sit in the gazebo, play yard, on a bench, or in their kennel</a:t>
          </a:r>
          <a:endParaRPr lang="en-US" sz="1400" kern="1200"/>
        </a:p>
        <a:p>
          <a:pPr marL="114300" lvl="1" indent="-114300" algn="l" defTabSz="622300">
            <a:lnSpc>
              <a:spcPct val="90000"/>
            </a:lnSpc>
            <a:spcBef>
              <a:spcPct val="0"/>
            </a:spcBef>
            <a:spcAft>
              <a:spcPct val="20000"/>
            </a:spcAft>
            <a:buChar char="•"/>
          </a:pPr>
          <a:r>
            <a:rPr lang="en-US" sz="1400" b="1" kern="1200"/>
            <a:t>Give calm attention and light petting </a:t>
          </a:r>
          <a:endParaRPr lang="en-US" sz="1400" kern="1200"/>
        </a:p>
        <a:p>
          <a:pPr marL="114300" lvl="1" indent="-114300" algn="l" defTabSz="622300">
            <a:lnSpc>
              <a:spcPct val="90000"/>
            </a:lnSpc>
            <a:spcBef>
              <a:spcPct val="0"/>
            </a:spcBef>
            <a:spcAft>
              <a:spcPct val="20000"/>
            </a:spcAft>
            <a:buChar char="•"/>
          </a:pPr>
          <a:r>
            <a:rPr lang="en-US" sz="1400" b="1" kern="1200"/>
            <a:t>Opportunity to give treats for looking at stimuli like other dogs and not being reactive  </a:t>
          </a:r>
          <a:endParaRPr lang="en-US" sz="1400" kern="1200"/>
        </a:p>
        <a:p>
          <a:pPr marL="114300" lvl="1" indent="-114300" algn="l" defTabSz="622300">
            <a:lnSpc>
              <a:spcPct val="90000"/>
            </a:lnSpc>
            <a:spcBef>
              <a:spcPct val="0"/>
            </a:spcBef>
            <a:spcAft>
              <a:spcPct val="20000"/>
            </a:spcAft>
            <a:buChar char="•"/>
          </a:pPr>
          <a:r>
            <a:rPr lang="en-US" sz="1400" b="1" kern="1200"/>
            <a:t>Can also be done in the temp test room or ed center when available </a:t>
          </a:r>
          <a:endParaRPr lang="en-US" sz="1400" kern="1200"/>
        </a:p>
      </dsp:txBody>
      <dsp:txXfrm>
        <a:off x="0" y="2966378"/>
        <a:ext cx="8138253" cy="12295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B0297-D56C-45C2-BFD8-82A6DDAD60ED}">
      <dsp:nvSpPr>
        <dsp:cNvPr id="0" name=""/>
        <dsp:cNvSpPr/>
      </dsp:nvSpPr>
      <dsp:spPr>
        <a:xfrm>
          <a:off x="0" y="2857843"/>
          <a:ext cx="10871199" cy="187505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If this fails, we can try to immediately create distance by: </a:t>
          </a:r>
          <a:endParaRPr lang="en-US" sz="2400" kern="1200" dirty="0"/>
        </a:p>
      </dsp:txBody>
      <dsp:txXfrm>
        <a:off x="0" y="2857843"/>
        <a:ext cx="10871199" cy="1012529"/>
      </dsp:txXfrm>
    </dsp:sp>
    <dsp:sp modelId="{67C894F2-23A2-4D67-8663-140978E9F359}">
      <dsp:nvSpPr>
        <dsp:cNvPr id="0" name=""/>
        <dsp:cNvSpPr/>
      </dsp:nvSpPr>
      <dsp:spPr>
        <a:xfrm>
          <a:off x="1327" y="3832871"/>
          <a:ext cx="1552649" cy="86252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The “Find-it” cue and tossing treats away from the trigger</a:t>
          </a:r>
          <a:endParaRPr lang="en-US" sz="1100" kern="1200" dirty="0"/>
        </a:p>
      </dsp:txBody>
      <dsp:txXfrm>
        <a:off x="1327" y="3832871"/>
        <a:ext cx="1552649" cy="862525"/>
      </dsp:txXfrm>
    </dsp:sp>
    <dsp:sp modelId="{81E517C0-DADD-485C-B748-F8A3AD262078}">
      <dsp:nvSpPr>
        <dsp:cNvPr id="0" name=""/>
        <dsp:cNvSpPr/>
      </dsp:nvSpPr>
      <dsp:spPr>
        <a:xfrm>
          <a:off x="1553976" y="3832871"/>
          <a:ext cx="1552649" cy="86252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An emergency U-turn: See training manual for detailed instructions</a:t>
          </a:r>
          <a:endParaRPr lang="en-US" sz="1100" kern="1200" dirty="0"/>
        </a:p>
      </dsp:txBody>
      <dsp:txXfrm>
        <a:off x="1553976" y="3832871"/>
        <a:ext cx="1552649" cy="862525"/>
      </dsp:txXfrm>
    </dsp:sp>
    <dsp:sp modelId="{F7D5AF7C-76FB-417A-8058-1321654C7398}">
      <dsp:nvSpPr>
        <dsp:cNvPr id="0" name=""/>
        <dsp:cNvSpPr/>
      </dsp:nvSpPr>
      <dsp:spPr>
        <a:xfrm>
          <a:off x="3106625" y="3832871"/>
          <a:ext cx="1552649" cy="86252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Rapid succession treating while creating distance</a:t>
          </a:r>
          <a:endParaRPr lang="en-US" sz="1100" kern="1200" dirty="0"/>
        </a:p>
      </dsp:txBody>
      <dsp:txXfrm>
        <a:off x="3106625" y="3832871"/>
        <a:ext cx="1552649" cy="862525"/>
      </dsp:txXfrm>
    </dsp:sp>
    <dsp:sp modelId="{BAEB5DC2-903B-4CE7-AD04-A658EDEB1085}">
      <dsp:nvSpPr>
        <dsp:cNvPr id="0" name=""/>
        <dsp:cNvSpPr/>
      </dsp:nvSpPr>
      <dsp:spPr>
        <a:xfrm>
          <a:off x="4659274" y="3832871"/>
          <a:ext cx="1552649" cy="86252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Using “Kong hand”: Hold a handful of treats in front of their nose and lure them away as they gradually lick/eat the treats </a:t>
          </a:r>
          <a:endParaRPr lang="en-US" sz="1000" kern="1200" dirty="0"/>
        </a:p>
      </dsp:txBody>
      <dsp:txXfrm>
        <a:off x="4659274" y="3832871"/>
        <a:ext cx="1552649" cy="862525"/>
      </dsp:txXfrm>
    </dsp:sp>
    <dsp:sp modelId="{95E65408-938A-4EF0-BFD5-D2AD5BDCBA26}">
      <dsp:nvSpPr>
        <dsp:cNvPr id="0" name=""/>
        <dsp:cNvSpPr/>
      </dsp:nvSpPr>
      <dsp:spPr>
        <a:xfrm>
          <a:off x="6211924" y="3832871"/>
          <a:ext cx="1552649" cy="86252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Attempt to walk the dog behind a visual barrier </a:t>
          </a:r>
          <a:endParaRPr lang="en-US" sz="1100" kern="1200" dirty="0"/>
        </a:p>
      </dsp:txBody>
      <dsp:txXfrm>
        <a:off x="6211924" y="3832871"/>
        <a:ext cx="1552649" cy="862525"/>
      </dsp:txXfrm>
    </dsp:sp>
    <dsp:sp modelId="{9FA16BD8-8ED3-4DEA-B0D9-A7ECD82D1933}">
      <dsp:nvSpPr>
        <dsp:cNvPr id="0" name=""/>
        <dsp:cNvSpPr/>
      </dsp:nvSpPr>
      <dsp:spPr>
        <a:xfrm>
          <a:off x="7764573" y="3832871"/>
          <a:ext cx="1552649" cy="86252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Attempt to pull the dog away and create distance, only if all else fails</a:t>
          </a:r>
          <a:endParaRPr lang="en-US" sz="1100" kern="1200" dirty="0"/>
        </a:p>
      </dsp:txBody>
      <dsp:txXfrm>
        <a:off x="7764573" y="3832871"/>
        <a:ext cx="1552649" cy="862525"/>
      </dsp:txXfrm>
    </dsp:sp>
    <dsp:sp modelId="{65A1B23D-F72D-4115-8940-C7E9A915830F}">
      <dsp:nvSpPr>
        <dsp:cNvPr id="0" name=""/>
        <dsp:cNvSpPr/>
      </dsp:nvSpPr>
      <dsp:spPr>
        <a:xfrm>
          <a:off x="9317222" y="3832871"/>
          <a:ext cx="1552649" cy="86252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Call for help if needed </a:t>
          </a:r>
          <a:endParaRPr lang="en-US" sz="1100" kern="1200" dirty="0"/>
        </a:p>
      </dsp:txBody>
      <dsp:txXfrm>
        <a:off x="9317222" y="3832871"/>
        <a:ext cx="1552649" cy="862525"/>
      </dsp:txXfrm>
    </dsp:sp>
    <dsp:sp modelId="{5F14C3FA-40ED-4C1C-B8ED-B4F93711AFB6}">
      <dsp:nvSpPr>
        <dsp:cNvPr id="0" name=""/>
        <dsp:cNvSpPr/>
      </dsp:nvSpPr>
      <dsp:spPr>
        <a:xfrm rot="10800000">
          <a:off x="0" y="2135"/>
          <a:ext cx="10871199" cy="2883833"/>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Attempt to control the antecedent arrangements by remaining under a dog's threshold distance to a trigger</a:t>
          </a:r>
          <a:r>
            <a:rPr lang="en-US" sz="2900" b="1" kern="1200" dirty="0"/>
            <a:t>.</a:t>
          </a:r>
          <a:endParaRPr lang="en-US" sz="2900" kern="1200" dirty="0"/>
        </a:p>
      </dsp:txBody>
      <dsp:txXfrm rot="10800000">
        <a:off x="0" y="2135"/>
        <a:ext cx="10871199" cy="18738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05A8F-EF7A-47E8-9FDA-EDFAE59F0E0F}">
      <dsp:nvSpPr>
        <dsp:cNvPr id="0" name=""/>
        <dsp:cNvSpPr/>
      </dsp:nvSpPr>
      <dsp:spPr>
        <a:xfrm>
          <a:off x="0" y="2707035"/>
          <a:ext cx="5181600" cy="1776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You help increase the adoptability of our dogs by:</a:t>
          </a:r>
        </a:p>
      </dsp:txBody>
      <dsp:txXfrm>
        <a:off x="0" y="2707035"/>
        <a:ext cx="5181600" cy="959098"/>
      </dsp:txXfrm>
    </dsp:sp>
    <dsp:sp modelId="{A57E2E8C-5321-4FBF-9B0B-DD15EFF0241C}">
      <dsp:nvSpPr>
        <dsp:cNvPr id="0" name=""/>
        <dsp:cNvSpPr/>
      </dsp:nvSpPr>
      <dsp:spPr>
        <a:xfrm>
          <a:off x="632" y="3630612"/>
          <a:ext cx="1036066" cy="81700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Working on basic manners</a:t>
          </a:r>
        </a:p>
      </dsp:txBody>
      <dsp:txXfrm>
        <a:off x="632" y="3630612"/>
        <a:ext cx="1036066" cy="817009"/>
      </dsp:txXfrm>
    </dsp:sp>
    <dsp:sp modelId="{1282E653-12E7-47FB-90DB-B4A946DEFEA6}">
      <dsp:nvSpPr>
        <dsp:cNvPr id="0" name=""/>
        <dsp:cNvSpPr/>
      </dsp:nvSpPr>
      <dsp:spPr>
        <a:xfrm>
          <a:off x="1036699" y="3630612"/>
          <a:ext cx="1036066" cy="81700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Training unwanted behaviors</a:t>
          </a:r>
        </a:p>
      </dsp:txBody>
      <dsp:txXfrm>
        <a:off x="1036699" y="3630612"/>
        <a:ext cx="1036066" cy="817009"/>
      </dsp:txXfrm>
    </dsp:sp>
    <dsp:sp modelId="{B829F42C-730C-4D44-AD74-BC57D3F53194}">
      <dsp:nvSpPr>
        <dsp:cNvPr id="0" name=""/>
        <dsp:cNvSpPr/>
      </dsp:nvSpPr>
      <dsp:spPr>
        <a:xfrm>
          <a:off x="2072766" y="3630612"/>
          <a:ext cx="1036066" cy="81700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Building confidence</a:t>
          </a:r>
        </a:p>
      </dsp:txBody>
      <dsp:txXfrm>
        <a:off x="2072766" y="3630612"/>
        <a:ext cx="1036066" cy="817009"/>
      </dsp:txXfrm>
    </dsp:sp>
    <dsp:sp modelId="{F126C1C9-69AF-4160-B32E-FC89753434ED}">
      <dsp:nvSpPr>
        <dsp:cNvPr id="0" name=""/>
        <dsp:cNvSpPr/>
      </dsp:nvSpPr>
      <dsp:spPr>
        <a:xfrm>
          <a:off x="3108833" y="3630612"/>
          <a:ext cx="1036066" cy="81700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Getting their energy out </a:t>
          </a:r>
        </a:p>
      </dsp:txBody>
      <dsp:txXfrm>
        <a:off x="3108833" y="3630612"/>
        <a:ext cx="1036066" cy="817009"/>
      </dsp:txXfrm>
    </dsp:sp>
    <dsp:sp modelId="{E37931E9-CB53-4F5D-88C1-6AA8F7A03AF3}">
      <dsp:nvSpPr>
        <dsp:cNvPr id="0" name=""/>
        <dsp:cNvSpPr/>
      </dsp:nvSpPr>
      <dsp:spPr>
        <a:xfrm>
          <a:off x="4144900" y="3630612"/>
          <a:ext cx="1036066" cy="81700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Keeping them happy, comfortable, and enriched</a:t>
          </a:r>
        </a:p>
      </dsp:txBody>
      <dsp:txXfrm>
        <a:off x="4144900" y="3630612"/>
        <a:ext cx="1036066" cy="817009"/>
      </dsp:txXfrm>
    </dsp:sp>
    <dsp:sp modelId="{003F8AA3-95FE-44C4-8DFE-81745D570C2B}">
      <dsp:nvSpPr>
        <dsp:cNvPr id="0" name=""/>
        <dsp:cNvSpPr/>
      </dsp:nvSpPr>
      <dsp:spPr>
        <a:xfrm rot="10800000">
          <a:off x="0" y="2022"/>
          <a:ext cx="5181600" cy="273165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Head Start volunteers play a huge role at our shelter!</a:t>
          </a:r>
        </a:p>
      </dsp:txBody>
      <dsp:txXfrm rot="10800000">
        <a:off x="0" y="2022"/>
        <a:ext cx="5181600" cy="1774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F77E6-0DAF-49D1-8087-D515504D62B9}">
      <dsp:nvSpPr>
        <dsp:cNvPr id="0" name=""/>
        <dsp:cNvSpPr/>
      </dsp:nvSpPr>
      <dsp:spPr>
        <a:xfrm>
          <a:off x="0" y="464431"/>
          <a:ext cx="10659730" cy="2211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313" tIns="374904" rIns="827313"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These dogs have just recently arrived at the shelter.</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b="1" kern="1200">
              <a:solidFill>
                <a:schemeClr val="tx1"/>
              </a:solidFill>
            </a:rPr>
            <a:t>The staff are still getting to know their needs and personalities. </a:t>
          </a:r>
          <a:endParaRPr lang="en-US" sz="1800" b="1"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a:solidFill>
                <a:schemeClr val="tx1"/>
              </a:solidFill>
            </a:rPr>
            <a:t>HS volunteers help us get to know these dogs and make them more comfortable at the shelter.</a:t>
          </a:r>
        </a:p>
        <a:p>
          <a:pPr marL="171450" lvl="1" indent="-171450" algn="l" defTabSz="800100">
            <a:lnSpc>
              <a:spcPct val="90000"/>
            </a:lnSpc>
            <a:spcBef>
              <a:spcPct val="0"/>
            </a:spcBef>
            <a:spcAft>
              <a:spcPct val="15000"/>
            </a:spcAft>
            <a:buChar char="•"/>
          </a:pPr>
          <a:r>
            <a:rPr lang="en-US" sz="1800" b="1" kern="1200" dirty="0">
              <a:solidFill>
                <a:schemeClr val="tx1"/>
              </a:solidFill>
            </a:rPr>
            <a:t>Always read body language carefully and go slow with new dogs </a:t>
          </a:r>
        </a:p>
        <a:p>
          <a:pPr marL="171450" lvl="1" indent="-171450" algn="l" defTabSz="800100">
            <a:lnSpc>
              <a:spcPct val="90000"/>
            </a:lnSpc>
            <a:spcBef>
              <a:spcPct val="0"/>
            </a:spcBef>
            <a:spcAft>
              <a:spcPct val="15000"/>
            </a:spcAft>
            <a:buChar char="•"/>
          </a:pPr>
          <a:r>
            <a:rPr lang="en-US" sz="1800" b="1" kern="1200" dirty="0">
              <a:solidFill>
                <a:schemeClr val="tx1"/>
              </a:solidFill>
            </a:rPr>
            <a:t>Any dogs displaying high levels of FAS or aggression will always be “Staff Only” </a:t>
          </a:r>
        </a:p>
      </dsp:txBody>
      <dsp:txXfrm>
        <a:off x="0" y="464431"/>
        <a:ext cx="10659730" cy="2211300"/>
      </dsp:txXfrm>
    </dsp:sp>
    <dsp:sp modelId="{4A543685-4E3D-4C44-83F4-4A7830EE7112}">
      <dsp:nvSpPr>
        <dsp:cNvPr id="0" name=""/>
        <dsp:cNvSpPr/>
      </dsp:nvSpPr>
      <dsp:spPr>
        <a:xfrm>
          <a:off x="532986" y="189226"/>
          <a:ext cx="7461811"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039" tIns="0" rIns="282039" bIns="0" numCol="1" spcCol="1270" anchor="ctr" anchorCtr="0">
          <a:noAutofit/>
        </a:bodyPr>
        <a:lstStyle/>
        <a:p>
          <a:pPr marL="0" lvl="0" indent="0" algn="l" defTabSz="800100">
            <a:lnSpc>
              <a:spcPct val="90000"/>
            </a:lnSpc>
            <a:spcBef>
              <a:spcPct val="0"/>
            </a:spcBef>
            <a:spcAft>
              <a:spcPct val="35000"/>
            </a:spcAft>
            <a:buNone/>
          </a:pPr>
          <a:r>
            <a:rPr lang="en-US" sz="1800" b="1" kern="1200" dirty="0"/>
            <a:t>New to the shelter:</a:t>
          </a:r>
          <a:endParaRPr lang="en-US" sz="1800" kern="1200" dirty="0"/>
        </a:p>
      </dsp:txBody>
      <dsp:txXfrm>
        <a:off x="558925" y="215165"/>
        <a:ext cx="7409933" cy="479482"/>
      </dsp:txXfrm>
    </dsp:sp>
    <dsp:sp modelId="{D59705EF-813C-4E76-A9AE-F590B094F5D2}">
      <dsp:nvSpPr>
        <dsp:cNvPr id="0" name=""/>
        <dsp:cNvSpPr/>
      </dsp:nvSpPr>
      <dsp:spPr>
        <a:xfrm>
          <a:off x="0" y="3029086"/>
          <a:ext cx="10659730" cy="1559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313" tIns="374904" rIns="827313"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Have a high level of need and benefit from extra attention and enrichment. </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a:solidFill>
                <a:schemeClr val="tx1"/>
              </a:solidFill>
            </a:rPr>
            <a:t>They often have been unsuccessful in the adoptable dog area or are not ready to move there because of high levels of fear, anxiety and/or reactivity towards the higher volume of people and dogs. </a:t>
          </a:r>
        </a:p>
      </dsp:txBody>
      <dsp:txXfrm>
        <a:off x="0" y="3029086"/>
        <a:ext cx="10659730" cy="1559250"/>
      </dsp:txXfrm>
    </dsp:sp>
    <dsp:sp modelId="{C32263CD-8A35-4B5A-83CA-7B5EF1E8682D}">
      <dsp:nvSpPr>
        <dsp:cNvPr id="0" name=""/>
        <dsp:cNvSpPr/>
      </dsp:nvSpPr>
      <dsp:spPr>
        <a:xfrm>
          <a:off x="532986" y="2763406"/>
          <a:ext cx="7461811"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039" tIns="0" rIns="282039" bIns="0" numCol="1" spcCol="1270" anchor="ctr" anchorCtr="0">
          <a:noAutofit/>
        </a:bodyPr>
        <a:lstStyle/>
        <a:p>
          <a:pPr marL="0" lvl="0" indent="0" algn="l" defTabSz="800100">
            <a:lnSpc>
              <a:spcPct val="90000"/>
            </a:lnSpc>
            <a:spcBef>
              <a:spcPct val="0"/>
            </a:spcBef>
            <a:spcAft>
              <a:spcPct val="35000"/>
            </a:spcAft>
            <a:buNone/>
          </a:pPr>
          <a:r>
            <a:rPr lang="en-US" sz="1800" b="1" kern="1200" dirty="0"/>
            <a:t>Dogs that benefit from residing in holding:</a:t>
          </a:r>
          <a:endParaRPr lang="en-US" sz="1800" kern="1200" dirty="0"/>
        </a:p>
      </dsp:txBody>
      <dsp:txXfrm>
        <a:off x="558925" y="2789345"/>
        <a:ext cx="7409933"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DA182-38D6-4C91-B535-59070BCD9C9E}">
      <dsp:nvSpPr>
        <dsp:cNvPr id="0" name=""/>
        <dsp:cNvSpPr/>
      </dsp:nvSpPr>
      <dsp:spPr>
        <a:xfrm>
          <a:off x="0" y="431963"/>
          <a:ext cx="7543260" cy="105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41" tIns="291592" rIns="58544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Increase in adrenaline</a:t>
          </a:r>
          <a:endParaRPr lang="en-US" sz="1400" kern="1200" dirty="0"/>
        </a:p>
        <a:p>
          <a:pPr marL="114300" lvl="1" indent="-114300" algn="l" defTabSz="622300">
            <a:lnSpc>
              <a:spcPct val="90000"/>
            </a:lnSpc>
            <a:spcBef>
              <a:spcPct val="0"/>
            </a:spcBef>
            <a:spcAft>
              <a:spcPct val="15000"/>
            </a:spcAft>
            <a:buChar char="•"/>
          </a:pPr>
          <a:r>
            <a:rPr lang="en-US" sz="1400" b="1" kern="1200"/>
            <a:t>Excessive energy from long hours in their kennel</a:t>
          </a:r>
          <a:endParaRPr lang="en-US" sz="1400" kern="1200"/>
        </a:p>
        <a:p>
          <a:pPr marL="114300" lvl="1" indent="-114300" algn="l" defTabSz="622300">
            <a:lnSpc>
              <a:spcPct val="90000"/>
            </a:lnSpc>
            <a:spcBef>
              <a:spcPct val="0"/>
            </a:spcBef>
            <a:spcAft>
              <a:spcPct val="15000"/>
            </a:spcAft>
            <a:buChar char="•"/>
          </a:pPr>
          <a:r>
            <a:rPr lang="en-US" sz="1400" b="1" kern="1200"/>
            <a:t>Engaging with volunteers is the highlight of their day</a:t>
          </a:r>
          <a:endParaRPr lang="en-US" sz="1400" kern="1200"/>
        </a:p>
      </dsp:txBody>
      <dsp:txXfrm>
        <a:off x="0" y="431963"/>
        <a:ext cx="7543260" cy="1058400"/>
      </dsp:txXfrm>
    </dsp:sp>
    <dsp:sp modelId="{370ECCE0-4504-45C2-8023-8A81B65EAFD6}">
      <dsp:nvSpPr>
        <dsp:cNvPr id="0" name=""/>
        <dsp:cNvSpPr/>
      </dsp:nvSpPr>
      <dsp:spPr>
        <a:xfrm>
          <a:off x="377163" y="225323"/>
          <a:ext cx="5280282"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82" tIns="0" rIns="199582" bIns="0" numCol="1" spcCol="1270" anchor="ctr" anchorCtr="0">
          <a:noAutofit/>
        </a:bodyPr>
        <a:lstStyle/>
        <a:p>
          <a:pPr marL="0" lvl="0" indent="0" algn="l" defTabSz="622300">
            <a:lnSpc>
              <a:spcPct val="90000"/>
            </a:lnSpc>
            <a:spcBef>
              <a:spcPct val="0"/>
            </a:spcBef>
            <a:spcAft>
              <a:spcPct val="35000"/>
            </a:spcAft>
            <a:buNone/>
          </a:pPr>
          <a:r>
            <a:rPr lang="en-US" sz="1400" b="1" kern="1200"/>
            <a:t>Reasons for arousal:</a:t>
          </a:r>
          <a:endParaRPr lang="en-US" sz="1400" kern="1200"/>
        </a:p>
      </dsp:txBody>
      <dsp:txXfrm>
        <a:off x="397338" y="245498"/>
        <a:ext cx="5239932" cy="372930"/>
      </dsp:txXfrm>
    </dsp:sp>
    <dsp:sp modelId="{18600642-4733-4620-9685-463910564C2F}">
      <dsp:nvSpPr>
        <dsp:cNvPr id="0" name=""/>
        <dsp:cNvSpPr/>
      </dsp:nvSpPr>
      <dsp:spPr>
        <a:xfrm>
          <a:off x="0" y="1772603"/>
          <a:ext cx="7543260" cy="992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41" tIns="291592" rIns="58544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Piloerection, redness around mouth and eyes, excessive panting, high wagging tail, jumping, mouthing or arousal biting, leash grabbing, pulling, pacing, barking/vocalizing</a:t>
          </a:r>
          <a:endParaRPr lang="en-US" sz="1400" kern="1200"/>
        </a:p>
      </dsp:txBody>
      <dsp:txXfrm>
        <a:off x="0" y="1772603"/>
        <a:ext cx="7543260" cy="992250"/>
      </dsp:txXfrm>
    </dsp:sp>
    <dsp:sp modelId="{E610D655-414C-4541-91E7-8A5EAD0F7538}">
      <dsp:nvSpPr>
        <dsp:cNvPr id="0" name=""/>
        <dsp:cNvSpPr/>
      </dsp:nvSpPr>
      <dsp:spPr>
        <a:xfrm>
          <a:off x="377163" y="1565963"/>
          <a:ext cx="5280282"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82" tIns="0" rIns="199582" bIns="0" numCol="1" spcCol="1270" anchor="ctr" anchorCtr="0">
          <a:noAutofit/>
        </a:bodyPr>
        <a:lstStyle/>
        <a:p>
          <a:pPr marL="0" lvl="0" indent="0" algn="l" defTabSz="622300">
            <a:lnSpc>
              <a:spcPct val="90000"/>
            </a:lnSpc>
            <a:spcBef>
              <a:spcPct val="0"/>
            </a:spcBef>
            <a:spcAft>
              <a:spcPct val="35000"/>
            </a:spcAft>
            <a:buNone/>
          </a:pPr>
          <a:r>
            <a:rPr lang="en-US" sz="1400" b="1" kern="1200"/>
            <a:t>Signs of arousal:</a:t>
          </a:r>
          <a:endParaRPr lang="en-US" sz="1400" kern="1200"/>
        </a:p>
      </dsp:txBody>
      <dsp:txXfrm>
        <a:off x="397338" y="1586138"/>
        <a:ext cx="5239932" cy="372930"/>
      </dsp:txXfrm>
    </dsp:sp>
    <dsp:sp modelId="{0F4081EA-EA76-4EB6-9CCE-68AEB9F3E77C}">
      <dsp:nvSpPr>
        <dsp:cNvPr id="0" name=""/>
        <dsp:cNvSpPr/>
      </dsp:nvSpPr>
      <dsp:spPr>
        <a:xfrm>
          <a:off x="0" y="3047093"/>
          <a:ext cx="7543260" cy="1212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41" tIns="291592" rIns="58544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Control surroundings (distance from other dogs, avoid stressful stimuli)</a:t>
          </a:r>
          <a:endParaRPr lang="en-US" sz="1400" kern="1200"/>
        </a:p>
        <a:p>
          <a:pPr marL="114300" lvl="1" indent="-114300" algn="l" defTabSz="622300">
            <a:lnSpc>
              <a:spcPct val="90000"/>
            </a:lnSpc>
            <a:spcBef>
              <a:spcPct val="0"/>
            </a:spcBef>
            <a:spcAft>
              <a:spcPct val="15000"/>
            </a:spcAft>
            <a:buChar char="•"/>
          </a:pPr>
          <a:r>
            <a:rPr lang="en-US" sz="1400" b="1" kern="1200"/>
            <a:t>Remain calm, always revert to decompression activities when arousal increases. Frequently practice basic cues and sniffing out treats to lower arousal levels. Always disengage in play when overly aroused</a:t>
          </a:r>
          <a:endParaRPr lang="en-US" sz="1400" kern="1200"/>
        </a:p>
      </dsp:txBody>
      <dsp:txXfrm>
        <a:off x="0" y="3047093"/>
        <a:ext cx="7543260" cy="1212750"/>
      </dsp:txXfrm>
    </dsp:sp>
    <dsp:sp modelId="{C07F6E4A-26D9-4970-A9CC-E1A6AD27F8A2}">
      <dsp:nvSpPr>
        <dsp:cNvPr id="0" name=""/>
        <dsp:cNvSpPr/>
      </dsp:nvSpPr>
      <dsp:spPr>
        <a:xfrm>
          <a:off x="377163" y="2840453"/>
          <a:ext cx="5280282"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82" tIns="0" rIns="199582" bIns="0" numCol="1" spcCol="1270" anchor="ctr" anchorCtr="0">
          <a:noAutofit/>
        </a:bodyPr>
        <a:lstStyle/>
        <a:p>
          <a:pPr marL="0" lvl="0" indent="0" algn="l" defTabSz="622300">
            <a:lnSpc>
              <a:spcPct val="90000"/>
            </a:lnSpc>
            <a:spcBef>
              <a:spcPct val="0"/>
            </a:spcBef>
            <a:spcAft>
              <a:spcPct val="35000"/>
            </a:spcAft>
            <a:buNone/>
          </a:pPr>
          <a:r>
            <a:rPr lang="en-US" sz="1400" b="1" kern="1200"/>
            <a:t>Tips:</a:t>
          </a:r>
          <a:endParaRPr lang="en-US" sz="1400" kern="1200"/>
        </a:p>
      </dsp:txBody>
      <dsp:txXfrm>
        <a:off x="397338" y="2860628"/>
        <a:ext cx="5239932"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A84DF-AD99-4C5E-AF7A-309A6BED6EA8}">
      <dsp:nvSpPr>
        <dsp:cNvPr id="0" name=""/>
        <dsp:cNvSpPr/>
      </dsp:nvSpPr>
      <dsp:spPr>
        <a:xfrm>
          <a:off x="0" y="437381"/>
          <a:ext cx="7008238" cy="5103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3917" tIns="249936" rIns="54391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New environment, changes, stress, strangers, genetics, past experiences.</a:t>
          </a:r>
        </a:p>
      </dsp:txBody>
      <dsp:txXfrm>
        <a:off x="0" y="437381"/>
        <a:ext cx="7008238" cy="510300"/>
      </dsp:txXfrm>
    </dsp:sp>
    <dsp:sp modelId="{F27B23FF-E06D-48BA-A9EE-25002E05274F}">
      <dsp:nvSpPr>
        <dsp:cNvPr id="0" name=""/>
        <dsp:cNvSpPr/>
      </dsp:nvSpPr>
      <dsp:spPr>
        <a:xfrm>
          <a:off x="350411" y="260261"/>
          <a:ext cx="4905766" cy="354240"/>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5426" tIns="0" rIns="185426" bIns="0" numCol="1" spcCol="1270" anchor="ctr" anchorCtr="0">
          <a:noAutofit/>
        </a:bodyPr>
        <a:lstStyle/>
        <a:p>
          <a:pPr marL="0" lvl="0" indent="0" algn="l" defTabSz="533400">
            <a:lnSpc>
              <a:spcPct val="90000"/>
            </a:lnSpc>
            <a:spcBef>
              <a:spcPct val="0"/>
            </a:spcBef>
            <a:spcAft>
              <a:spcPct val="35000"/>
            </a:spcAft>
            <a:buNone/>
          </a:pPr>
          <a:r>
            <a:rPr lang="en-US" sz="1200" kern="1200"/>
            <a:t>Reasons for fear at the shelter:</a:t>
          </a:r>
        </a:p>
      </dsp:txBody>
      <dsp:txXfrm>
        <a:off x="367704" y="277554"/>
        <a:ext cx="4871180" cy="319654"/>
      </dsp:txXfrm>
    </dsp:sp>
    <dsp:sp modelId="{9763127D-9A6E-461F-9A59-B9F68012CA5B}">
      <dsp:nvSpPr>
        <dsp:cNvPr id="0" name=""/>
        <dsp:cNvSpPr/>
      </dsp:nvSpPr>
      <dsp:spPr>
        <a:xfrm>
          <a:off x="0" y="1189601"/>
          <a:ext cx="7008238" cy="1436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3917" tIns="249936" rIns="54391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Averting gaze, whale eyes, lip licking, pinned ears, tucked tail, paw lift, yawning, low head and body, avoidant, may be offering appeasing body language</a:t>
          </a:r>
        </a:p>
        <a:p>
          <a:pPr marL="114300" lvl="1" indent="-114300" algn="l" defTabSz="533400">
            <a:lnSpc>
              <a:spcPct val="90000"/>
            </a:lnSpc>
            <a:spcBef>
              <a:spcPct val="0"/>
            </a:spcBef>
            <a:spcAft>
              <a:spcPct val="15000"/>
            </a:spcAft>
            <a:buChar char="•"/>
          </a:pPr>
          <a:r>
            <a:rPr lang="en-US" sz="1200" kern="1200"/>
            <a:t>It is important to recognize low levels of fear and respect the dog’s space, so they do not feel the need to progress to higher levels of fear. </a:t>
          </a:r>
        </a:p>
        <a:p>
          <a:pPr marL="114300" lvl="1" indent="-114300" algn="l" defTabSz="533400">
            <a:lnSpc>
              <a:spcPct val="90000"/>
            </a:lnSpc>
            <a:spcBef>
              <a:spcPct val="0"/>
            </a:spcBef>
            <a:spcAft>
              <a:spcPct val="15000"/>
            </a:spcAft>
            <a:buChar char="•"/>
          </a:pPr>
          <a:r>
            <a:rPr lang="en-US" sz="1200" kern="1200"/>
            <a:t>The next two slides provide important body language refresher information. </a:t>
          </a:r>
        </a:p>
      </dsp:txBody>
      <dsp:txXfrm>
        <a:off x="0" y="1189601"/>
        <a:ext cx="7008238" cy="1436400"/>
      </dsp:txXfrm>
    </dsp:sp>
    <dsp:sp modelId="{83C1F0F2-8F81-465B-ACBB-BF838BB67157}">
      <dsp:nvSpPr>
        <dsp:cNvPr id="0" name=""/>
        <dsp:cNvSpPr/>
      </dsp:nvSpPr>
      <dsp:spPr>
        <a:xfrm>
          <a:off x="350411" y="1012481"/>
          <a:ext cx="4905766" cy="354240"/>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5426" tIns="0" rIns="185426" bIns="0" numCol="1" spcCol="1270" anchor="ctr" anchorCtr="0">
          <a:noAutofit/>
        </a:bodyPr>
        <a:lstStyle/>
        <a:p>
          <a:pPr marL="0" lvl="0" indent="0" algn="l" defTabSz="533400">
            <a:lnSpc>
              <a:spcPct val="90000"/>
            </a:lnSpc>
            <a:spcBef>
              <a:spcPct val="0"/>
            </a:spcBef>
            <a:spcAft>
              <a:spcPct val="35000"/>
            </a:spcAft>
            <a:buNone/>
          </a:pPr>
          <a:r>
            <a:rPr lang="en-US" sz="1200" kern="1200"/>
            <a:t>Some signs of fear:</a:t>
          </a:r>
        </a:p>
      </dsp:txBody>
      <dsp:txXfrm>
        <a:off x="367704" y="1029774"/>
        <a:ext cx="4871180" cy="319654"/>
      </dsp:txXfrm>
    </dsp:sp>
    <dsp:sp modelId="{BBCAA740-6E73-4B5A-B86C-E18496D7E6D3}">
      <dsp:nvSpPr>
        <dsp:cNvPr id="0" name=""/>
        <dsp:cNvSpPr/>
      </dsp:nvSpPr>
      <dsp:spPr>
        <a:xfrm>
          <a:off x="0" y="2867921"/>
          <a:ext cx="7008238" cy="1625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3917" tIns="249936" rIns="54391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Refrain from approaching or reaching towards a fearful dog. Instead, offer space, turn your body sideways, avoid eye contact, and toss treats. </a:t>
          </a:r>
        </a:p>
        <a:p>
          <a:pPr marL="114300" lvl="1" indent="-114300" algn="l" defTabSz="533400">
            <a:lnSpc>
              <a:spcPct val="90000"/>
            </a:lnSpc>
            <a:spcBef>
              <a:spcPct val="0"/>
            </a:spcBef>
            <a:spcAft>
              <a:spcPct val="15000"/>
            </a:spcAft>
            <a:buChar char="•"/>
          </a:pPr>
          <a:r>
            <a:rPr lang="en-US" sz="1200" kern="1200"/>
            <a:t>Patience and a calm demeaner are key. </a:t>
          </a:r>
        </a:p>
        <a:p>
          <a:pPr marL="114300" lvl="1" indent="-114300" algn="l" defTabSz="533400">
            <a:lnSpc>
              <a:spcPct val="90000"/>
            </a:lnSpc>
            <a:spcBef>
              <a:spcPct val="0"/>
            </a:spcBef>
            <a:spcAft>
              <a:spcPct val="15000"/>
            </a:spcAft>
            <a:buChar char="•"/>
          </a:pPr>
          <a:r>
            <a:rPr lang="en-US" sz="1200" kern="1200"/>
            <a:t>Remove items that obscure your face such as sunglasses and hats.</a:t>
          </a:r>
        </a:p>
        <a:p>
          <a:pPr marL="114300" lvl="1" indent="-114300" algn="l" defTabSz="533400">
            <a:lnSpc>
              <a:spcPct val="90000"/>
            </a:lnSpc>
            <a:spcBef>
              <a:spcPct val="0"/>
            </a:spcBef>
            <a:spcAft>
              <a:spcPct val="15000"/>
            </a:spcAft>
            <a:buChar char="•"/>
          </a:pPr>
          <a:r>
            <a:rPr lang="en-US" sz="1200" kern="1200"/>
            <a:t>Recognize the subtle signs of fear and refrain from putting the dog over threshold.</a:t>
          </a:r>
        </a:p>
        <a:p>
          <a:pPr marL="114300" lvl="1" indent="-114300" algn="l" defTabSz="533400">
            <a:lnSpc>
              <a:spcPct val="90000"/>
            </a:lnSpc>
            <a:spcBef>
              <a:spcPct val="0"/>
            </a:spcBef>
            <a:spcAft>
              <a:spcPct val="15000"/>
            </a:spcAft>
            <a:buChar char="•"/>
          </a:pPr>
          <a:r>
            <a:rPr lang="en-US" sz="1200" kern="1200"/>
            <a:t>If the dog remains fearful and overly stressed, discontinue the interaction. </a:t>
          </a:r>
        </a:p>
      </dsp:txBody>
      <dsp:txXfrm>
        <a:off x="0" y="2867921"/>
        <a:ext cx="7008238" cy="1625400"/>
      </dsp:txXfrm>
    </dsp:sp>
    <dsp:sp modelId="{B5E094FF-9BC2-436D-ADF5-82794016F2D7}">
      <dsp:nvSpPr>
        <dsp:cNvPr id="0" name=""/>
        <dsp:cNvSpPr/>
      </dsp:nvSpPr>
      <dsp:spPr>
        <a:xfrm>
          <a:off x="350411" y="2690801"/>
          <a:ext cx="4905766" cy="354240"/>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5426" tIns="0" rIns="185426" bIns="0" numCol="1" spcCol="1270" anchor="ctr" anchorCtr="0">
          <a:noAutofit/>
        </a:bodyPr>
        <a:lstStyle/>
        <a:p>
          <a:pPr marL="0" lvl="0" indent="0" algn="l" defTabSz="533400">
            <a:lnSpc>
              <a:spcPct val="90000"/>
            </a:lnSpc>
            <a:spcBef>
              <a:spcPct val="0"/>
            </a:spcBef>
            <a:spcAft>
              <a:spcPct val="35000"/>
            </a:spcAft>
            <a:buNone/>
          </a:pPr>
          <a:r>
            <a:rPr lang="en-US" sz="1200" kern="1200"/>
            <a:t>Tips: </a:t>
          </a:r>
        </a:p>
      </dsp:txBody>
      <dsp:txXfrm>
        <a:off x="367704" y="2708094"/>
        <a:ext cx="4871180"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EC738-45FE-48C9-9AAA-B1A3F1A40EDF}">
      <dsp:nvSpPr>
        <dsp:cNvPr id="0" name=""/>
        <dsp:cNvSpPr/>
      </dsp:nvSpPr>
      <dsp:spPr>
        <a:xfrm rot="5400000">
          <a:off x="5665461" y="-2213280"/>
          <a:ext cx="1156332" cy="5876355"/>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b="1" kern="1200"/>
            <a:t>What is happening before the behavior occurs?</a:t>
          </a:r>
          <a:endParaRPr lang="en-US" sz="1200" kern="1200"/>
        </a:p>
        <a:p>
          <a:pPr marL="114300" lvl="1" indent="-114300" algn="l" defTabSz="533400">
            <a:lnSpc>
              <a:spcPct val="90000"/>
            </a:lnSpc>
            <a:spcBef>
              <a:spcPct val="0"/>
            </a:spcBef>
            <a:spcAft>
              <a:spcPct val="15000"/>
            </a:spcAft>
            <a:buChar char="•"/>
          </a:pPr>
          <a:r>
            <a:rPr lang="en-US" sz="1200" b="1" kern="1200"/>
            <a:t>What is going on in the environment?</a:t>
          </a:r>
          <a:endParaRPr lang="en-US" sz="1200" kern="1200"/>
        </a:p>
        <a:p>
          <a:pPr marL="228600" lvl="2" indent="-114300" algn="l" defTabSz="533400">
            <a:lnSpc>
              <a:spcPct val="90000"/>
            </a:lnSpc>
            <a:spcBef>
              <a:spcPct val="0"/>
            </a:spcBef>
            <a:spcAft>
              <a:spcPct val="15000"/>
            </a:spcAft>
            <a:buChar char="•"/>
          </a:pPr>
          <a:r>
            <a:rPr lang="en-US" sz="1200" b="1" kern="1200"/>
            <a:t>Is there a nearby trigger?</a:t>
          </a:r>
          <a:endParaRPr lang="en-US" sz="1200" kern="1200"/>
        </a:p>
        <a:p>
          <a:pPr marL="228600" lvl="2" indent="-114300" algn="l" defTabSz="533400">
            <a:lnSpc>
              <a:spcPct val="90000"/>
            </a:lnSpc>
            <a:spcBef>
              <a:spcPct val="0"/>
            </a:spcBef>
            <a:spcAft>
              <a:spcPct val="15000"/>
            </a:spcAft>
            <a:buChar char="•"/>
          </a:pPr>
          <a:r>
            <a:rPr lang="en-US" sz="1200" b="1" kern="1200"/>
            <a:t>This is where we can try to set up the environment for successful training</a:t>
          </a:r>
          <a:endParaRPr lang="en-US" sz="1200" kern="1200"/>
        </a:p>
        <a:p>
          <a:pPr marL="114300" lvl="1" indent="-114300" algn="l" defTabSz="533400">
            <a:lnSpc>
              <a:spcPct val="90000"/>
            </a:lnSpc>
            <a:spcBef>
              <a:spcPct val="0"/>
            </a:spcBef>
            <a:spcAft>
              <a:spcPct val="15000"/>
            </a:spcAft>
            <a:buChar char="•"/>
          </a:pPr>
          <a:r>
            <a:rPr lang="en-US" sz="1200" b="1" kern="1200"/>
            <a:t>Asking a dog to perform a cue is an example of an antecedent</a:t>
          </a:r>
          <a:endParaRPr lang="en-US" sz="1200" kern="1200"/>
        </a:p>
      </dsp:txBody>
      <dsp:txXfrm rot="-5400000">
        <a:off x="3305450" y="203178"/>
        <a:ext cx="5819908" cy="1043438"/>
      </dsp:txXfrm>
    </dsp:sp>
    <dsp:sp modelId="{7BCD785B-CBA5-47EA-B62D-C6FC3086A5B5}">
      <dsp:nvSpPr>
        <dsp:cNvPr id="0" name=""/>
        <dsp:cNvSpPr/>
      </dsp:nvSpPr>
      <dsp:spPr>
        <a:xfrm>
          <a:off x="0" y="2190"/>
          <a:ext cx="3305449" cy="1445415"/>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a:t>Antecedent</a:t>
          </a:r>
          <a:endParaRPr lang="en-US" sz="3100" kern="1200"/>
        </a:p>
      </dsp:txBody>
      <dsp:txXfrm>
        <a:off x="70559" y="72749"/>
        <a:ext cx="3164331" cy="1304297"/>
      </dsp:txXfrm>
    </dsp:sp>
    <dsp:sp modelId="{B5110956-1441-4181-BA13-678ACC55513A}">
      <dsp:nvSpPr>
        <dsp:cNvPr id="0" name=""/>
        <dsp:cNvSpPr/>
      </dsp:nvSpPr>
      <dsp:spPr>
        <a:xfrm rot="5400000">
          <a:off x="5665461" y="-695594"/>
          <a:ext cx="1156332" cy="5876355"/>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Observable action that occurs in response to the antecedent</a:t>
          </a:r>
          <a:endParaRPr lang="en-US" sz="1200" kern="1200" dirty="0"/>
        </a:p>
      </dsp:txBody>
      <dsp:txXfrm rot="-5400000">
        <a:off x="3305450" y="1720864"/>
        <a:ext cx="5819908" cy="1043438"/>
      </dsp:txXfrm>
    </dsp:sp>
    <dsp:sp modelId="{8DCEB040-3A65-4EA0-9E98-7516E30B336C}">
      <dsp:nvSpPr>
        <dsp:cNvPr id="0" name=""/>
        <dsp:cNvSpPr/>
      </dsp:nvSpPr>
      <dsp:spPr>
        <a:xfrm>
          <a:off x="0" y="1519875"/>
          <a:ext cx="3305449" cy="1445415"/>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a:t>Behavior</a:t>
          </a:r>
          <a:endParaRPr lang="en-US" sz="3100" kern="1200"/>
        </a:p>
      </dsp:txBody>
      <dsp:txXfrm>
        <a:off x="70559" y="1590434"/>
        <a:ext cx="3164331" cy="1304297"/>
      </dsp:txXfrm>
    </dsp:sp>
    <dsp:sp modelId="{06B86A78-AD8C-411F-87BF-5101D7510052}">
      <dsp:nvSpPr>
        <dsp:cNvPr id="0" name=""/>
        <dsp:cNvSpPr/>
      </dsp:nvSpPr>
      <dsp:spPr>
        <a:xfrm rot="5400000">
          <a:off x="5665461" y="822091"/>
          <a:ext cx="1156332" cy="5876355"/>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b="1" kern="1200"/>
            <a:t>What occurred in response to the behavior?</a:t>
          </a:r>
          <a:endParaRPr lang="en-US" sz="1200" kern="1200"/>
        </a:p>
        <a:p>
          <a:pPr marL="114300" lvl="1" indent="-114300" algn="l" defTabSz="533400">
            <a:lnSpc>
              <a:spcPct val="90000"/>
            </a:lnSpc>
            <a:spcBef>
              <a:spcPct val="0"/>
            </a:spcBef>
            <a:spcAft>
              <a:spcPct val="15000"/>
            </a:spcAft>
            <a:buChar char="•"/>
          </a:pPr>
          <a:r>
            <a:rPr lang="en-US" sz="1200" b="1" kern="1200"/>
            <a:t>Marking and rewarding for a behavior is an example of a consequence</a:t>
          </a:r>
          <a:endParaRPr lang="en-US" sz="1200" kern="1200"/>
        </a:p>
      </dsp:txBody>
      <dsp:txXfrm rot="-5400000">
        <a:off x="3305450" y="3238550"/>
        <a:ext cx="5819908" cy="1043438"/>
      </dsp:txXfrm>
    </dsp:sp>
    <dsp:sp modelId="{C34E32B4-8D23-43A6-AFB0-5C2EDFB4FFFF}">
      <dsp:nvSpPr>
        <dsp:cNvPr id="0" name=""/>
        <dsp:cNvSpPr/>
      </dsp:nvSpPr>
      <dsp:spPr>
        <a:xfrm>
          <a:off x="0" y="3037561"/>
          <a:ext cx="3305449" cy="1445415"/>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a:t>Consequence</a:t>
          </a:r>
          <a:endParaRPr lang="en-US" sz="3100" kern="1200"/>
        </a:p>
      </dsp:txBody>
      <dsp:txXfrm>
        <a:off x="70559" y="3108120"/>
        <a:ext cx="3164331" cy="13042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86ABF-4298-4F06-A768-C798C201C3C5}">
      <dsp:nvSpPr>
        <dsp:cNvPr id="0" name=""/>
        <dsp:cNvSpPr/>
      </dsp:nvSpPr>
      <dsp:spPr>
        <a:xfrm rot="5400000">
          <a:off x="6142650" y="-2437839"/>
          <a:ext cx="1156332" cy="632547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a:t>The addition of a reinforcer delivered contingent on a behavior that increases the likelihood of that behavior occurring in the future. </a:t>
          </a:r>
          <a:endParaRPr lang="en-US" sz="1400" kern="1200"/>
        </a:p>
        <a:p>
          <a:pPr marL="114300" lvl="1" indent="-114300" algn="l" defTabSz="622300">
            <a:lnSpc>
              <a:spcPct val="90000"/>
            </a:lnSpc>
            <a:spcBef>
              <a:spcPct val="0"/>
            </a:spcBef>
            <a:spcAft>
              <a:spcPct val="15000"/>
            </a:spcAft>
            <a:buChar char="•"/>
          </a:pPr>
          <a:r>
            <a:rPr lang="en-US" sz="1400" b="1" kern="1200"/>
            <a:t>Providing a primary reinforcer, such as food, when a dog does something that we like or want them to continue doing. </a:t>
          </a:r>
          <a:endParaRPr lang="en-US" sz="1400" kern="1200"/>
        </a:p>
      </dsp:txBody>
      <dsp:txXfrm rot="-5400000">
        <a:off x="3558080" y="203178"/>
        <a:ext cx="6269027" cy="1043438"/>
      </dsp:txXfrm>
    </dsp:sp>
    <dsp:sp modelId="{ABE930A6-EB02-4B40-89AD-C0EAD9C684A6}">
      <dsp:nvSpPr>
        <dsp:cNvPr id="0" name=""/>
        <dsp:cNvSpPr/>
      </dsp:nvSpPr>
      <dsp:spPr>
        <a:xfrm>
          <a:off x="0" y="2190"/>
          <a:ext cx="3558079" cy="1445415"/>
        </a:xfrm>
        <a:prstGeom prst="round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What is positive reinforcement?</a:t>
          </a:r>
          <a:endParaRPr lang="en-US" sz="2800" kern="1200"/>
        </a:p>
      </dsp:txBody>
      <dsp:txXfrm>
        <a:off x="70559" y="72749"/>
        <a:ext cx="3416961" cy="1304297"/>
      </dsp:txXfrm>
    </dsp:sp>
    <dsp:sp modelId="{AF2A1687-EBB0-4543-B7DA-4F96033A4EA5}">
      <dsp:nvSpPr>
        <dsp:cNvPr id="0" name=""/>
        <dsp:cNvSpPr/>
      </dsp:nvSpPr>
      <dsp:spPr>
        <a:xfrm rot="5400000">
          <a:off x="6142650" y="-920153"/>
          <a:ext cx="1156332" cy="632547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a:t>Teaching a “marker” such as a “click” and “yes” enables us to effectively communicate which behaviors we want to see. </a:t>
          </a:r>
          <a:endParaRPr lang="en-US" sz="1400" kern="1200"/>
        </a:p>
        <a:p>
          <a:pPr marL="114300" lvl="1" indent="-114300" algn="l" defTabSz="622300">
            <a:lnSpc>
              <a:spcPct val="90000"/>
            </a:lnSpc>
            <a:spcBef>
              <a:spcPct val="0"/>
            </a:spcBef>
            <a:spcAft>
              <a:spcPct val="15000"/>
            </a:spcAft>
            <a:buChar char="•"/>
          </a:pPr>
          <a:r>
            <a:rPr lang="en-US" sz="1400" b="1" kern="1200"/>
            <a:t>Positive reinforcement enables us to build a healthy relationship and gain trust from the dogs we’re working with</a:t>
          </a:r>
          <a:endParaRPr lang="en-US" sz="1400" kern="1200"/>
        </a:p>
      </dsp:txBody>
      <dsp:txXfrm rot="-5400000">
        <a:off x="3558080" y="1720864"/>
        <a:ext cx="6269027" cy="1043438"/>
      </dsp:txXfrm>
    </dsp:sp>
    <dsp:sp modelId="{37D4A222-AC56-4B68-A4AC-332594A8EF82}">
      <dsp:nvSpPr>
        <dsp:cNvPr id="0" name=""/>
        <dsp:cNvSpPr/>
      </dsp:nvSpPr>
      <dsp:spPr>
        <a:xfrm>
          <a:off x="0" y="1519875"/>
          <a:ext cx="3558079" cy="1445415"/>
        </a:xfrm>
        <a:prstGeom prst="round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Why do we use it? </a:t>
          </a:r>
          <a:endParaRPr lang="en-US" sz="2800" kern="1200"/>
        </a:p>
      </dsp:txBody>
      <dsp:txXfrm>
        <a:off x="70559" y="1590434"/>
        <a:ext cx="3416961" cy="1304297"/>
      </dsp:txXfrm>
    </dsp:sp>
    <dsp:sp modelId="{CFC33FFB-A1C3-44C4-BED9-D85D9FF545FB}">
      <dsp:nvSpPr>
        <dsp:cNvPr id="0" name=""/>
        <dsp:cNvSpPr/>
      </dsp:nvSpPr>
      <dsp:spPr>
        <a:xfrm rot="5400000">
          <a:off x="6142650" y="597532"/>
          <a:ext cx="1156332" cy="632547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a:t>Harmful and aversive training techniques can worsen behavior concerns, create additional behavior issues and fear, strain our relationship and break trust with the dog, and can cause unwanted behaviors to be suppressed rather than addressed which can cause aggressive responses to triggers</a:t>
          </a:r>
          <a:endParaRPr lang="en-US" sz="1400" kern="1200"/>
        </a:p>
      </dsp:txBody>
      <dsp:txXfrm rot="-5400000">
        <a:off x="3558080" y="3238550"/>
        <a:ext cx="6269027" cy="1043438"/>
      </dsp:txXfrm>
    </dsp:sp>
    <dsp:sp modelId="{2334D16E-203E-45BE-9FAE-1DF41CE8FFA4}">
      <dsp:nvSpPr>
        <dsp:cNvPr id="0" name=""/>
        <dsp:cNvSpPr/>
      </dsp:nvSpPr>
      <dsp:spPr>
        <a:xfrm>
          <a:off x="0" y="3037561"/>
          <a:ext cx="3558079" cy="1445415"/>
        </a:xfrm>
        <a:prstGeom prst="round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Why don’t we use aversive training techniques?</a:t>
          </a:r>
          <a:endParaRPr lang="en-US" sz="2800" kern="1200"/>
        </a:p>
      </dsp:txBody>
      <dsp:txXfrm>
        <a:off x="70559" y="3108120"/>
        <a:ext cx="3416961" cy="13042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E25ED-9238-46D4-86D0-70C31A5866C1}">
      <dsp:nvSpPr>
        <dsp:cNvPr id="0" name=""/>
        <dsp:cNvSpPr/>
      </dsp:nvSpPr>
      <dsp:spPr>
        <a:xfrm>
          <a:off x="0" y="3678808"/>
          <a:ext cx="10160000" cy="804833"/>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1" kern="1200"/>
            <a:t>Common rewards:	</a:t>
          </a:r>
          <a:endParaRPr lang="en-US" sz="1400" kern="1200"/>
        </a:p>
      </dsp:txBody>
      <dsp:txXfrm>
        <a:off x="0" y="3678808"/>
        <a:ext cx="10160000" cy="434610"/>
      </dsp:txXfrm>
    </dsp:sp>
    <dsp:sp modelId="{E3C8423D-2AFF-4A85-A6F5-E00EE0C7D98D}">
      <dsp:nvSpPr>
        <dsp:cNvPr id="0" name=""/>
        <dsp:cNvSpPr/>
      </dsp:nvSpPr>
      <dsp:spPr>
        <a:xfrm>
          <a:off x="4960" y="4097322"/>
          <a:ext cx="3383359" cy="370223"/>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100000"/>
            </a:lnSpc>
            <a:spcBef>
              <a:spcPct val="0"/>
            </a:spcBef>
            <a:spcAft>
              <a:spcPct val="35000"/>
            </a:spcAft>
            <a:buNone/>
          </a:pPr>
          <a:r>
            <a:rPr lang="en-US" sz="1000" b="1" kern="1200" dirty="0"/>
            <a:t>High value food (always the default and to be used first)</a:t>
          </a:r>
          <a:endParaRPr lang="en-US" sz="1000" kern="1200" dirty="0"/>
        </a:p>
      </dsp:txBody>
      <dsp:txXfrm>
        <a:off x="4960" y="4097322"/>
        <a:ext cx="3383359" cy="370223"/>
      </dsp:txXfrm>
    </dsp:sp>
    <dsp:sp modelId="{4FEF2316-1A93-4FE2-902A-D6CE0CCAF6BE}">
      <dsp:nvSpPr>
        <dsp:cNvPr id="0" name=""/>
        <dsp:cNvSpPr/>
      </dsp:nvSpPr>
      <dsp:spPr>
        <a:xfrm>
          <a:off x="3388320" y="4097322"/>
          <a:ext cx="3383359" cy="370223"/>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100000"/>
            </a:lnSpc>
            <a:spcBef>
              <a:spcPct val="0"/>
            </a:spcBef>
            <a:spcAft>
              <a:spcPct val="35000"/>
            </a:spcAft>
            <a:buNone/>
          </a:pPr>
          <a:r>
            <a:rPr lang="en-US" sz="1000" b="1" kern="1200"/>
            <a:t>Toy</a:t>
          </a:r>
          <a:endParaRPr lang="en-US" sz="1000" kern="1200"/>
        </a:p>
      </dsp:txBody>
      <dsp:txXfrm>
        <a:off x="3388320" y="4097322"/>
        <a:ext cx="3383359" cy="370223"/>
      </dsp:txXfrm>
    </dsp:sp>
    <dsp:sp modelId="{42D4FD45-4B6D-4C5A-B064-997611D9CDD8}">
      <dsp:nvSpPr>
        <dsp:cNvPr id="0" name=""/>
        <dsp:cNvSpPr/>
      </dsp:nvSpPr>
      <dsp:spPr>
        <a:xfrm>
          <a:off x="6771679" y="4097322"/>
          <a:ext cx="3383359" cy="370223"/>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100000"/>
            </a:lnSpc>
            <a:spcBef>
              <a:spcPct val="0"/>
            </a:spcBef>
            <a:spcAft>
              <a:spcPct val="35000"/>
            </a:spcAft>
            <a:buNone/>
          </a:pPr>
          <a:r>
            <a:rPr lang="en-US" sz="1000" b="1" kern="1200"/>
            <a:t>Praise</a:t>
          </a:r>
          <a:endParaRPr lang="en-US" sz="1000" kern="1200"/>
        </a:p>
      </dsp:txBody>
      <dsp:txXfrm>
        <a:off x="6771679" y="4097322"/>
        <a:ext cx="3383359" cy="370223"/>
      </dsp:txXfrm>
    </dsp:sp>
    <dsp:sp modelId="{685C20C1-8550-4D17-BC0E-1DE4EBD45D15}">
      <dsp:nvSpPr>
        <dsp:cNvPr id="0" name=""/>
        <dsp:cNvSpPr/>
      </dsp:nvSpPr>
      <dsp:spPr>
        <a:xfrm rot="10800000">
          <a:off x="0" y="2453047"/>
          <a:ext cx="10160000" cy="1237833"/>
        </a:xfrm>
        <a:prstGeom prst="upArrowCallou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1" kern="1200"/>
            <a:t>Common markers:</a:t>
          </a:r>
          <a:endParaRPr lang="en-US" sz="1400" kern="1200"/>
        </a:p>
      </dsp:txBody>
      <dsp:txXfrm rot="-10800000">
        <a:off x="0" y="2453047"/>
        <a:ext cx="10160000" cy="434479"/>
      </dsp:txXfrm>
    </dsp:sp>
    <dsp:sp modelId="{7FAFFEDE-987F-472A-8166-8CC0F0F845C3}">
      <dsp:nvSpPr>
        <dsp:cNvPr id="0" name=""/>
        <dsp:cNvSpPr/>
      </dsp:nvSpPr>
      <dsp:spPr>
        <a:xfrm>
          <a:off x="0" y="2887527"/>
          <a:ext cx="5079999" cy="370112"/>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100000"/>
            </a:lnSpc>
            <a:spcBef>
              <a:spcPct val="0"/>
            </a:spcBef>
            <a:spcAft>
              <a:spcPct val="35000"/>
            </a:spcAft>
            <a:buNone/>
          </a:pPr>
          <a:r>
            <a:rPr lang="en-US" sz="1000" b="1" kern="1200"/>
            <a:t>Clicker</a:t>
          </a:r>
          <a:endParaRPr lang="en-US" sz="1000" kern="1200"/>
        </a:p>
      </dsp:txBody>
      <dsp:txXfrm>
        <a:off x="0" y="2887527"/>
        <a:ext cx="5079999" cy="370112"/>
      </dsp:txXfrm>
    </dsp:sp>
    <dsp:sp modelId="{2B5E0D67-39E5-4770-A12F-C97A0446411C}">
      <dsp:nvSpPr>
        <dsp:cNvPr id="0" name=""/>
        <dsp:cNvSpPr/>
      </dsp:nvSpPr>
      <dsp:spPr>
        <a:xfrm>
          <a:off x="5080000" y="2887527"/>
          <a:ext cx="5079999" cy="370112"/>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t" anchorCtr="0">
          <a:noAutofit/>
        </a:bodyPr>
        <a:lstStyle/>
        <a:p>
          <a:pPr marL="0" lvl="0" indent="0" algn="l" defTabSz="444500">
            <a:lnSpc>
              <a:spcPct val="100000"/>
            </a:lnSpc>
            <a:spcBef>
              <a:spcPct val="0"/>
            </a:spcBef>
            <a:spcAft>
              <a:spcPct val="35000"/>
            </a:spcAft>
            <a:buNone/>
          </a:pPr>
          <a:r>
            <a:rPr lang="en-US" sz="1000" b="1" kern="1200" dirty="0"/>
            <a:t>Verbal marker: </a:t>
          </a:r>
          <a:endParaRPr lang="en-US" sz="1000" kern="1200" dirty="0"/>
        </a:p>
        <a:p>
          <a:pPr marL="57150" lvl="1" indent="-57150" algn="l" defTabSz="355600">
            <a:lnSpc>
              <a:spcPct val="90000"/>
            </a:lnSpc>
            <a:spcBef>
              <a:spcPct val="0"/>
            </a:spcBef>
            <a:spcAft>
              <a:spcPct val="15000"/>
            </a:spcAft>
            <a:buChar char="•"/>
          </a:pPr>
          <a:r>
            <a:rPr lang="en-US" sz="800" b="1" kern="1200" dirty="0"/>
            <a:t>Use a high pitched and friendly “Yes!” or “Yip!” </a:t>
          </a:r>
          <a:endParaRPr lang="en-US" sz="800" kern="1200" dirty="0"/>
        </a:p>
      </dsp:txBody>
      <dsp:txXfrm>
        <a:off x="5080000" y="2887527"/>
        <a:ext cx="5079999" cy="370112"/>
      </dsp:txXfrm>
    </dsp:sp>
    <dsp:sp modelId="{A6FFBB69-5AFE-4AFD-8B80-B757514D149A}">
      <dsp:nvSpPr>
        <dsp:cNvPr id="0" name=""/>
        <dsp:cNvSpPr/>
      </dsp:nvSpPr>
      <dsp:spPr>
        <a:xfrm rot="10800000">
          <a:off x="0" y="1227286"/>
          <a:ext cx="10160000" cy="1237833"/>
        </a:xfrm>
        <a:prstGeom prst="upArrowCallou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1" kern="1200" dirty="0"/>
            <a:t>Always mark first and then reward for a desired behavior</a:t>
          </a:r>
          <a:endParaRPr lang="en-US" sz="1400" kern="1200" dirty="0"/>
        </a:p>
      </dsp:txBody>
      <dsp:txXfrm rot="10800000">
        <a:off x="0" y="1227286"/>
        <a:ext cx="10160000" cy="804307"/>
      </dsp:txXfrm>
    </dsp:sp>
    <dsp:sp modelId="{955F30B7-8491-44ED-A679-F1FD3975B155}">
      <dsp:nvSpPr>
        <dsp:cNvPr id="0" name=""/>
        <dsp:cNvSpPr/>
      </dsp:nvSpPr>
      <dsp:spPr>
        <a:xfrm rot="10800000">
          <a:off x="0" y="1524"/>
          <a:ext cx="10160000" cy="1237833"/>
        </a:xfrm>
        <a:prstGeom prst="upArrowCallou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1" kern="1200"/>
            <a:t>For positive reinforcement training, we use a mark and reward system</a:t>
          </a:r>
          <a:endParaRPr lang="en-US" sz="1400" kern="1200"/>
        </a:p>
      </dsp:txBody>
      <dsp:txXfrm rot="10800000">
        <a:off x="0" y="1524"/>
        <a:ext cx="10160000" cy="8043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17C19-8F5C-4972-ACBB-984B6FAB6413}">
      <dsp:nvSpPr>
        <dsp:cNvPr id="0" name=""/>
        <dsp:cNvSpPr/>
      </dsp:nvSpPr>
      <dsp:spPr>
        <a:xfrm>
          <a:off x="0" y="1268799"/>
          <a:ext cx="3247249" cy="20620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F47FC-C710-44AC-BD36-E987DB908FB6}">
      <dsp:nvSpPr>
        <dsp:cNvPr id="0" name=""/>
        <dsp:cNvSpPr/>
      </dsp:nvSpPr>
      <dsp:spPr>
        <a:xfrm>
          <a:off x="360805" y="1611564"/>
          <a:ext cx="3247249" cy="206200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Involves taking a neutral stimuli (the sound of a clicker) and pairing it with a positive reinforcer (food) to create a positive conditioned emotional response </a:t>
          </a:r>
        </a:p>
      </dsp:txBody>
      <dsp:txXfrm>
        <a:off x="421199" y="1671958"/>
        <a:ext cx="3126461" cy="1941215"/>
      </dsp:txXfrm>
    </dsp:sp>
    <dsp:sp modelId="{94E12F6C-5672-4111-81C1-3C74357CEACB}">
      <dsp:nvSpPr>
        <dsp:cNvPr id="0" name=""/>
        <dsp:cNvSpPr/>
      </dsp:nvSpPr>
      <dsp:spPr>
        <a:xfrm>
          <a:off x="3974185" y="1278325"/>
          <a:ext cx="3247249" cy="20620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31586-80F4-4CEA-BDE0-A32438DF694C}">
      <dsp:nvSpPr>
        <dsp:cNvPr id="0" name=""/>
        <dsp:cNvSpPr/>
      </dsp:nvSpPr>
      <dsp:spPr>
        <a:xfrm>
          <a:off x="4334991" y="1621090"/>
          <a:ext cx="3247249" cy="206200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Pairing can be established quickly, in as little as one training session </a:t>
          </a:r>
        </a:p>
      </dsp:txBody>
      <dsp:txXfrm>
        <a:off x="4395385" y="1681484"/>
        <a:ext cx="3126461" cy="1941215"/>
      </dsp:txXfrm>
    </dsp:sp>
    <dsp:sp modelId="{09597B5C-6FAD-4A3D-BA15-7653777526CD}">
      <dsp:nvSpPr>
        <dsp:cNvPr id="0" name=""/>
        <dsp:cNvSpPr/>
      </dsp:nvSpPr>
      <dsp:spPr>
        <a:xfrm>
          <a:off x="7937720" y="1268799"/>
          <a:ext cx="3247249" cy="20620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67419-53B3-459C-B2A5-B8316CD41A16}">
      <dsp:nvSpPr>
        <dsp:cNvPr id="0" name=""/>
        <dsp:cNvSpPr/>
      </dsp:nvSpPr>
      <dsp:spPr>
        <a:xfrm>
          <a:off x="8298525" y="1611564"/>
          <a:ext cx="3247249" cy="206200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Staff and HS volunteers use the clicker to effectively communicate desired actions while working with shelter dogs. </a:t>
          </a:r>
        </a:p>
      </dsp:txBody>
      <dsp:txXfrm>
        <a:off x="8358919" y="1671958"/>
        <a:ext cx="3126461" cy="19412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17C19-8F5C-4972-ACBB-984B6FAB6413}">
      <dsp:nvSpPr>
        <dsp:cNvPr id="0" name=""/>
        <dsp:cNvSpPr/>
      </dsp:nvSpPr>
      <dsp:spPr>
        <a:xfrm>
          <a:off x="3895724" y="1287852"/>
          <a:ext cx="3247249" cy="20620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F47FC-C710-44AC-BD36-E987DB908FB6}">
      <dsp:nvSpPr>
        <dsp:cNvPr id="0" name=""/>
        <dsp:cNvSpPr/>
      </dsp:nvSpPr>
      <dsp:spPr>
        <a:xfrm>
          <a:off x="4256530" y="1630617"/>
          <a:ext cx="3247249" cy="206200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lumMod val="75000"/>
                  <a:lumOff val="25000"/>
                </a:schemeClr>
              </a:solidFill>
            </a:rPr>
            <a:t>A click always equals a reward. If we accidentally click, still reward.</a:t>
          </a:r>
          <a:endParaRPr lang="en-US" sz="1800" kern="1200" dirty="0"/>
        </a:p>
      </dsp:txBody>
      <dsp:txXfrm>
        <a:off x="4316924" y="1691011"/>
        <a:ext cx="3126461" cy="1941215"/>
      </dsp:txXfrm>
    </dsp:sp>
    <dsp:sp modelId="{94E12F6C-5672-4111-81C1-3C74357CEACB}">
      <dsp:nvSpPr>
        <dsp:cNvPr id="0" name=""/>
        <dsp:cNvSpPr/>
      </dsp:nvSpPr>
      <dsp:spPr>
        <a:xfrm>
          <a:off x="-41135" y="1306925"/>
          <a:ext cx="3247249" cy="20620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31586-80F4-4CEA-BDE0-A32438DF694C}">
      <dsp:nvSpPr>
        <dsp:cNvPr id="0" name=""/>
        <dsp:cNvSpPr/>
      </dsp:nvSpPr>
      <dsp:spPr>
        <a:xfrm>
          <a:off x="319670" y="1649690"/>
          <a:ext cx="3247249" cy="206200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lumMod val="75000"/>
                  <a:lumOff val="25000"/>
                </a:schemeClr>
              </a:solidFill>
            </a:rPr>
            <a:t>It is important to </a:t>
          </a:r>
          <a:r>
            <a:rPr lang="en-US" sz="1800" u="sng" kern="1200" dirty="0">
              <a:solidFill>
                <a:schemeClr val="tx1">
                  <a:lumMod val="75000"/>
                  <a:lumOff val="25000"/>
                </a:schemeClr>
              </a:solidFill>
            </a:rPr>
            <a:t>first</a:t>
          </a:r>
          <a:r>
            <a:rPr lang="en-US" sz="1800" kern="1200" dirty="0">
              <a:solidFill>
                <a:schemeClr val="tx1">
                  <a:lumMod val="75000"/>
                  <a:lumOff val="25000"/>
                </a:schemeClr>
              </a:solidFill>
            </a:rPr>
            <a:t> mark the behavior and </a:t>
          </a:r>
          <a:r>
            <a:rPr lang="en-US" sz="1800" u="sng" kern="1200" dirty="0">
              <a:solidFill>
                <a:schemeClr val="tx1">
                  <a:lumMod val="75000"/>
                  <a:lumOff val="25000"/>
                </a:schemeClr>
              </a:solidFill>
            </a:rPr>
            <a:t>then</a:t>
          </a:r>
          <a:r>
            <a:rPr lang="en-US" sz="1800" kern="1200" dirty="0">
              <a:solidFill>
                <a:schemeClr val="tx1">
                  <a:lumMod val="75000"/>
                  <a:lumOff val="25000"/>
                </a:schemeClr>
              </a:solidFill>
            </a:rPr>
            <a:t> follow it with a reward within a few seconds. This timing is the most effective delivery for positive reinforcement training</a:t>
          </a:r>
          <a:endParaRPr lang="en-US" sz="1800" kern="1200" dirty="0"/>
        </a:p>
      </dsp:txBody>
      <dsp:txXfrm>
        <a:off x="380064" y="1710084"/>
        <a:ext cx="3126461" cy="1941215"/>
      </dsp:txXfrm>
    </dsp:sp>
    <dsp:sp modelId="{09597B5C-6FAD-4A3D-BA15-7653777526CD}">
      <dsp:nvSpPr>
        <dsp:cNvPr id="0" name=""/>
        <dsp:cNvSpPr/>
      </dsp:nvSpPr>
      <dsp:spPr>
        <a:xfrm>
          <a:off x="7937720" y="1268799"/>
          <a:ext cx="3247249" cy="20620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67419-53B3-459C-B2A5-B8316CD41A16}">
      <dsp:nvSpPr>
        <dsp:cNvPr id="0" name=""/>
        <dsp:cNvSpPr/>
      </dsp:nvSpPr>
      <dsp:spPr>
        <a:xfrm>
          <a:off x="8298525" y="1611564"/>
          <a:ext cx="3247249" cy="206200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lumMod val="75000"/>
                  <a:lumOff val="25000"/>
                </a:schemeClr>
              </a:solidFill>
            </a:rPr>
            <a:t>Watch your treat count. Be sure to have enough for returning to the kennel, especially when walking through the Red zone with a reactive dog or a dog that may refuse to return</a:t>
          </a:r>
          <a:endParaRPr lang="en-US" sz="1800" kern="1200" dirty="0"/>
        </a:p>
      </dsp:txBody>
      <dsp:txXfrm>
        <a:off x="8358919" y="1671958"/>
        <a:ext cx="3126461" cy="19412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E90B8"/>
        </a:solidFill>
        <a:effectLst/>
      </p:bgPr>
    </p:bg>
    <p:spTree>
      <p:nvGrpSpPr>
        <p:cNvPr id="1" name=""/>
        <p:cNvGrpSpPr/>
        <p:nvPr/>
      </p:nvGrpSpPr>
      <p:grpSpPr>
        <a:xfrm>
          <a:off x="0" y="0"/>
          <a:ext cx="0" cy="0"/>
          <a:chOff x="0" y="0"/>
          <a:chExt cx="0" cy="0"/>
        </a:xfrm>
      </p:grpSpPr>
      <p:sp>
        <p:nvSpPr>
          <p:cNvPr id="6" name="Rectangle 5"/>
          <p:cNvSpPr/>
          <p:nvPr/>
        </p:nvSpPr>
        <p:spPr>
          <a:xfrm>
            <a:off x="3149600" y="457201"/>
            <a:ext cx="9042401" cy="714375"/>
          </a:xfrm>
          <a:prstGeom prst="rect">
            <a:avLst/>
          </a:prstGeom>
          <a:solidFill>
            <a:srgbClr val="FDD17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ctrTitle"/>
          </p:nvPr>
        </p:nvSpPr>
        <p:spPr>
          <a:xfrm>
            <a:off x="304801" y="1905000"/>
            <a:ext cx="11683999" cy="1828800"/>
          </a:xfrm>
        </p:spPr>
        <p:txBody>
          <a:bodyPr anchor="b"/>
          <a:lstStyle>
            <a:lvl1pPr algn="r">
              <a:defRPr cap="all" baseline="0">
                <a:solidFill>
                  <a:schemeClr val="tx1"/>
                </a:solidFill>
              </a:defRPr>
            </a:lvl1pPr>
          </a:lstStyle>
          <a:p>
            <a:r>
              <a:rPr lang="en-US" dirty="0"/>
              <a:t>Click to edit Master title style</a:t>
            </a:r>
          </a:p>
        </p:txBody>
      </p:sp>
      <p:sp>
        <p:nvSpPr>
          <p:cNvPr id="9" name="Subtitle 8"/>
          <p:cNvSpPr>
            <a:spLocks noGrp="1"/>
          </p:cNvSpPr>
          <p:nvPr>
            <p:ph type="subTitle" idx="1"/>
          </p:nvPr>
        </p:nvSpPr>
        <p:spPr>
          <a:xfrm>
            <a:off x="3454400" y="457200"/>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5685757"/>
            <a:ext cx="5130800" cy="960753"/>
          </a:xfrm>
          <a:prstGeom prst="rect">
            <a:avLst/>
          </a:prstGeom>
        </p:spPr>
      </p:pic>
    </p:spTree>
    <p:extLst>
      <p:ext uri="{BB962C8B-B14F-4D97-AF65-F5344CB8AC3E}">
        <p14:creationId xmlns:p14="http://schemas.microsoft.com/office/powerpoint/2010/main" val="19858791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4"/>
          <p:cNvSpPr/>
          <p:nvPr/>
        </p:nvSpPr>
        <p:spPr>
          <a:xfrm>
            <a:off x="0" y="1"/>
            <a:ext cx="12192000" cy="714375"/>
          </a:xfrm>
          <a:prstGeom prst="rect">
            <a:avLst/>
          </a:prstGeom>
          <a:solidFill>
            <a:srgbClr val="C8CD8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319088" indent="-319088" fontAlgn="base">
              <a:spcBef>
                <a:spcPts val="700"/>
              </a:spcBef>
              <a:spcAft>
                <a:spcPct val="0"/>
              </a:spcAft>
              <a:buClr>
                <a:srgbClr val="FF9966"/>
              </a:buClr>
              <a:buSzPct val="60000"/>
              <a:defRPr/>
            </a:pPr>
            <a:endParaRPr lang="en-US" sz="1800" dirty="0">
              <a:solidFill>
                <a:prstClr val="white"/>
              </a:solidFill>
            </a:endParaRPr>
          </a:p>
        </p:txBody>
      </p:sp>
      <p:sp>
        <p:nvSpPr>
          <p:cNvPr id="8" name="Title 7"/>
          <p:cNvSpPr>
            <a:spLocks noGrp="1"/>
          </p:cNvSpPr>
          <p:nvPr>
            <p:ph type="ctrTitle"/>
          </p:nvPr>
        </p:nvSpPr>
        <p:spPr>
          <a:xfrm>
            <a:off x="1828800" y="1828800"/>
            <a:ext cx="8636000" cy="1828800"/>
          </a:xfrm>
        </p:spPr>
        <p:txBody>
          <a:bodyPr anchor="b"/>
          <a:lstStyle>
            <a:lvl1pPr algn="ctr">
              <a:defRPr cap="all" baseline="0">
                <a:solidFill>
                  <a:schemeClr val="bg1">
                    <a:lumMod val="75000"/>
                    <a:lumOff val="25000"/>
                  </a:schemeClr>
                </a:solidFill>
              </a:defRPr>
            </a:lvl1pPr>
          </a:lstStyle>
          <a:p>
            <a:r>
              <a:rPr lang="en-US" dirty="0"/>
              <a:t>Click to edit Master title style</a:t>
            </a:r>
          </a:p>
        </p:txBody>
      </p:sp>
      <p:sp>
        <p:nvSpPr>
          <p:cNvPr id="9" name="Rectangle 8"/>
          <p:cNvSpPr/>
          <p:nvPr userDrawn="1"/>
        </p:nvSpPr>
        <p:spPr>
          <a:xfrm>
            <a:off x="0" y="6553200"/>
            <a:ext cx="12192000" cy="331076"/>
          </a:xfrm>
          <a:prstGeom prst="rect">
            <a:avLst/>
          </a:prstGeom>
          <a:solidFill>
            <a:srgbClr val="FDD17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319088" indent="-319088" fontAlgn="base">
              <a:spcBef>
                <a:spcPts val="700"/>
              </a:spcBef>
              <a:spcAft>
                <a:spcPct val="0"/>
              </a:spcAft>
              <a:buClr>
                <a:srgbClr val="FF9966"/>
              </a:buClr>
              <a:buSzPct val="60000"/>
              <a:defRPr/>
            </a:pPr>
            <a:endParaRPr lang="en-US" sz="1800" dirty="0">
              <a:solidFill>
                <a:prstClr val="white"/>
              </a:solidFill>
            </a:endParaRPr>
          </a:p>
        </p:txBody>
      </p:sp>
    </p:spTree>
    <p:extLst>
      <p:ext uri="{BB962C8B-B14F-4D97-AF65-F5344CB8AC3E}">
        <p14:creationId xmlns:p14="http://schemas.microsoft.com/office/powerpoint/2010/main" val="71391098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70B4BD"/>
        </a:solid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4"/>
          <p:cNvSpPr/>
          <p:nvPr userDrawn="1"/>
        </p:nvSpPr>
        <p:spPr>
          <a:xfrm>
            <a:off x="0" y="1600200"/>
            <a:ext cx="1727200" cy="990600"/>
          </a:xfrm>
          <a:prstGeom prst="rect">
            <a:avLst/>
          </a:prstGeom>
          <a:solidFill>
            <a:srgbClr val="FDD17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userDrawn="1"/>
        </p:nvSpPr>
        <p:spPr>
          <a:xfrm>
            <a:off x="1828800" y="1600200"/>
            <a:ext cx="10363200" cy="990600"/>
          </a:xfrm>
          <a:prstGeom prst="rect">
            <a:avLst/>
          </a:prstGeom>
          <a:solidFill>
            <a:srgbClr val="8E90B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1">
                    <a:lumMod val="75000"/>
                    <a:lumOff val="25000"/>
                  </a:schemeClr>
                </a:solidFill>
                <a:latin typeface="Century Gothic"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3200" b="1" cap="none">
                <a:solidFill>
                  <a:schemeClr val="bg1"/>
                </a:solidFill>
                <a:latin typeface="Century Gothic" pitchFamily="34" charset="0"/>
              </a:defRPr>
            </a:lvl1pPr>
          </a:lstStyle>
          <a:p>
            <a:r>
              <a:rPr lang="en-US" dirty="0"/>
              <a:t>Click to edit Master title style</a:t>
            </a:r>
          </a:p>
        </p:txBody>
      </p:sp>
      <p:sp>
        <p:nvSpPr>
          <p:cNvPr id="7" name="Footer Placeholder 13"/>
          <p:cNvSpPr>
            <a:spLocks noGrp="1"/>
          </p:cNvSpPr>
          <p:nvPr>
            <p:ph type="ftr" sz="quarter" idx="10"/>
          </p:nvPr>
        </p:nvSpPr>
        <p:spPr>
          <a:xfrm>
            <a:off x="0" y="6248401"/>
            <a:ext cx="12192000" cy="365125"/>
          </a:xfrm>
          <a:solidFill>
            <a:srgbClr val="EB9D74"/>
          </a:solidFill>
        </p:spPr>
        <p:txBody>
          <a:bodyPr/>
          <a:lstStyle>
            <a:lvl1pPr>
              <a:defRPr sz="1400">
                <a:solidFill>
                  <a:schemeClr val="bg1"/>
                </a:solidFill>
              </a:defRPr>
            </a:lvl1pPr>
          </a:lstStyle>
          <a:p>
            <a:pPr>
              <a:defRPr/>
            </a:pPr>
            <a:r>
              <a:rPr lang="en-US" dirty="0">
                <a:solidFill>
                  <a:prstClr val="white"/>
                </a:solidFill>
              </a:rPr>
              <a:t>Humane Society of Huron Valley  |  (734) 662-5585  |  hshv.org   </a:t>
            </a:r>
          </a:p>
        </p:txBody>
      </p:sp>
    </p:spTree>
    <p:extLst>
      <p:ext uri="{BB962C8B-B14F-4D97-AF65-F5344CB8AC3E}">
        <p14:creationId xmlns:p14="http://schemas.microsoft.com/office/powerpoint/2010/main" val="7541145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solidFill>
          <a:srgbClr val="C8CD82"/>
        </a:solidFill>
        <a:effectLst/>
      </p:bgPr>
    </p:bg>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508000" y="6477001"/>
            <a:ext cx="11379200" cy="30797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1400" b="1" dirty="0">
                <a:solidFill>
                  <a:prstClr val="white"/>
                </a:solidFill>
                <a:latin typeface="Century Gothic" pitchFamily="34" charset="0"/>
              </a:rPr>
              <a:t>Humane Society of Huron Valley | (734) 662-5585 | hshv.org</a:t>
            </a:r>
          </a:p>
        </p:txBody>
      </p:sp>
      <p:sp>
        <p:nvSpPr>
          <p:cNvPr id="9" name="Content Placeholder 8"/>
          <p:cNvSpPr>
            <a:spLocks noGrp="1"/>
          </p:cNvSpPr>
          <p:nvPr>
            <p:ph sz="quarter" idx="1"/>
          </p:nvPr>
        </p:nvSpPr>
        <p:spPr>
          <a:xfrm>
            <a:off x="812800" y="1676400"/>
            <a:ext cx="5181600" cy="4485167"/>
          </a:xfrm>
          <a:solidFill>
            <a:schemeClr val="accent3"/>
          </a:solidFill>
        </p:spPr>
        <p:txBody>
          <a:bodyPr/>
          <a:lstStyle>
            <a:lvl1pPr>
              <a:buFontTx/>
              <a:buNone/>
              <a:defRPr sz="2200" b="1">
                <a:solidFill>
                  <a:schemeClr val="tx1">
                    <a:lumMod val="75000"/>
                    <a:lumOff val="25000"/>
                  </a:schemeClr>
                </a:solidFill>
                <a:latin typeface="Century Gothic" pitchFamily="34" charset="0"/>
              </a:defRPr>
            </a:lvl1pPr>
            <a:lvl2pPr>
              <a:buFontTx/>
              <a:buNone/>
              <a:defRPr sz="2200" b="1">
                <a:solidFill>
                  <a:schemeClr val="tx1">
                    <a:lumMod val="75000"/>
                    <a:lumOff val="25000"/>
                  </a:schemeClr>
                </a:solidFill>
                <a:latin typeface="Century Gothic" pitchFamily="34" charset="0"/>
              </a:defRPr>
            </a:lvl2pPr>
            <a:lvl3pPr>
              <a:buFontTx/>
              <a:buNone/>
              <a:defRPr sz="2200" b="1">
                <a:solidFill>
                  <a:schemeClr val="tx1">
                    <a:lumMod val="75000"/>
                    <a:lumOff val="25000"/>
                  </a:schemeClr>
                </a:solidFill>
                <a:latin typeface="Century Gothic" pitchFamily="34" charset="0"/>
              </a:defRPr>
            </a:lvl3pPr>
            <a:lvl4pPr>
              <a:buFontTx/>
              <a:buNone/>
              <a:defRPr sz="2200" b="1">
                <a:solidFill>
                  <a:schemeClr val="tx1">
                    <a:lumMod val="75000"/>
                    <a:lumOff val="25000"/>
                  </a:schemeClr>
                </a:solidFill>
                <a:latin typeface="Century Gothic" pitchFamily="34" charset="0"/>
              </a:defRPr>
            </a:lvl4pPr>
            <a:lvl5pPr>
              <a:buFontTx/>
              <a:buNone/>
              <a:defRPr sz="2200" b="1">
                <a:solidFill>
                  <a:schemeClr val="tx1">
                    <a:lumMod val="75000"/>
                    <a:lumOff val="25000"/>
                  </a:schemeClr>
                </a:solidFill>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4"/>
          <p:cNvSpPr>
            <a:spLocks noGrp="1"/>
          </p:cNvSpPr>
          <p:nvPr>
            <p:ph type="title"/>
          </p:nvPr>
        </p:nvSpPr>
        <p:spPr>
          <a:xfrm>
            <a:off x="812800" y="228600"/>
            <a:ext cx="10871200" cy="990600"/>
          </a:xfrm>
        </p:spPr>
        <p:txBody>
          <a:bodyPr>
            <a:normAutofit/>
          </a:bodyPr>
          <a:lstStyle>
            <a:lvl1pPr>
              <a:defRPr sz="3200" b="1">
                <a:solidFill>
                  <a:schemeClr val="tx1">
                    <a:lumMod val="75000"/>
                    <a:lumOff val="25000"/>
                  </a:schemeClr>
                </a:solidFill>
              </a:defRPr>
            </a:lvl1pPr>
          </a:lstStyle>
          <a:p>
            <a:r>
              <a:rPr lang="en-US" dirty="0"/>
              <a:t>Click to edit Master title style</a:t>
            </a:r>
          </a:p>
        </p:txBody>
      </p:sp>
      <p:sp>
        <p:nvSpPr>
          <p:cNvPr id="8" name="Rectangle 7"/>
          <p:cNvSpPr/>
          <p:nvPr userDrawn="1"/>
        </p:nvSpPr>
        <p:spPr>
          <a:xfrm>
            <a:off x="0" y="1280160"/>
            <a:ext cx="711200" cy="219456"/>
          </a:xfrm>
          <a:prstGeom prst="rect">
            <a:avLst/>
          </a:prstGeom>
          <a:solidFill>
            <a:srgbClr val="EB9D7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49892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8E90B8"/>
        </a:solidFill>
        <a:effectLst/>
      </p:bgPr>
    </p:bg>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508000" y="6477001"/>
            <a:ext cx="11379200" cy="30797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1400" b="1" dirty="0">
                <a:solidFill>
                  <a:prstClr val="white"/>
                </a:solidFill>
                <a:latin typeface="Century Gothic" pitchFamily="34" charset="0"/>
              </a:rPr>
              <a:t>Humane Society of Huron Valley | (734) 662-5585 | hshv.org</a:t>
            </a:r>
          </a:p>
        </p:txBody>
      </p:sp>
      <p:sp>
        <p:nvSpPr>
          <p:cNvPr id="9" name="Content Placeholder 8"/>
          <p:cNvSpPr>
            <a:spLocks noGrp="1"/>
          </p:cNvSpPr>
          <p:nvPr>
            <p:ph sz="quarter" idx="1"/>
          </p:nvPr>
        </p:nvSpPr>
        <p:spPr>
          <a:xfrm>
            <a:off x="812800" y="1676400"/>
            <a:ext cx="5181600" cy="4485167"/>
          </a:xfrm>
          <a:solidFill>
            <a:schemeClr val="accent3"/>
          </a:solidFill>
        </p:spPr>
        <p:txBody>
          <a:bodyPr/>
          <a:lstStyle>
            <a:lvl1pPr>
              <a:buFontTx/>
              <a:buNone/>
              <a:defRPr sz="2200" b="1">
                <a:solidFill>
                  <a:schemeClr val="tx1">
                    <a:lumMod val="75000"/>
                    <a:lumOff val="25000"/>
                  </a:schemeClr>
                </a:solidFill>
                <a:latin typeface="Century Gothic" pitchFamily="34" charset="0"/>
              </a:defRPr>
            </a:lvl1pPr>
            <a:lvl2pPr>
              <a:buFontTx/>
              <a:buNone/>
              <a:defRPr sz="2200" b="1">
                <a:solidFill>
                  <a:schemeClr val="tx1">
                    <a:lumMod val="75000"/>
                    <a:lumOff val="25000"/>
                  </a:schemeClr>
                </a:solidFill>
                <a:latin typeface="Century Gothic" pitchFamily="34" charset="0"/>
              </a:defRPr>
            </a:lvl2pPr>
            <a:lvl3pPr>
              <a:buFontTx/>
              <a:buNone/>
              <a:defRPr sz="2200" b="1">
                <a:solidFill>
                  <a:schemeClr val="tx1">
                    <a:lumMod val="75000"/>
                    <a:lumOff val="25000"/>
                  </a:schemeClr>
                </a:solidFill>
                <a:latin typeface="Century Gothic" pitchFamily="34" charset="0"/>
              </a:defRPr>
            </a:lvl3pPr>
            <a:lvl4pPr>
              <a:buFontTx/>
              <a:buNone/>
              <a:defRPr sz="2200" b="1">
                <a:solidFill>
                  <a:schemeClr val="tx1">
                    <a:lumMod val="75000"/>
                    <a:lumOff val="25000"/>
                  </a:schemeClr>
                </a:solidFill>
                <a:latin typeface="Century Gothic" pitchFamily="34" charset="0"/>
              </a:defRPr>
            </a:lvl4pPr>
            <a:lvl5pPr>
              <a:buFontTx/>
              <a:buNone/>
              <a:defRPr sz="2200" b="1">
                <a:solidFill>
                  <a:schemeClr val="tx1">
                    <a:lumMod val="75000"/>
                    <a:lumOff val="25000"/>
                  </a:schemeClr>
                </a:solidFill>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4"/>
          <p:cNvSpPr>
            <a:spLocks noGrp="1"/>
          </p:cNvSpPr>
          <p:nvPr>
            <p:ph type="title"/>
          </p:nvPr>
        </p:nvSpPr>
        <p:spPr>
          <a:xfrm>
            <a:off x="812800" y="228600"/>
            <a:ext cx="10871200" cy="990600"/>
          </a:xfrm>
        </p:spPr>
        <p:txBody>
          <a:bodyPr>
            <a:normAutofit/>
          </a:bodyPr>
          <a:lstStyle>
            <a:lvl1pPr>
              <a:defRPr sz="3200" b="1">
                <a:solidFill>
                  <a:schemeClr val="bg1"/>
                </a:solidFill>
              </a:defRPr>
            </a:lvl1pPr>
          </a:lstStyle>
          <a:p>
            <a:endParaRPr lang="en-US" dirty="0"/>
          </a:p>
        </p:txBody>
      </p:sp>
      <p:sp>
        <p:nvSpPr>
          <p:cNvPr id="5" name="Slide Number Placeholder 9"/>
          <p:cNvSpPr>
            <a:spLocks noGrp="1"/>
          </p:cNvSpPr>
          <p:nvPr>
            <p:ph type="sldNum" sz="quarter" idx="10"/>
          </p:nvPr>
        </p:nvSpPr>
        <p:spPr/>
        <p:txBody>
          <a:bodyPr/>
          <a:lstStyle>
            <a:lvl1pPr>
              <a:defRPr/>
            </a:lvl1pPr>
          </a:lstStyle>
          <a:p>
            <a:pPr>
              <a:defRPr/>
            </a:pPr>
            <a:fld id="{29E79CAD-3883-447A-ABF0-1A3086FDC413}" type="slidenum">
              <a:rPr lang="en-US" altLang="en-US"/>
              <a:pPr>
                <a:defRPr/>
              </a:pPr>
              <a:t>‹#›</a:t>
            </a:fld>
            <a:endParaRPr lang="en-US" altLang="en-US" dirty="0"/>
          </a:p>
        </p:txBody>
      </p:sp>
    </p:spTree>
    <p:extLst>
      <p:ext uri="{BB962C8B-B14F-4D97-AF65-F5344CB8AC3E}">
        <p14:creationId xmlns:p14="http://schemas.microsoft.com/office/powerpoint/2010/main" val="164282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5035" y="6508642"/>
            <a:ext cx="12192000" cy="365125"/>
          </a:xfrm>
        </p:spPr>
        <p:txBody>
          <a:bodyPr/>
          <a:lstStyle>
            <a:lvl1pPr algn="ctr">
              <a:defRPr>
                <a:solidFill>
                  <a:schemeClr val="tx1">
                    <a:lumMod val="75000"/>
                    <a:lumOff val="25000"/>
                  </a:schemeClr>
                </a:solidFill>
              </a:defRPr>
            </a:lvl1pPr>
          </a:lstStyle>
          <a:p>
            <a:pPr>
              <a:defRPr/>
            </a:pPr>
            <a:r>
              <a:rPr lang="en-US" altLang="en-US" b="1" dirty="0">
                <a:solidFill>
                  <a:prstClr val="black">
                    <a:lumMod val="75000"/>
                    <a:lumOff val="25000"/>
                  </a:prstClr>
                </a:solidFill>
              </a:rPr>
              <a:t>Humane Society of Huron Valley | (734) 662-5585 | hshv.org</a:t>
            </a:r>
          </a:p>
          <a:p>
            <a:pPr>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A8689AB5-1D08-4534-94EC-D8CA94334F92}" type="slidenum">
              <a:rPr lang="en-US" altLang="en-US" smtClean="0"/>
              <a:pPr>
                <a:defRPr/>
              </a:pPr>
              <a:t>‹#›</a:t>
            </a:fld>
            <a:endParaRPr lang="en-US" altLang="en-US" dirty="0"/>
          </a:p>
        </p:txBody>
      </p:sp>
    </p:spTree>
    <p:extLst>
      <p:ext uri="{BB962C8B-B14F-4D97-AF65-F5344CB8AC3E}">
        <p14:creationId xmlns:p14="http://schemas.microsoft.com/office/powerpoint/2010/main" val="98080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900EDFB4-0A3B-47A3-B3B5-75C542C06317}" type="datetimeFigureOut">
              <a:rPr lang="en-US" smtClean="0">
                <a:solidFill>
                  <a:srgbClr val="775F55"/>
                </a:solidFill>
              </a:rPr>
              <a:pPr>
                <a:defRPr/>
              </a:pPr>
              <a:t>8/14/2024</a:t>
            </a:fld>
            <a:endParaRPr lang="en-US" dirty="0">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dirty="0">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Rectangle 8"/>
          <p:cNvSpPr/>
          <p:nvPr/>
        </p:nvSpPr>
        <p:spPr>
          <a:xfrm>
            <a:off x="787400" y="1279525"/>
            <a:ext cx="11404600" cy="228600"/>
          </a:xfrm>
          <a:prstGeom prst="rect">
            <a:avLst/>
          </a:prstGeom>
          <a:solidFill>
            <a:srgbClr val="70B4B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a:solidFill>
            <a:srgbClr val="FDD17D"/>
          </a:solidFill>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Century Gothic" panose="020B0502020202020204" pitchFamily="34" charset="0"/>
              </a:defRPr>
            </a:lvl1pPr>
          </a:lstStyle>
          <a:p>
            <a:pPr fontAlgn="base">
              <a:spcBef>
                <a:spcPct val="0"/>
              </a:spcBef>
              <a:spcAft>
                <a:spcPct val="0"/>
              </a:spcAft>
              <a:defRPr/>
            </a:pPr>
            <a:fld id="{A8689AB5-1D08-4534-94EC-D8CA94334F92}" type="slidenum">
              <a:rPr lang="en-US" altLang="en-US" smtClean="0"/>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481713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4400" kern="1200">
          <a:solidFill>
            <a:schemeClr val="tx1">
              <a:lumMod val="75000"/>
              <a:lumOff val="25000"/>
            </a:schemeClr>
          </a:solidFill>
          <a:latin typeface="+mj-lt"/>
          <a:ea typeface="+mj-ea"/>
          <a:cs typeface="+mj-cs"/>
        </a:defRPr>
      </a:lvl1pPr>
      <a:lvl2pPr algn="l" rtl="0" eaLnBrk="1" fontAlgn="base" hangingPunct="1">
        <a:spcBef>
          <a:spcPct val="0"/>
        </a:spcBef>
        <a:spcAft>
          <a:spcPct val="0"/>
        </a:spcAft>
        <a:defRPr sz="4400">
          <a:solidFill>
            <a:schemeClr val="tx2"/>
          </a:solidFill>
          <a:latin typeface="Century Gothic" pitchFamily="34" charset="0"/>
        </a:defRPr>
      </a:lvl2pPr>
      <a:lvl3pPr algn="l" rtl="0" eaLnBrk="1" fontAlgn="base" hangingPunct="1">
        <a:spcBef>
          <a:spcPct val="0"/>
        </a:spcBef>
        <a:spcAft>
          <a:spcPct val="0"/>
        </a:spcAft>
        <a:defRPr sz="4400">
          <a:solidFill>
            <a:schemeClr val="tx2"/>
          </a:solidFill>
          <a:latin typeface="Century Gothic" pitchFamily="34" charset="0"/>
        </a:defRPr>
      </a:lvl3pPr>
      <a:lvl4pPr algn="l" rtl="0" eaLnBrk="1" fontAlgn="base" hangingPunct="1">
        <a:spcBef>
          <a:spcPct val="0"/>
        </a:spcBef>
        <a:spcAft>
          <a:spcPct val="0"/>
        </a:spcAft>
        <a:defRPr sz="4400">
          <a:solidFill>
            <a:schemeClr val="tx2"/>
          </a:solidFill>
          <a:latin typeface="Century Gothic" pitchFamily="34" charset="0"/>
        </a:defRPr>
      </a:lvl4pPr>
      <a:lvl5pPr algn="l" rtl="0" eaLnBrk="1" fontAlgn="base" hangingPunct="1">
        <a:spcBef>
          <a:spcPct val="0"/>
        </a:spcBef>
        <a:spcAft>
          <a:spcPct val="0"/>
        </a:spcAft>
        <a:defRPr sz="4400">
          <a:solidFill>
            <a:schemeClr val="tx2"/>
          </a:solidFill>
          <a:latin typeface="Century Gothic"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lumMod val="75000"/>
              <a:lumOff val="25000"/>
            </a:schemeClr>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lumMod val="75000"/>
              <a:lumOff val="25000"/>
            </a:schemeClr>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lumMod val="75000"/>
              <a:lumOff val="25000"/>
            </a:schemeClr>
          </a:solidFill>
          <a:latin typeface="+mn-lt"/>
          <a:ea typeface="+mn-ea"/>
          <a:cs typeface="+mn-cs"/>
        </a:defRPr>
      </a:lvl3pPr>
      <a:lvl4pPr marL="1371600" indent="-228600" algn="l" rtl="0" eaLnBrk="1" fontAlgn="base" hangingPunct="1">
        <a:spcBef>
          <a:spcPts val="400"/>
        </a:spcBef>
        <a:spcAft>
          <a:spcPct val="0"/>
        </a:spcAft>
        <a:buClr>
          <a:srgbClr val="CCCC99"/>
        </a:buClr>
        <a:buSzPct val="75000"/>
        <a:buFont typeface="Wingdings" panose="05000000000000000000" pitchFamily="2" charset="2"/>
        <a:buChar char=""/>
        <a:defRPr sz="2000" kern="1200">
          <a:solidFill>
            <a:schemeClr val="tx1">
              <a:lumMod val="75000"/>
              <a:lumOff val="25000"/>
            </a:schemeClr>
          </a:solidFill>
          <a:latin typeface="+mn-lt"/>
          <a:ea typeface="+mn-ea"/>
          <a:cs typeface="+mn-cs"/>
        </a:defRPr>
      </a:lvl4pPr>
      <a:lvl5pPr marL="1828800" indent="-228600" algn="l" rtl="0" eaLnBrk="1" fontAlgn="base" hangingPunct="1">
        <a:spcBef>
          <a:spcPts val="400"/>
        </a:spcBef>
        <a:spcAft>
          <a:spcPct val="0"/>
        </a:spcAft>
        <a:buClr>
          <a:srgbClr val="FFCC66"/>
        </a:buClr>
        <a:buSzPct val="65000"/>
        <a:buFont typeface="Wingdings" panose="05000000000000000000" pitchFamily="2" charset="2"/>
        <a:buChar char=""/>
        <a:defRPr sz="2000" kern="1200">
          <a:solidFill>
            <a:schemeClr val="tx1">
              <a:lumMod val="75000"/>
              <a:lumOff val="2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8.xml"/><Relationship Id="rId7" Type="http://schemas.openxmlformats.org/officeDocument/2006/relationships/image" Target="../media/image24.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27.svg"/><Relationship Id="rId4" Type="http://schemas.openxmlformats.org/officeDocument/2006/relationships/diagramQuickStyle" Target="../diagrams/quickStyle8.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oXpEqIL918k?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5.xml"/><Relationship Id="rId1" Type="http://schemas.openxmlformats.org/officeDocument/2006/relationships/video" Target="https://www.youtube.com/embed/pDlA4S3J65s?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11.xml"/><Relationship Id="rId7" Type="http://schemas.openxmlformats.org/officeDocument/2006/relationships/image" Target="../media/image29.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2.xml"/><Relationship Id="rId7" Type="http://schemas.openxmlformats.org/officeDocument/2006/relationships/image" Target="../media/image31.jpe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13.xml"/><Relationship Id="rId7" Type="http://schemas.openxmlformats.org/officeDocument/2006/relationships/image" Target="../media/image33.jpe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15.xml"/><Relationship Id="rId7" Type="http://schemas.openxmlformats.org/officeDocument/2006/relationships/image" Target="../media/image36.jpe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siy0eog48ys?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72414" y="610903"/>
            <a:ext cx="11683999" cy="1828800"/>
          </a:xfrm>
        </p:spPr>
        <p:txBody>
          <a:bodyPr/>
          <a:lstStyle/>
          <a:p>
            <a:r>
              <a:rPr lang="en-US" dirty="0"/>
              <a:t>Head Start Dog Walking Training</a:t>
            </a:r>
          </a:p>
        </p:txBody>
      </p:sp>
      <p:pic>
        <p:nvPicPr>
          <p:cNvPr id="3" name="Picture 2" descr="A dog on a leash&#10;&#10;Description automatically generated">
            <a:extLst>
              <a:ext uri="{FF2B5EF4-FFF2-40B4-BE49-F238E27FC236}">
                <a16:creationId xmlns:a16="http://schemas.microsoft.com/office/drawing/2014/main" id="{4BC519BE-5B46-B133-FBF9-ABB92DE5BE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3597" y="3222576"/>
            <a:ext cx="2595034" cy="2038930"/>
          </a:xfrm>
          <a:prstGeom prst="rect">
            <a:avLst/>
          </a:prstGeom>
        </p:spPr>
      </p:pic>
      <p:pic>
        <p:nvPicPr>
          <p:cNvPr id="5" name="Picture 4" descr="A person walking a dog&#10;&#10;Description automatically generated">
            <a:extLst>
              <a:ext uri="{FF2B5EF4-FFF2-40B4-BE49-F238E27FC236}">
                <a16:creationId xmlns:a16="http://schemas.microsoft.com/office/drawing/2014/main" id="{C3F1A9F1-BD81-9A2F-1F1D-0FEC53F13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72870" y="3222575"/>
            <a:ext cx="2595032" cy="2038930"/>
          </a:xfrm>
          <a:prstGeom prst="rect">
            <a:avLst/>
          </a:prstGeom>
        </p:spPr>
      </p:pic>
      <p:pic>
        <p:nvPicPr>
          <p:cNvPr id="7" name="Picture 6" descr="A black dog with white spots on its face&#10;&#10;Description automatically generated">
            <a:extLst>
              <a:ext uri="{FF2B5EF4-FFF2-40B4-BE49-F238E27FC236}">
                <a16:creationId xmlns:a16="http://schemas.microsoft.com/office/drawing/2014/main" id="{4A461AFF-317A-49D0-7C17-72DAE0086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501" y="2944524"/>
            <a:ext cx="2060499" cy="2595034"/>
          </a:xfrm>
          <a:prstGeom prst="rect">
            <a:avLst/>
          </a:prstGeom>
        </p:spPr>
      </p:pic>
      <p:pic>
        <p:nvPicPr>
          <p:cNvPr id="9" name="Picture 8" descr="A dog sitting on a picnic table&#10;&#10;Description automatically generated">
            <a:extLst>
              <a:ext uri="{FF2B5EF4-FFF2-40B4-BE49-F238E27FC236}">
                <a16:creationId xmlns:a16="http://schemas.microsoft.com/office/drawing/2014/main" id="{4A040E4B-F294-7DB6-4A74-9C94F5743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9224" y="2944524"/>
            <a:ext cx="2038931" cy="2595032"/>
          </a:xfrm>
          <a:prstGeom prst="rect">
            <a:avLst/>
          </a:prstGeom>
        </p:spPr>
      </p:pic>
    </p:spTree>
    <p:extLst>
      <p:ext uri="{BB962C8B-B14F-4D97-AF65-F5344CB8AC3E}">
        <p14:creationId xmlns:p14="http://schemas.microsoft.com/office/powerpoint/2010/main" val="153384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76D5B5BC-8C19-8E26-5EF0-BE17A70D4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177" y="237122"/>
            <a:ext cx="8335478" cy="6317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84A58D-2780-AFFD-558E-6ADC1E9A405B}"/>
              </a:ext>
            </a:extLst>
          </p:cNvPr>
          <p:cNvSpPr txBox="1"/>
          <p:nvPr/>
        </p:nvSpPr>
        <p:spPr>
          <a:xfrm>
            <a:off x="8989996" y="6554804"/>
            <a:ext cx="3070460" cy="369332"/>
          </a:xfrm>
          <a:prstGeom prst="rect">
            <a:avLst/>
          </a:prstGeom>
          <a:noFill/>
        </p:spPr>
        <p:txBody>
          <a:bodyPr wrap="square" rtlCol="0">
            <a:spAutoFit/>
          </a:bodyPr>
          <a:lstStyle/>
          <a:p>
            <a:r>
              <a:rPr lang="en-US" dirty="0"/>
              <a:t>https://fearfreepets.com/</a:t>
            </a:r>
          </a:p>
        </p:txBody>
      </p:sp>
    </p:spTree>
    <p:extLst>
      <p:ext uri="{BB962C8B-B14F-4D97-AF65-F5344CB8AC3E}">
        <p14:creationId xmlns:p14="http://schemas.microsoft.com/office/powerpoint/2010/main" val="379082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DA0A-E0CA-5054-99FC-1F5F12DDF3AA}"/>
              </a:ext>
            </a:extLst>
          </p:cNvPr>
          <p:cNvSpPr>
            <a:spLocks noGrp="1"/>
          </p:cNvSpPr>
          <p:nvPr>
            <p:ph type="ctrTitle"/>
          </p:nvPr>
        </p:nvSpPr>
        <p:spPr/>
        <p:txBody>
          <a:bodyPr/>
          <a:lstStyle/>
          <a:p>
            <a:endParaRPr lang="en-US"/>
          </a:p>
        </p:txBody>
      </p:sp>
      <p:pic>
        <p:nvPicPr>
          <p:cNvPr id="34820" name="Picture 1">
            <a:extLst>
              <a:ext uri="{FF2B5EF4-FFF2-40B4-BE49-F238E27FC236}">
                <a16:creationId xmlns:a16="http://schemas.microsoft.com/office/drawing/2014/main" id="{1820BCB4-999B-CC08-156D-1267E8D120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756496"/>
            <a:ext cx="9042400" cy="580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32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94FD6-0E98-5F44-7227-A872F5112BC5}"/>
              </a:ext>
            </a:extLst>
          </p:cNvPr>
          <p:cNvSpPr>
            <a:spLocks noGrp="1"/>
          </p:cNvSpPr>
          <p:nvPr>
            <p:ph sz="quarter" idx="1"/>
          </p:nvPr>
        </p:nvSpPr>
        <p:spPr>
          <a:xfrm>
            <a:off x="812799" y="1676400"/>
            <a:ext cx="11212623" cy="4485167"/>
          </a:xfrm>
        </p:spPr>
        <p:txBody>
          <a:bodyPr wrap="square" anchor="t">
            <a:normAutofit/>
          </a:bodyPr>
          <a:lstStyle/>
          <a:p>
            <a:pPr marL="342900" indent="-342900">
              <a:lnSpc>
                <a:spcPct val="90000"/>
              </a:lnSpc>
              <a:buFont typeface="Arial" panose="020B0604020202020204" pitchFamily="34" charset="0"/>
              <a:buChar char="•"/>
            </a:pPr>
            <a:r>
              <a:rPr lang="en-US" sz="1800" dirty="0"/>
              <a:t>Objective language uses concise facts and detailed information</a:t>
            </a:r>
          </a:p>
          <a:p>
            <a:pPr marL="342900" indent="-342900">
              <a:lnSpc>
                <a:spcPct val="90000"/>
              </a:lnSpc>
              <a:buFont typeface="Arial" panose="020B0604020202020204" pitchFamily="34" charset="0"/>
              <a:buChar char="•"/>
            </a:pPr>
            <a:r>
              <a:rPr lang="en-US" sz="1800" dirty="0"/>
              <a:t>Subjective language uses our perspectives, feelings, or opinions. </a:t>
            </a:r>
          </a:p>
          <a:p>
            <a:pPr marL="342900" indent="-342900">
              <a:lnSpc>
                <a:spcPct val="90000"/>
              </a:lnSpc>
              <a:buFont typeface="Arial" panose="020B0604020202020204" pitchFamily="34" charset="0"/>
              <a:buChar char="•"/>
            </a:pPr>
            <a:r>
              <a:rPr lang="en-US" sz="1800" dirty="0"/>
              <a:t>Using objective language helps us more accurately understand body language and interactions and is vital when recording notes. </a:t>
            </a:r>
          </a:p>
          <a:p>
            <a:pPr marL="342900" indent="-342900">
              <a:lnSpc>
                <a:spcPct val="90000"/>
              </a:lnSpc>
              <a:buFont typeface="Arial" panose="020B0604020202020204" pitchFamily="34" charset="0"/>
              <a:buChar char="•"/>
            </a:pPr>
            <a:r>
              <a:rPr lang="en-US" sz="1800" dirty="0"/>
              <a:t>Example:</a:t>
            </a:r>
          </a:p>
          <a:p>
            <a:pPr marL="663575" lvl="1" indent="-342900">
              <a:lnSpc>
                <a:spcPct val="90000"/>
              </a:lnSpc>
              <a:buFont typeface="Arial" panose="020B0604020202020204" pitchFamily="34" charset="0"/>
              <a:buChar char="•"/>
            </a:pPr>
            <a:r>
              <a:rPr lang="en-US" sz="1800" dirty="0">
                <a:solidFill>
                  <a:srgbClr val="FF0000"/>
                </a:solidFill>
              </a:rPr>
              <a:t>Subjective</a:t>
            </a:r>
            <a:r>
              <a:rPr lang="en-US" sz="1800" dirty="0"/>
              <a:t>: Aries was amazing today. He listened well and was only aroused at first and reactive towards one dog on the trail during our training session, but we created more distance and that helped him calm down. </a:t>
            </a:r>
          </a:p>
          <a:p>
            <a:pPr marL="663575" lvl="1" indent="-342900">
              <a:lnSpc>
                <a:spcPct val="90000"/>
              </a:lnSpc>
              <a:buFont typeface="Arial" panose="020B0604020202020204" pitchFamily="34" charset="0"/>
              <a:buChar char="•"/>
            </a:pPr>
            <a:r>
              <a:rPr lang="en-US" sz="1800" dirty="0">
                <a:solidFill>
                  <a:srgbClr val="00B050"/>
                </a:solidFill>
              </a:rPr>
              <a:t>Objective</a:t>
            </a:r>
            <a:r>
              <a:rPr lang="en-US" sz="1800" dirty="0"/>
              <a:t>: Aries pulled hard through the Redzone, whining and panting with full piloerection. Once past the gazebo, he began loose leash walking and taking treats, so we started engage/disengage. We worked on looking at dogs from about 40 feet away. He had a relaxed body and responded by looking back at me for a treat each time, but once we rounded a corner and saw a dog 20 feet away, he began barking and pulling towards the dog. His body learned forward, his face was tense, and tail was high and sniff. We practiced an emergency U-turn to create distance from the dog and his barking and pulling stopped when we were over 40 feet away. </a:t>
            </a:r>
          </a:p>
        </p:txBody>
      </p:sp>
      <p:sp>
        <p:nvSpPr>
          <p:cNvPr id="3" name="Title 2">
            <a:extLst>
              <a:ext uri="{FF2B5EF4-FFF2-40B4-BE49-F238E27FC236}">
                <a16:creationId xmlns:a16="http://schemas.microsoft.com/office/drawing/2014/main" id="{2E320C8A-B27D-90C4-19B7-79C1C9712D45}"/>
              </a:ext>
            </a:extLst>
          </p:cNvPr>
          <p:cNvSpPr>
            <a:spLocks noGrp="1"/>
          </p:cNvSpPr>
          <p:nvPr>
            <p:ph type="title"/>
          </p:nvPr>
        </p:nvSpPr>
        <p:spPr>
          <a:xfrm>
            <a:off x="812800" y="228600"/>
            <a:ext cx="10871200" cy="990600"/>
          </a:xfrm>
        </p:spPr>
        <p:txBody>
          <a:bodyPr wrap="square" anchor="ctr">
            <a:normAutofit/>
          </a:bodyPr>
          <a:lstStyle/>
          <a:p>
            <a:r>
              <a:rPr lang="en-US" dirty="0"/>
              <a:t>Objective vs. Subjective Language Reminder</a:t>
            </a:r>
          </a:p>
        </p:txBody>
      </p:sp>
    </p:spTree>
    <p:extLst>
      <p:ext uri="{BB962C8B-B14F-4D97-AF65-F5344CB8AC3E}">
        <p14:creationId xmlns:p14="http://schemas.microsoft.com/office/powerpoint/2010/main" val="1341888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C40A-99CA-8F8F-8F9B-EF2DB0F5E04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990C46F-6279-1CB3-83BA-DBD7C0E7B803}"/>
              </a:ext>
            </a:extLst>
          </p:cNvPr>
          <p:cNvSpPr>
            <a:spLocks noGrp="1"/>
          </p:cNvSpPr>
          <p:nvPr>
            <p:ph sz="quarter" idx="1"/>
          </p:nvPr>
        </p:nvSpPr>
        <p:spPr>
          <a:xfrm>
            <a:off x="812800" y="1599398"/>
            <a:ext cx="10760075" cy="4878404"/>
          </a:xfrm>
        </p:spPr>
        <p:txBody>
          <a:bodyPr/>
          <a:lstStyle/>
          <a:p>
            <a:pPr marL="342900" indent="-342900">
              <a:buFont typeface="Arial" panose="020B0604020202020204" pitchFamily="34" charset="0"/>
              <a:buChar char="•"/>
            </a:pPr>
            <a:r>
              <a:rPr lang="en-US" sz="2000" dirty="0"/>
              <a:t>Cortisol </a:t>
            </a:r>
          </a:p>
          <a:p>
            <a:pPr marL="663575" lvl="1" indent="-342900">
              <a:buFont typeface="Arial" panose="020B0604020202020204" pitchFamily="34" charset="0"/>
              <a:buChar char="•"/>
            </a:pPr>
            <a:r>
              <a:rPr lang="en-US" sz="2000" dirty="0"/>
              <a:t>A Stress hormone produced by the adrenal gland</a:t>
            </a:r>
          </a:p>
          <a:p>
            <a:pPr marL="663575" lvl="1" indent="-342900">
              <a:buFont typeface="Arial" panose="020B0604020202020204" pitchFamily="34" charset="0"/>
              <a:buChar char="•"/>
            </a:pPr>
            <a:r>
              <a:rPr lang="en-US" sz="2000" dirty="0"/>
              <a:t>Studies show that dogs residing in shelters often have higher levels of cortisol</a:t>
            </a:r>
          </a:p>
          <a:p>
            <a:pPr marL="663575" lvl="1" indent="-342900">
              <a:buFont typeface="Arial" panose="020B0604020202020204" pitchFamily="34" charset="0"/>
              <a:buChar char="•"/>
            </a:pPr>
            <a:r>
              <a:rPr lang="en-US" sz="2000" dirty="0"/>
              <a:t>Going over-threshold with a trigger can cause a surge of cortisol and adrenaline. When this happens, the dog is unable to focus and train. This is why we remain under threshold during training. </a:t>
            </a:r>
          </a:p>
          <a:p>
            <a:pPr marL="663575" lvl="1" indent="-342900">
              <a:buFont typeface="Arial" panose="020B0604020202020204" pitchFamily="34" charset="0"/>
              <a:buChar char="•"/>
            </a:pPr>
            <a:r>
              <a:rPr lang="en-US" sz="2000" dirty="0"/>
              <a:t>Placing a dog back in their kennel after an interaction can cause an increase in cortisol and result in an increase of FAS</a:t>
            </a:r>
          </a:p>
          <a:p>
            <a:pPr marL="938212" lvl="2" indent="-342900">
              <a:buFont typeface="Arial" panose="020B0604020202020204" pitchFamily="34" charset="0"/>
              <a:buChar char="•"/>
            </a:pPr>
            <a:r>
              <a:rPr lang="en-US" sz="2000" dirty="0"/>
              <a:t>We can alleviate this stress by offering an enrichment item and a new toy after returning to their kennel.</a:t>
            </a:r>
          </a:p>
          <a:p>
            <a:pPr marL="938212" lvl="2" indent="-342900">
              <a:buFont typeface="Arial" panose="020B0604020202020204" pitchFamily="34" charset="0"/>
              <a:buChar char="•"/>
            </a:pPr>
            <a:r>
              <a:rPr lang="en-US" sz="2000" dirty="0"/>
              <a:t>Offering enrichment provides the chance to engage in species specific behaviors like shredding, licking, and chewing. This can help lowers stress </a:t>
            </a:r>
          </a:p>
        </p:txBody>
      </p:sp>
      <p:sp>
        <p:nvSpPr>
          <p:cNvPr id="15" name="Title 14">
            <a:extLst>
              <a:ext uri="{FF2B5EF4-FFF2-40B4-BE49-F238E27FC236}">
                <a16:creationId xmlns:a16="http://schemas.microsoft.com/office/drawing/2014/main" id="{D16935DC-2081-18F3-7355-BE99C17EAD37}"/>
              </a:ext>
            </a:extLst>
          </p:cNvPr>
          <p:cNvSpPr>
            <a:spLocks noGrp="1"/>
          </p:cNvSpPr>
          <p:nvPr>
            <p:ph type="title"/>
          </p:nvPr>
        </p:nvSpPr>
        <p:spPr/>
        <p:txBody>
          <a:bodyPr/>
          <a:lstStyle/>
          <a:p>
            <a:r>
              <a:rPr lang="en-US" dirty="0"/>
              <a:t>Overview of the Hormone Cortisol</a:t>
            </a:r>
          </a:p>
        </p:txBody>
      </p:sp>
      <p:pic>
        <p:nvPicPr>
          <p:cNvPr id="19" name="Picture 18" descr="Sad Max The Husky">
            <a:extLst>
              <a:ext uri="{FF2B5EF4-FFF2-40B4-BE49-F238E27FC236}">
                <a16:creationId xmlns:a16="http://schemas.microsoft.com/office/drawing/2014/main" id="{7C9FD7BF-AA9F-6590-3FAF-9156B7D21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48" y="5473220"/>
            <a:ext cx="1445703" cy="1445703"/>
          </a:xfrm>
          <a:prstGeom prst="rect">
            <a:avLst/>
          </a:prstGeom>
        </p:spPr>
      </p:pic>
      <p:pic>
        <p:nvPicPr>
          <p:cNvPr id="21" name="Picture 20" descr="Not Ok Max The Husky">
            <a:extLst>
              <a:ext uri="{FF2B5EF4-FFF2-40B4-BE49-F238E27FC236}">
                <a16:creationId xmlns:a16="http://schemas.microsoft.com/office/drawing/2014/main" id="{D0F96E71-4C9F-BA5A-6E07-080C8E919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297" y="5473220"/>
            <a:ext cx="1445703" cy="1445703"/>
          </a:xfrm>
          <a:prstGeom prst="rect">
            <a:avLst/>
          </a:prstGeom>
        </p:spPr>
      </p:pic>
    </p:spTree>
    <p:extLst>
      <p:ext uri="{BB962C8B-B14F-4D97-AF65-F5344CB8AC3E}">
        <p14:creationId xmlns:p14="http://schemas.microsoft.com/office/powerpoint/2010/main" val="225926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1A755-664C-ECCD-8024-ABF0DC3F4CAF}"/>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9BF419C-F2C8-CF2C-3080-E767ADD63755}"/>
              </a:ext>
            </a:extLst>
          </p:cNvPr>
          <p:cNvSpPr>
            <a:spLocks noGrp="1"/>
          </p:cNvSpPr>
          <p:nvPr>
            <p:ph sz="quarter" idx="1"/>
          </p:nvPr>
        </p:nvSpPr>
        <p:spPr>
          <a:xfrm>
            <a:off x="1177045" y="1822315"/>
            <a:ext cx="10136221" cy="4062919"/>
          </a:xfrm>
        </p:spPr>
        <p:txBody>
          <a:bodyPr wrap="square" anchor="t">
            <a:normAutofit/>
          </a:bodyPr>
          <a:lstStyle/>
          <a:p>
            <a:pPr marL="0" indent="0">
              <a:lnSpc>
                <a:spcPct val="90000"/>
              </a:lnSpc>
            </a:pPr>
            <a:r>
              <a:rPr lang="en-US" sz="2000" dirty="0"/>
              <a:t>Studies show that dogs can have an increase in serotonin and dopamine during exercise, play, and positive interactions with humans. </a:t>
            </a:r>
          </a:p>
          <a:p>
            <a:pPr marL="342900" indent="-342900">
              <a:lnSpc>
                <a:spcPct val="90000"/>
              </a:lnSpc>
              <a:buFont typeface="Arial" panose="020B0604020202020204" pitchFamily="34" charset="0"/>
              <a:buChar char="•"/>
            </a:pPr>
            <a:r>
              <a:rPr lang="en-US" sz="2000" dirty="0"/>
              <a:t>Serotonin:</a:t>
            </a:r>
          </a:p>
          <a:p>
            <a:pPr marL="663575" lvl="1" indent="-342900">
              <a:lnSpc>
                <a:spcPct val="90000"/>
              </a:lnSpc>
              <a:buFont typeface="Arial" panose="020B0604020202020204" pitchFamily="34" charset="0"/>
              <a:buChar char="•"/>
            </a:pPr>
            <a:r>
              <a:rPr lang="en-US" sz="2000" dirty="0"/>
              <a:t>A neurotransmitter that relays messages between neurons and affects mood, sleep, appetite, and concentration</a:t>
            </a:r>
          </a:p>
          <a:p>
            <a:pPr marL="342900" indent="-342900">
              <a:lnSpc>
                <a:spcPct val="90000"/>
              </a:lnSpc>
              <a:buFont typeface="Arial" panose="020B0604020202020204" pitchFamily="34" charset="0"/>
              <a:buChar char="•"/>
            </a:pPr>
            <a:r>
              <a:rPr lang="en-US" sz="2000" dirty="0"/>
              <a:t>Dopamine: </a:t>
            </a:r>
          </a:p>
          <a:p>
            <a:pPr marL="663575" lvl="1" indent="-342900">
              <a:lnSpc>
                <a:spcPct val="90000"/>
              </a:lnSpc>
              <a:buFont typeface="Arial" panose="020B0604020202020204" pitchFamily="34" charset="0"/>
              <a:buChar char="•"/>
            </a:pPr>
            <a:r>
              <a:rPr lang="en-US" sz="2000" dirty="0"/>
              <a:t>The brain’s primary reward center</a:t>
            </a:r>
          </a:p>
          <a:p>
            <a:pPr marL="663575" lvl="1" indent="-342900">
              <a:lnSpc>
                <a:spcPct val="90000"/>
              </a:lnSpc>
              <a:buFont typeface="Arial" panose="020B0604020202020204" pitchFamily="34" charset="0"/>
              <a:buChar char="•"/>
            </a:pPr>
            <a:r>
              <a:rPr lang="en-US" sz="2000" dirty="0"/>
              <a:t>Increases when dogs experience a reward/treat during training</a:t>
            </a:r>
          </a:p>
          <a:p>
            <a:pPr marL="663575" lvl="1" indent="-342900">
              <a:lnSpc>
                <a:spcPct val="90000"/>
              </a:lnSpc>
              <a:buFont typeface="Arial" panose="020B0604020202020204" pitchFamily="34" charset="0"/>
              <a:buChar char="•"/>
            </a:pPr>
            <a:r>
              <a:rPr lang="en-US" sz="2000" dirty="0"/>
              <a:t>Engaging in the predation cycle also increases dopamine. Enriching activities like the flirt-pole and shredding enrichment offer the chance to mimic parts of the predation cycle </a:t>
            </a:r>
          </a:p>
        </p:txBody>
      </p:sp>
      <p:sp>
        <p:nvSpPr>
          <p:cNvPr id="15" name="Title 14">
            <a:extLst>
              <a:ext uri="{FF2B5EF4-FFF2-40B4-BE49-F238E27FC236}">
                <a16:creationId xmlns:a16="http://schemas.microsoft.com/office/drawing/2014/main" id="{977506AC-1565-A23D-51DD-F2921F4EB340}"/>
              </a:ext>
            </a:extLst>
          </p:cNvPr>
          <p:cNvSpPr>
            <a:spLocks noGrp="1"/>
          </p:cNvSpPr>
          <p:nvPr>
            <p:ph type="title"/>
          </p:nvPr>
        </p:nvSpPr>
        <p:spPr>
          <a:xfrm>
            <a:off x="812800" y="228600"/>
            <a:ext cx="10871200" cy="990600"/>
          </a:xfrm>
        </p:spPr>
        <p:txBody>
          <a:bodyPr wrap="square" anchor="ctr">
            <a:normAutofit/>
          </a:bodyPr>
          <a:lstStyle/>
          <a:p>
            <a:r>
              <a:rPr lang="en-US" dirty="0"/>
              <a:t>Overview of Neurotransmitters</a:t>
            </a:r>
          </a:p>
        </p:txBody>
      </p:sp>
      <p:pic>
        <p:nvPicPr>
          <p:cNvPr id="13" name="Picture 12" descr="Wow Max The Husky">
            <a:extLst>
              <a:ext uri="{FF2B5EF4-FFF2-40B4-BE49-F238E27FC236}">
                <a16:creationId xmlns:a16="http://schemas.microsoft.com/office/drawing/2014/main" id="{5CA392E1-E59C-3CE5-9B04-89662B9FCE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404" y="5115713"/>
            <a:ext cx="1539042" cy="1539042"/>
          </a:xfrm>
          <a:prstGeom prst="rect">
            <a:avLst/>
          </a:prstGeom>
        </p:spPr>
      </p:pic>
      <p:pic>
        <p:nvPicPr>
          <p:cNvPr id="3" name="Picture 2" descr="Love Max The Husky">
            <a:extLst>
              <a:ext uri="{FF2B5EF4-FFF2-40B4-BE49-F238E27FC236}">
                <a16:creationId xmlns:a16="http://schemas.microsoft.com/office/drawing/2014/main" id="{E6C6F793-73F9-E4F8-A55B-5F579EF2D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63" y="5182636"/>
            <a:ext cx="1446764" cy="1446764"/>
          </a:xfrm>
          <a:prstGeom prst="rect">
            <a:avLst/>
          </a:prstGeom>
        </p:spPr>
      </p:pic>
    </p:spTree>
    <p:extLst>
      <p:ext uri="{BB962C8B-B14F-4D97-AF65-F5344CB8AC3E}">
        <p14:creationId xmlns:p14="http://schemas.microsoft.com/office/powerpoint/2010/main" val="305384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DEA2E-1018-8ED5-CC8D-B3033FC217F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D892EC9C-AE9F-0D3A-17D0-20B43D13181D}"/>
              </a:ext>
            </a:extLst>
          </p:cNvPr>
          <p:cNvSpPr>
            <a:spLocks noGrp="1"/>
          </p:cNvSpPr>
          <p:nvPr>
            <p:ph type="title"/>
          </p:nvPr>
        </p:nvSpPr>
        <p:spPr>
          <a:xfrm>
            <a:off x="812800" y="228600"/>
            <a:ext cx="10871200" cy="990600"/>
          </a:xfrm>
        </p:spPr>
        <p:txBody>
          <a:bodyPr wrap="square" anchor="ctr">
            <a:normAutofit/>
          </a:bodyPr>
          <a:lstStyle/>
          <a:p>
            <a:r>
              <a:rPr lang="en-US" dirty="0"/>
              <a:t>ABC’s of Dog Training</a:t>
            </a:r>
          </a:p>
        </p:txBody>
      </p:sp>
      <p:graphicFrame>
        <p:nvGraphicFramePr>
          <p:cNvPr id="21" name="Content Placeholder 1">
            <a:extLst>
              <a:ext uri="{FF2B5EF4-FFF2-40B4-BE49-F238E27FC236}">
                <a16:creationId xmlns:a16="http://schemas.microsoft.com/office/drawing/2014/main" id="{BD80E094-3C8A-3849-02D9-DC8DC3354AAA}"/>
              </a:ext>
            </a:extLst>
          </p:cNvPr>
          <p:cNvGraphicFramePr>
            <a:graphicFrameLocks noGrp="1"/>
          </p:cNvGraphicFramePr>
          <p:nvPr>
            <p:ph sz="quarter" idx="1"/>
            <p:extLst>
              <p:ext uri="{D42A27DB-BD31-4B8C-83A1-F6EECF244321}">
                <p14:modId xmlns:p14="http://schemas.microsoft.com/office/powerpoint/2010/main" val="2408509519"/>
              </p:ext>
            </p:extLst>
          </p:nvPr>
        </p:nvGraphicFramePr>
        <p:xfrm>
          <a:off x="812799" y="1676400"/>
          <a:ext cx="9181805"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82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40CE8-A4C7-F3CF-8DCE-64A4051AFF97}"/>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0C46833D-7572-B6AF-0919-5785B1052BFB}"/>
              </a:ext>
            </a:extLst>
          </p:cNvPr>
          <p:cNvSpPr>
            <a:spLocks noGrp="1"/>
          </p:cNvSpPr>
          <p:nvPr>
            <p:ph type="title"/>
          </p:nvPr>
        </p:nvSpPr>
        <p:spPr>
          <a:xfrm>
            <a:off x="812800" y="228600"/>
            <a:ext cx="10871200" cy="990600"/>
          </a:xfrm>
        </p:spPr>
        <p:txBody>
          <a:bodyPr wrap="square" anchor="ctr">
            <a:normAutofit/>
          </a:bodyPr>
          <a:lstStyle/>
          <a:p>
            <a:r>
              <a:rPr lang="en-US" dirty="0"/>
              <a:t>Positive Reinforcement Training</a:t>
            </a:r>
          </a:p>
        </p:txBody>
      </p:sp>
      <p:graphicFrame>
        <p:nvGraphicFramePr>
          <p:cNvPr id="17" name="Content Placeholder 1">
            <a:extLst>
              <a:ext uri="{FF2B5EF4-FFF2-40B4-BE49-F238E27FC236}">
                <a16:creationId xmlns:a16="http://schemas.microsoft.com/office/drawing/2014/main" id="{B8B46027-DABB-F6E8-B772-5011E1A72846}"/>
              </a:ext>
            </a:extLst>
          </p:cNvPr>
          <p:cNvGraphicFramePr>
            <a:graphicFrameLocks noGrp="1"/>
          </p:cNvGraphicFramePr>
          <p:nvPr>
            <p:ph sz="quarter" idx="1"/>
            <p:extLst>
              <p:ext uri="{D42A27DB-BD31-4B8C-83A1-F6EECF244321}">
                <p14:modId xmlns:p14="http://schemas.microsoft.com/office/powerpoint/2010/main" val="3944657657"/>
              </p:ext>
            </p:extLst>
          </p:nvPr>
        </p:nvGraphicFramePr>
        <p:xfrm>
          <a:off x="812800" y="1676400"/>
          <a:ext cx="9883554"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45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812800" y="228600"/>
            <a:ext cx="10871200" cy="990600"/>
          </a:xfrm>
        </p:spPr>
        <p:txBody>
          <a:bodyPr wrap="square" anchor="ctr">
            <a:normAutofit/>
          </a:bodyPr>
          <a:lstStyle/>
          <a:p>
            <a:r>
              <a:rPr lang="en-US" dirty="0"/>
              <a:t>Positive Reinforcement Training</a:t>
            </a:r>
          </a:p>
        </p:txBody>
      </p:sp>
      <p:graphicFrame>
        <p:nvGraphicFramePr>
          <p:cNvPr id="20" name="Content Placeholder 17">
            <a:extLst>
              <a:ext uri="{FF2B5EF4-FFF2-40B4-BE49-F238E27FC236}">
                <a16:creationId xmlns:a16="http://schemas.microsoft.com/office/drawing/2014/main" id="{FA955EEB-9A28-4695-C715-865F64F2697D}"/>
              </a:ext>
            </a:extLst>
          </p:cNvPr>
          <p:cNvGraphicFramePr>
            <a:graphicFrameLocks noGrp="1"/>
          </p:cNvGraphicFramePr>
          <p:nvPr>
            <p:ph sz="quarter" idx="1"/>
            <p:extLst>
              <p:ext uri="{D42A27DB-BD31-4B8C-83A1-F6EECF244321}">
                <p14:modId xmlns:p14="http://schemas.microsoft.com/office/powerpoint/2010/main" val="4234915425"/>
              </p:ext>
            </p:extLst>
          </p:nvPr>
        </p:nvGraphicFramePr>
        <p:xfrm>
          <a:off x="812800" y="1676400"/>
          <a:ext cx="10160000"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64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9A7B-8422-C6DA-A00F-68CF5CA28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654D9-E870-8787-29AC-DCD4540740EE}"/>
              </a:ext>
            </a:extLst>
          </p:cNvPr>
          <p:cNvSpPr>
            <a:spLocks noGrp="1"/>
          </p:cNvSpPr>
          <p:nvPr>
            <p:ph type="title"/>
          </p:nvPr>
        </p:nvSpPr>
        <p:spPr>
          <a:xfrm>
            <a:off x="812800" y="228600"/>
            <a:ext cx="10871200" cy="990600"/>
          </a:xfrm>
        </p:spPr>
        <p:txBody>
          <a:bodyPr wrap="square" anchor="ctr">
            <a:normAutofit/>
          </a:bodyPr>
          <a:lstStyle/>
          <a:p>
            <a:r>
              <a:rPr lang="en-US" dirty="0"/>
              <a:t>Clicker Training Overview</a:t>
            </a:r>
          </a:p>
        </p:txBody>
      </p:sp>
      <p:graphicFrame>
        <p:nvGraphicFramePr>
          <p:cNvPr id="5" name="Content Placeholder 2">
            <a:extLst>
              <a:ext uri="{FF2B5EF4-FFF2-40B4-BE49-F238E27FC236}">
                <a16:creationId xmlns:a16="http://schemas.microsoft.com/office/drawing/2014/main" id="{6D56E299-EBC4-6961-C3AA-821E7D242139}"/>
              </a:ext>
            </a:extLst>
          </p:cNvPr>
          <p:cNvGraphicFramePr>
            <a:graphicFrameLocks noGrp="1"/>
          </p:cNvGraphicFramePr>
          <p:nvPr>
            <p:ph sz="quarter" idx="1"/>
            <p:extLst>
              <p:ext uri="{D42A27DB-BD31-4B8C-83A1-F6EECF244321}">
                <p14:modId xmlns:p14="http://schemas.microsoft.com/office/powerpoint/2010/main" val="644669613"/>
              </p:ext>
            </p:extLst>
          </p:nvPr>
        </p:nvGraphicFramePr>
        <p:xfrm>
          <a:off x="323112" y="1431851"/>
          <a:ext cx="11545775" cy="494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Left-Right 3">
            <a:extLst>
              <a:ext uri="{FF2B5EF4-FFF2-40B4-BE49-F238E27FC236}">
                <a16:creationId xmlns:a16="http://schemas.microsoft.com/office/drawing/2014/main" id="{71214115-2E33-4CAD-A55A-4AEED5CE9CFA}"/>
              </a:ext>
            </a:extLst>
          </p:cNvPr>
          <p:cNvSpPr/>
          <p:nvPr/>
        </p:nvSpPr>
        <p:spPr>
          <a:xfrm>
            <a:off x="5743575" y="5467350"/>
            <a:ext cx="1076325" cy="43815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og Food Bowl with solid fill">
            <a:extLst>
              <a:ext uri="{FF2B5EF4-FFF2-40B4-BE49-F238E27FC236}">
                <a16:creationId xmlns:a16="http://schemas.microsoft.com/office/drawing/2014/main" id="{413C27EE-9E98-9019-FAD7-4CBEE70CFE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6100" y="5229225"/>
            <a:ext cx="914400" cy="914400"/>
          </a:xfrm>
          <a:prstGeom prst="rect">
            <a:avLst/>
          </a:prstGeom>
        </p:spPr>
      </p:pic>
      <p:pic>
        <p:nvPicPr>
          <p:cNvPr id="12" name="Graphic 11" descr="Bells with solid fill">
            <a:extLst>
              <a:ext uri="{FF2B5EF4-FFF2-40B4-BE49-F238E27FC236}">
                <a16:creationId xmlns:a16="http://schemas.microsoft.com/office/drawing/2014/main" id="{CF13D7FE-5747-797D-DF66-D642D829C0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62500" y="5229225"/>
            <a:ext cx="914400" cy="914400"/>
          </a:xfrm>
          <a:prstGeom prst="rect">
            <a:avLst/>
          </a:prstGeom>
        </p:spPr>
      </p:pic>
    </p:spTree>
    <p:extLst>
      <p:ext uri="{BB962C8B-B14F-4D97-AF65-F5344CB8AC3E}">
        <p14:creationId xmlns:p14="http://schemas.microsoft.com/office/powerpoint/2010/main" val="111626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DA762-B6E7-EC28-94E6-A57ED2211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EA2B5-C73E-080F-C869-B08E36886BAC}"/>
              </a:ext>
            </a:extLst>
          </p:cNvPr>
          <p:cNvSpPr>
            <a:spLocks noGrp="1"/>
          </p:cNvSpPr>
          <p:nvPr>
            <p:ph type="title"/>
          </p:nvPr>
        </p:nvSpPr>
        <p:spPr>
          <a:xfrm>
            <a:off x="812800" y="228600"/>
            <a:ext cx="10871200" cy="990600"/>
          </a:xfrm>
        </p:spPr>
        <p:txBody>
          <a:bodyPr wrap="square" anchor="ctr">
            <a:normAutofit/>
          </a:bodyPr>
          <a:lstStyle/>
          <a:p>
            <a:r>
              <a:rPr lang="en-US" dirty="0"/>
              <a:t>Clicker Training Overview: Reminder</a:t>
            </a:r>
          </a:p>
        </p:txBody>
      </p:sp>
      <p:graphicFrame>
        <p:nvGraphicFramePr>
          <p:cNvPr id="5" name="Content Placeholder 2">
            <a:extLst>
              <a:ext uri="{FF2B5EF4-FFF2-40B4-BE49-F238E27FC236}">
                <a16:creationId xmlns:a16="http://schemas.microsoft.com/office/drawing/2014/main" id="{CC0660DD-CE17-0BB6-84EF-BD5F8001B9DD}"/>
              </a:ext>
            </a:extLst>
          </p:cNvPr>
          <p:cNvGraphicFramePr>
            <a:graphicFrameLocks noGrp="1"/>
          </p:cNvGraphicFramePr>
          <p:nvPr>
            <p:ph sz="quarter" idx="1"/>
            <p:extLst>
              <p:ext uri="{D42A27DB-BD31-4B8C-83A1-F6EECF244321}">
                <p14:modId xmlns:p14="http://schemas.microsoft.com/office/powerpoint/2010/main" val="673607791"/>
              </p:ext>
            </p:extLst>
          </p:nvPr>
        </p:nvGraphicFramePr>
        <p:xfrm>
          <a:off x="323112" y="1431851"/>
          <a:ext cx="11545775" cy="494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80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Introduction Video</a:t>
            </a:r>
          </a:p>
        </p:txBody>
      </p:sp>
      <p:pic>
        <p:nvPicPr>
          <p:cNvPr id="6" name="Online Media 5" title="Head Start Training">
            <a:hlinkClick r:id="" action="ppaction://media"/>
            <a:extLst>
              <a:ext uri="{FF2B5EF4-FFF2-40B4-BE49-F238E27FC236}">
                <a16:creationId xmlns:a16="http://schemas.microsoft.com/office/drawing/2014/main" id="{BF0934F7-6010-7D84-EB74-951C8DA55AF1}"/>
              </a:ext>
            </a:extLst>
          </p:cNvPr>
          <p:cNvPicPr>
            <a:picLocks noRot="1" noChangeAspect="1"/>
          </p:cNvPicPr>
          <p:nvPr>
            <a:videoFile r:link="rId1"/>
          </p:nvPr>
        </p:nvPicPr>
        <p:blipFill>
          <a:blip r:embed="rId3"/>
          <a:stretch>
            <a:fillRect/>
          </a:stretch>
        </p:blipFill>
        <p:spPr>
          <a:xfrm>
            <a:off x="2584586" y="2837203"/>
            <a:ext cx="6700494" cy="3785788"/>
          </a:xfrm>
          <a:prstGeom prst="rect">
            <a:avLst/>
          </a:prstGeom>
        </p:spPr>
      </p:pic>
    </p:spTree>
    <p:extLst>
      <p:ext uri="{BB962C8B-B14F-4D97-AF65-F5344CB8AC3E}">
        <p14:creationId xmlns:p14="http://schemas.microsoft.com/office/powerpoint/2010/main" val="35376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20A5-E0F5-6727-CE86-4F0FAB47E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49E80-F3EA-A0B4-4741-394F798615E8}"/>
              </a:ext>
            </a:extLst>
          </p:cNvPr>
          <p:cNvSpPr>
            <a:spLocks noGrp="1"/>
          </p:cNvSpPr>
          <p:nvPr>
            <p:ph type="title"/>
          </p:nvPr>
        </p:nvSpPr>
        <p:spPr/>
        <p:txBody>
          <a:bodyPr/>
          <a:lstStyle/>
          <a:p>
            <a:r>
              <a:rPr lang="en-US" dirty="0"/>
              <a:t>Clicker Training Video Examples</a:t>
            </a:r>
          </a:p>
        </p:txBody>
      </p:sp>
      <p:pic>
        <p:nvPicPr>
          <p:cNvPr id="5" name="Online Media 4" title="Clicker Training">
            <a:hlinkClick r:id="" action="ppaction://media"/>
            <a:extLst>
              <a:ext uri="{FF2B5EF4-FFF2-40B4-BE49-F238E27FC236}">
                <a16:creationId xmlns:a16="http://schemas.microsoft.com/office/drawing/2014/main" id="{734E2419-2EE1-D800-E134-2B7A4C30F764}"/>
              </a:ext>
            </a:extLst>
          </p:cNvPr>
          <p:cNvPicPr>
            <a:picLocks noRot="1" noChangeAspect="1"/>
          </p:cNvPicPr>
          <p:nvPr>
            <a:videoFile r:link="rId1"/>
          </p:nvPr>
        </p:nvPicPr>
        <p:blipFill>
          <a:blip r:embed="rId3"/>
          <a:stretch>
            <a:fillRect/>
          </a:stretch>
        </p:blipFill>
        <p:spPr>
          <a:xfrm>
            <a:off x="2178477" y="1768979"/>
            <a:ext cx="8046641" cy="4546363"/>
          </a:xfrm>
          <a:prstGeom prst="rect">
            <a:avLst/>
          </a:prstGeom>
        </p:spPr>
      </p:pic>
    </p:spTree>
    <p:extLst>
      <p:ext uri="{BB962C8B-B14F-4D97-AF65-F5344CB8AC3E}">
        <p14:creationId xmlns:p14="http://schemas.microsoft.com/office/powerpoint/2010/main" val="39441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12800" y="228600"/>
            <a:ext cx="10871200" cy="990600"/>
          </a:xfrm>
        </p:spPr>
        <p:txBody>
          <a:bodyPr wrap="square" anchor="ctr">
            <a:normAutofit/>
          </a:bodyPr>
          <a:lstStyle/>
          <a:p>
            <a:r>
              <a:rPr lang="en-US" dirty="0"/>
              <a:t>Head Start Resource Manual</a:t>
            </a:r>
          </a:p>
        </p:txBody>
      </p:sp>
      <p:graphicFrame>
        <p:nvGraphicFramePr>
          <p:cNvPr id="18" name="Content Placeholder 15">
            <a:extLst>
              <a:ext uri="{FF2B5EF4-FFF2-40B4-BE49-F238E27FC236}">
                <a16:creationId xmlns:a16="http://schemas.microsoft.com/office/drawing/2014/main" id="{FC85FA58-A508-DDC5-C21B-A9AFDC2604CC}"/>
              </a:ext>
            </a:extLst>
          </p:cNvPr>
          <p:cNvGraphicFramePr>
            <a:graphicFrameLocks noGrp="1"/>
          </p:cNvGraphicFramePr>
          <p:nvPr>
            <p:ph sz="quarter" idx="1"/>
            <p:extLst>
              <p:ext uri="{D42A27DB-BD31-4B8C-83A1-F6EECF244321}">
                <p14:modId xmlns:p14="http://schemas.microsoft.com/office/powerpoint/2010/main" val="4117591244"/>
              </p:ext>
            </p:extLst>
          </p:nvPr>
        </p:nvGraphicFramePr>
        <p:xfrm>
          <a:off x="812799" y="1676400"/>
          <a:ext cx="10871199"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48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AC99A-E534-2B08-2432-8C1F9384D65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F9810B26-8924-9F24-E0A0-81B142642B9C}"/>
              </a:ext>
            </a:extLst>
          </p:cNvPr>
          <p:cNvSpPr>
            <a:spLocks noGrp="1"/>
          </p:cNvSpPr>
          <p:nvPr>
            <p:ph type="title"/>
          </p:nvPr>
        </p:nvSpPr>
        <p:spPr>
          <a:xfrm>
            <a:off x="812800" y="228600"/>
            <a:ext cx="10871200" cy="990600"/>
          </a:xfrm>
        </p:spPr>
        <p:txBody>
          <a:bodyPr wrap="square" anchor="ctr">
            <a:normAutofit/>
          </a:bodyPr>
          <a:lstStyle/>
          <a:p>
            <a:r>
              <a:rPr lang="en-US" dirty="0"/>
              <a:t>Common Training Exercises: </a:t>
            </a:r>
          </a:p>
        </p:txBody>
      </p:sp>
      <p:graphicFrame>
        <p:nvGraphicFramePr>
          <p:cNvPr id="18" name="Content Placeholder 15">
            <a:extLst>
              <a:ext uri="{FF2B5EF4-FFF2-40B4-BE49-F238E27FC236}">
                <a16:creationId xmlns:a16="http://schemas.microsoft.com/office/drawing/2014/main" id="{548BBD13-22B2-3219-0445-ABF12B0BBCD4}"/>
              </a:ext>
            </a:extLst>
          </p:cNvPr>
          <p:cNvGraphicFramePr>
            <a:graphicFrameLocks noGrp="1"/>
          </p:cNvGraphicFramePr>
          <p:nvPr>
            <p:ph sz="quarter" idx="1"/>
            <p:extLst>
              <p:ext uri="{D42A27DB-BD31-4B8C-83A1-F6EECF244321}">
                <p14:modId xmlns:p14="http://schemas.microsoft.com/office/powerpoint/2010/main" val="1863174829"/>
              </p:ext>
            </p:extLst>
          </p:nvPr>
        </p:nvGraphicFramePr>
        <p:xfrm>
          <a:off x="812800" y="1676400"/>
          <a:ext cx="5181600"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erson standing next to a dog&#10;&#10;Description automatically generated">
            <a:extLst>
              <a:ext uri="{FF2B5EF4-FFF2-40B4-BE49-F238E27FC236}">
                <a16:creationId xmlns:a16="http://schemas.microsoft.com/office/drawing/2014/main" id="{5F82789F-EA55-E9F6-19E8-BE1767D487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4023" y="1784059"/>
            <a:ext cx="2368110" cy="3156876"/>
          </a:xfrm>
          <a:prstGeom prst="rect">
            <a:avLst/>
          </a:prstGeom>
        </p:spPr>
      </p:pic>
      <p:pic>
        <p:nvPicPr>
          <p:cNvPr id="7" name="Picture 6" descr="A dog standing in the grass&#10;&#10;Description automatically generated">
            <a:extLst>
              <a:ext uri="{FF2B5EF4-FFF2-40B4-BE49-F238E27FC236}">
                <a16:creationId xmlns:a16="http://schemas.microsoft.com/office/drawing/2014/main" id="{435641BB-6368-AC9F-6963-92D4B6CB4A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8912" y="3036816"/>
            <a:ext cx="2535088" cy="3380762"/>
          </a:xfrm>
          <a:prstGeom prst="rect">
            <a:avLst/>
          </a:prstGeom>
        </p:spPr>
      </p:pic>
    </p:spTree>
    <p:extLst>
      <p:ext uri="{BB962C8B-B14F-4D97-AF65-F5344CB8AC3E}">
        <p14:creationId xmlns:p14="http://schemas.microsoft.com/office/powerpoint/2010/main" val="219648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50CD6-D78A-56A3-723D-874157ECB5E7}"/>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2112A11C-1023-387E-0B4D-604C127A5901}"/>
              </a:ext>
            </a:extLst>
          </p:cNvPr>
          <p:cNvSpPr>
            <a:spLocks noGrp="1"/>
          </p:cNvSpPr>
          <p:nvPr>
            <p:ph type="title"/>
          </p:nvPr>
        </p:nvSpPr>
        <p:spPr>
          <a:xfrm>
            <a:off x="812800" y="228600"/>
            <a:ext cx="10871200" cy="990600"/>
          </a:xfrm>
        </p:spPr>
        <p:txBody>
          <a:bodyPr wrap="square" anchor="ctr">
            <a:normAutofit/>
          </a:bodyPr>
          <a:lstStyle/>
          <a:p>
            <a:r>
              <a:rPr lang="en-US" dirty="0"/>
              <a:t>Common Training Exercises: </a:t>
            </a:r>
          </a:p>
        </p:txBody>
      </p:sp>
      <p:graphicFrame>
        <p:nvGraphicFramePr>
          <p:cNvPr id="18" name="Content Placeholder 15">
            <a:extLst>
              <a:ext uri="{FF2B5EF4-FFF2-40B4-BE49-F238E27FC236}">
                <a16:creationId xmlns:a16="http://schemas.microsoft.com/office/drawing/2014/main" id="{5DE8C9FB-C7BB-D629-5E60-B8B72C8D319D}"/>
              </a:ext>
            </a:extLst>
          </p:cNvPr>
          <p:cNvGraphicFramePr>
            <a:graphicFrameLocks noGrp="1"/>
          </p:cNvGraphicFramePr>
          <p:nvPr>
            <p:ph sz="quarter" idx="1"/>
            <p:extLst>
              <p:ext uri="{D42A27DB-BD31-4B8C-83A1-F6EECF244321}">
                <p14:modId xmlns:p14="http://schemas.microsoft.com/office/powerpoint/2010/main" val="3626943390"/>
              </p:ext>
            </p:extLst>
          </p:nvPr>
        </p:nvGraphicFramePr>
        <p:xfrm>
          <a:off x="812800" y="1676400"/>
          <a:ext cx="5181600"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A dog standing on a wood plank&#10;&#10;Description automatically generated">
            <a:extLst>
              <a:ext uri="{FF2B5EF4-FFF2-40B4-BE49-F238E27FC236}">
                <a16:creationId xmlns:a16="http://schemas.microsoft.com/office/drawing/2014/main" id="{8DC62701-8156-13E0-AFCD-7D796DAEE8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008496" y="2247283"/>
            <a:ext cx="3151246" cy="2363435"/>
          </a:xfrm>
          <a:prstGeom prst="rect">
            <a:avLst/>
          </a:prstGeom>
        </p:spPr>
      </p:pic>
      <p:pic>
        <p:nvPicPr>
          <p:cNvPr id="4" name="Picture 3" descr="A dog lying on grass with its tongue out&#10;&#10;Description automatically generated">
            <a:extLst>
              <a:ext uri="{FF2B5EF4-FFF2-40B4-BE49-F238E27FC236}">
                <a16:creationId xmlns:a16="http://schemas.microsoft.com/office/drawing/2014/main" id="{F2893339-78BB-678F-A238-F14AF540D7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3838" y="3291319"/>
            <a:ext cx="2363929" cy="3151247"/>
          </a:xfrm>
          <a:prstGeom prst="rect">
            <a:avLst/>
          </a:prstGeom>
        </p:spPr>
      </p:pic>
    </p:spTree>
    <p:extLst>
      <p:ext uri="{BB962C8B-B14F-4D97-AF65-F5344CB8AC3E}">
        <p14:creationId xmlns:p14="http://schemas.microsoft.com/office/powerpoint/2010/main" val="330004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AAAD2-FD56-1A7A-ADEA-AE55947196A0}"/>
              </a:ext>
            </a:extLst>
          </p:cNvPr>
          <p:cNvSpPr>
            <a:spLocks noGrp="1"/>
          </p:cNvSpPr>
          <p:nvPr>
            <p:ph type="title"/>
          </p:nvPr>
        </p:nvSpPr>
        <p:spPr>
          <a:xfrm>
            <a:off x="812800" y="228600"/>
            <a:ext cx="10871200" cy="990600"/>
          </a:xfrm>
        </p:spPr>
        <p:txBody>
          <a:bodyPr wrap="square" anchor="ctr">
            <a:normAutofit/>
          </a:bodyPr>
          <a:lstStyle/>
          <a:p>
            <a:r>
              <a:rPr lang="en-US" dirty="0"/>
              <a:t>Additional Activities: </a:t>
            </a:r>
          </a:p>
        </p:txBody>
      </p:sp>
      <p:graphicFrame>
        <p:nvGraphicFramePr>
          <p:cNvPr id="5" name="Content Placeholder 1">
            <a:extLst>
              <a:ext uri="{FF2B5EF4-FFF2-40B4-BE49-F238E27FC236}">
                <a16:creationId xmlns:a16="http://schemas.microsoft.com/office/drawing/2014/main" id="{553C2E57-C0CA-BEB1-CF6A-2D68D3D03C21}"/>
              </a:ext>
            </a:extLst>
          </p:cNvPr>
          <p:cNvGraphicFramePr>
            <a:graphicFrameLocks noGrp="1"/>
          </p:cNvGraphicFramePr>
          <p:nvPr>
            <p:ph sz="quarter" idx="1"/>
            <p:extLst>
              <p:ext uri="{D42A27DB-BD31-4B8C-83A1-F6EECF244321}">
                <p14:modId xmlns:p14="http://schemas.microsoft.com/office/powerpoint/2010/main" val="3790198027"/>
              </p:ext>
            </p:extLst>
          </p:nvPr>
        </p:nvGraphicFramePr>
        <p:xfrm>
          <a:off x="812800" y="1676400"/>
          <a:ext cx="8138253" cy="4414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A dog kennel with blue cones&#10;&#10;Description automatically generated">
            <a:extLst>
              <a:ext uri="{FF2B5EF4-FFF2-40B4-BE49-F238E27FC236}">
                <a16:creationId xmlns:a16="http://schemas.microsoft.com/office/drawing/2014/main" id="{DD50DCBD-F92D-D760-738F-75AC900BC2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3798" y="1797428"/>
            <a:ext cx="2781300" cy="2085975"/>
          </a:xfrm>
          <a:prstGeom prst="rect">
            <a:avLst/>
          </a:prstGeom>
        </p:spPr>
      </p:pic>
      <p:pic>
        <p:nvPicPr>
          <p:cNvPr id="4" name="Picture 3" descr="A dog lying in the sand&#10;&#10;Description automatically generated">
            <a:extLst>
              <a:ext uri="{FF2B5EF4-FFF2-40B4-BE49-F238E27FC236}">
                <a16:creationId xmlns:a16="http://schemas.microsoft.com/office/drawing/2014/main" id="{38A00EEE-D5A5-6C8E-2475-951791EDB2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4238" y="3982207"/>
            <a:ext cx="1466313" cy="1954722"/>
          </a:xfrm>
          <a:prstGeom prst="rect">
            <a:avLst/>
          </a:prstGeom>
        </p:spPr>
      </p:pic>
      <p:pic>
        <p:nvPicPr>
          <p:cNvPr id="6" name="Picture 5" descr="A dog lying on a dog bed&#10;&#10;Description automatically generated">
            <a:extLst>
              <a:ext uri="{FF2B5EF4-FFF2-40B4-BE49-F238E27FC236}">
                <a16:creationId xmlns:a16="http://schemas.microsoft.com/office/drawing/2014/main" id="{D5BECCC0-EE8D-9B97-AFED-11E016FDD2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46043" y="3981845"/>
            <a:ext cx="1466313" cy="1955084"/>
          </a:xfrm>
          <a:prstGeom prst="rect">
            <a:avLst/>
          </a:prstGeom>
        </p:spPr>
      </p:pic>
    </p:spTree>
    <p:extLst>
      <p:ext uri="{BB962C8B-B14F-4D97-AF65-F5344CB8AC3E}">
        <p14:creationId xmlns:p14="http://schemas.microsoft.com/office/powerpoint/2010/main" val="4192274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3CE48D-648C-524C-B81F-376A5746E488}"/>
              </a:ext>
            </a:extLst>
          </p:cNvPr>
          <p:cNvSpPr>
            <a:spLocks noGrp="1"/>
          </p:cNvSpPr>
          <p:nvPr>
            <p:ph sz="quarter" idx="1"/>
          </p:nvPr>
        </p:nvSpPr>
        <p:spPr>
          <a:xfrm>
            <a:off x="812800" y="1718930"/>
            <a:ext cx="10553405" cy="4485167"/>
          </a:xfrm>
        </p:spPr>
        <p:txBody>
          <a:bodyPr wrap="square" anchor="t">
            <a:normAutofit/>
          </a:bodyPr>
          <a:lstStyle/>
          <a:p>
            <a:pPr marL="663575" lvl="1" indent="-342900">
              <a:lnSpc>
                <a:spcPct val="90000"/>
              </a:lnSpc>
              <a:buFont typeface="Arial" panose="020B0604020202020204" pitchFamily="34" charset="0"/>
              <a:buChar char="•"/>
            </a:pPr>
            <a:r>
              <a:rPr lang="en-US" sz="2000" dirty="0"/>
              <a:t>Remain calm and have a sturdy stance with your knees slightly bent</a:t>
            </a:r>
          </a:p>
          <a:p>
            <a:pPr marL="663575" lvl="1" indent="-342900">
              <a:lnSpc>
                <a:spcPct val="90000"/>
              </a:lnSpc>
              <a:buFont typeface="Arial" panose="020B0604020202020204" pitchFamily="34" charset="0"/>
              <a:buChar char="•"/>
            </a:pPr>
            <a:r>
              <a:rPr lang="en-US" sz="2000" dirty="0"/>
              <a:t>Toss a handful of treats away from you to re-direct the dog</a:t>
            </a:r>
          </a:p>
          <a:p>
            <a:pPr marL="663575" lvl="1" indent="-342900">
              <a:lnSpc>
                <a:spcPct val="90000"/>
              </a:lnSpc>
              <a:buFont typeface="Arial" panose="020B0604020202020204" pitchFamily="34" charset="0"/>
              <a:buChar char="•"/>
            </a:pPr>
            <a:r>
              <a:rPr lang="en-US" sz="2000" dirty="0"/>
              <a:t>Immediately ask the dog to “sit” or try the 1-2-3 game to encourage alternative behaviors </a:t>
            </a:r>
          </a:p>
          <a:p>
            <a:pPr marL="663575" lvl="1" indent="-342900">
              <a:lnSpc>
                <a:spcPct val="90000"/>
              </a:lnSpc>
              <a:buFont typeface="Arial" panose="020B0604020202020204" pitchFamily="34" charset="0"/>
              <a:buChar char="•"/>
            </a:pPr>
            <a:r>
              <a:rPr lang="en-US" sz="2000" dirty="0"/>
              <a:t>If that doesn’t work:</a:t>
            </a:r>
          </a:p>
          <a:p>
            <a:pPr marL="938212" lvl="2" indent="-342900">
              <a:lnSpc>
                <a:spcPct val="90000"/>
              </a:lnSpc>
              <a:buFont typeface="Arial" panose="020B0604020202020204" pitchFamily="34" charset="0"/>
              <a:buChar char="•"/>
            </a:pPr>
            <a:r>
              <a:rPr lang="en-US" sz="2000" dirty="0"/>
              <a:t>Hold the end of the leash in one hand at your core and take the slack with your other hand, holding the leash and dog directly away from your body</a:t>
            </a:r>
          </a:p>
          <a:p>
            <a:pPr marL="938212" lvl="2" indent="-342900">
              <a:lnSpc>
                <a:spcPct val="90000"/>
              </a:lnSpc>
              <a:buFont typeface="Arial" panose="020B0604020202020204" pitchFamily="34" charset="0"/>
              <a:buChar char="•"/>
            </a:pPr>
            <a:r>
              <a:rPr lang="en-US" sz="2000" dirty="0"/>
              <a:t>Offer something else for the dog to bite like a toy or stick, if available</a:t>
            </a:r>
          </a:p>
          <a:p>
            <a:pPr marL="938212" lvl="2" indent="-342900">
              <a:lnSpc>
                <a:spcPct val="90000"/>
              </a:lnSpc>
              <a:buFont typeface="Arial" panose="020B0604020202020204" pitchFamily="34" charset="0"/>
              <a:buChar char="•"/>
            </a:pPr>
            <a:r>
              <a:rPr lang="en-US" sz="2000" dirty="0"/>
              <a:t>Wrap the leash around a tree, pole, gazebo, or through a fence to prevent the dog from accessing you. This is called a back-tie </a:t>
            </a:r>
          </a:p>
          <a:p>
            <a:pPr marL="938212" lvl="2" indent="-342900">
              <a:lnSpc>
                <a:spcPct val="90000"/>
              </a:lnSpc>
              <a:buFont typeface="Arial" panose="020B0604020202020204" pitchFamily="34" charset="0"/>
              <a:buChar char="•"/>
            </a:pPr>
            <a:r>
              <a:rPr lang="en-US" sz="2000" dirty="0"/>
              <a:t>Radio for assistance </a:t>
            </a:r>
          </a:p>
        </p:txBody>
      </p:sp>
      <p:sp>
        <p:nvSpPr>
          <p:cNvPr id="3" name="Title 2">
            <a:extLst>
              <a:ext uri="{FF2B5EF4-FFF2-40B4-BE49-F238E27FC236}">
                <a16:creationId xmlns:a16="http://schemas.microsoft.com/office/drawing/2014/main" id="{BB5245D2-1405-9258-128D-7A29D2FC6B84}"/>
              </a:ext>
            </a:extLst>
          </p:cNvPr>
          <p:cNvSpPr>
            <a:spLocks noGrp="1"/>
          </p:cNvSpPr>
          <p:nvPr>
            <p:ph type="title"/>
          </p:nvPr>
        </p:nvSpPr>
        <p:spPr>
          <a:xfrm>
            <a:off x="812800" y="228600"/>
            <a:ext cx="10871200" cy="990600"/>
          </a:xfrm>
        </p:spPr>
        <p:txBody>
          <a:bodyPr wrap="square" anchor="ctr">
            <a:normAutofit/>
          </a:bodyPr>
          <a:lstStyle/>
          <a:p>
            <a:pPr>
              <a:lnSpc>
                <a:spcPct val="90000"/>
              </a:lnSpc>
            </a:pPr>
            <a:r>
              <a:rPr lang="en-US"/>
              <a:t>Troubleshooting Problem Behaviors: Arousal Jumping/Biting</a:t>
            </a:r>
          </a:p>
        </p:txBody>
      </p:sp>
    </p:spTree>
    <p:extLst>
      <p:ext uri="{BB962C8B-B14F-4D97-AF65-F5344CB8AC3E}">
        <p14:creationId xmlns:p14="http://schemas.microsoft.com/office/powerpoint/2010/main" val="300330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47FB-476B-2E14-F57B-E2AE08ED0D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5C645F-0817-4643-AF65-9ED81CB6D881}"/>
              </a:ext>
            </a:extLst>
          </p:cNvPr>
          <p:cNvSpPr>
            <a:spLocks noGrp="1"/>
          </p:cNvSpPr>
          <p:nvPr>
            <p:ph type="title"/>
          </p:nvPr>
        </p:nvSpPr>
        <p:spPr>
          <a:xfrm>
            <a:off x="812800" y="228600"/>
            <a:ext cx="10871200" cy="990600"/>
          </a:xfrm>
        </p:spPr>
        <p:txBody>
          <a:bodyPr wrap="square" anchor="ctr">
            <a:normAutofit/>
          </a:bodyPr>
          <a:lstStyle/>
          <a:p>
            <a:r>
              <a:rPr lang="en-US" dirty="0"/>
              <a:t>Troubleshooting Problem Behaviors: Reactivity</a:t>
            </a:r>
          </a:p>
        </p:txBody>
      </p:sp>
      <p:graphicFrame>
        <p:nvGraphicFramePr>
          <p:cNvPr id="7" name="Content Placeholder 1">
            <a:extLst>
              <a:ext uri="{FF2B5EF4-FFF2-40B4-BE49-F238E27FC236}">
                <a16:creationId xmlns:a16="http://schemas.microsoft.com/office/drawing/2014/main" id="{7E3B0D30-AC80-E60C-E194-3AB3ACAF7B09}"/>
              </a:ext>
            </a:extLst>
          </p:cNvPr>
          <p:cNvGraphicFramePr>
            <a:graphicFrameLocks noGrp="1"/>
          </p:cNvGraphicFramePr>
          <p:nvPr>
            <p:ph sz="quarter" idx="1"/>
            <p:extLst>
              <p:ext uri="{D42A27DB-BD31-4B8C-83A1-F6EECF244321}">
                <p14:modId xmlns:p14="http://schemas.microsoft.com/office/powerpoint/2010/main" val="1087185245"/>
              </p:ext>
            </p:extLst>
          </p:nvPr>
        </p:nvGraphicFramePr>
        <p:xfrm>
          <a:off x="812799" y="1676400"/>
          <a:ext cx="10871199" cy="4735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86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14BF66-33E8-6DF3-12B4-F6E86AD3790E}"/>
              </a:ext>
            </a:extLst>
          </p:cNvPr>
          <p:cNvSpPr>
            <a:spLocks noGrp="1"/>
          </p:cNvSpPr>
          <p:nvPr>
            <p:ph sz="quarter" idx="1"/>
          </p:nvPr>
        </p:nvSpPr>
        <p:spPr>
          <a:xfrm>
            <a:off x="812799" y="1676400"/>
            <a:ext cx="10871199" cy="4841358"/>
          </a:xfrm>
          <a:solidFill>
            <a:schemeClr val="bg2">
              <a:lumMod val="90000"/>
            </a:schemeClr>
          </a:solidFill>
        </p:spPr>
        <p:txBody>
          <a:bodyPr/>
          <a:lstStyle/>
          <a:p>
            <a:pPr marL="342900" indent="-342900">
              <a:buFont typeface="Arial" panose="020B0604020202020204" pitchFamily="34" charset="0"/>
              <a:buChar char="•"/>
            </a:pPr>
            <a:r>
              <a:rPr lang="en-US" dirty="0">
                <a:solidFill>
                  <a:srgbClr val="FF0000"/>
                </a:solidFill>
              </a:rPr>
              <a:t>Never be afraid to ask for help! </a:t>
            </a:r>
            <a:r>
              <a:rPr lang="en-US" dirty="0"/>
              <a:t>There is at least one staff member from the volunteer and the behavior department at the shelter 7 days a week. </a:t>
            </a:r>
          </a:p>
          <a:p>
            <a:pPr marL="342900" indent="-342900">
              <a:buFont typeface="Arial" panose="020B0604020202020204" pitchFamily="34" charset="0"/>
              <a:buChar char="•"/>
            </a:pPr>
            <a:r>
              <a:rPr lang="en-US" dirty="0"/>
              <a:t>Talk to the behavior team for:</a:t>
            </a:r>
          </a:p>
          <a:p>
            <a:pPr marL="663575" lvl="1" indent="-342900">
              <a:buFont typeface="Arial" panose="020B0604020202020204" pitchFamily="34" charset="0"/>
              <a:buChar char="•"/>
            </a:pPr>
            <a:r>
              <a:rPr lang="en-US" dirty="0"/>
              <a:t>Tips and advice about working with a certain dog</a:t>
            </a:r>
          </a:p>
          <a:p>
            <a:pPr marL="663575" lvl="1" indent="-342900">
              <a:buFont typeface="Arial" panose="020B0604020202020204" pitchFamily="34" charset="0"/>
              <a:buChar char="•"/>
            </a:pPr>
            <a:r>
              <a:rPr lang="en-US" dirty="0"/>
              <a:t>Concerns about a dog’s progress at the shelter</a:t>
            </a:r>
          </a:p>
          <a:p>
            <a:pPr marL="663575" lvl="1" indent="-342900">
              <a:buFont typeface="Arial" panose="020B0604020202020204" pitchFamily="34" charset="0"/>
              <a:buChar char="•"/>
            </a:pPr>
            <a:r>
              <a:rPr lang="en-US" dirty="0"/>
              <a:t>New and/or concerning behavior that you’ve seen (also record this on the behavior alert board)</a:t>
            </a:r>
          </a:p>
          <a:p>
            <a:pPr marL="342900" indent="-342900">
              <a:buFont typeface="Arial" panose="020B0604020202020204" pitchFamily="34" charset="0"/>
              <a:buChar char="•"/>
            </a:pPr>
            <a:r>
              <a:rPr lang="en-US" dirty="0">
                <a:solidFill>
                  <a:srgbClr val="FF0000"/>
                </a:solidFill>
              </a:rPr>
              <a:t>Do not hesitate to use your radio when:  </a:t>
            </a:r>
          </a:p>
          <a:p>
            <a:pPr marL="663575" lvl="1" indent="-342900">
              <a:buFont typeface="Arial" panose="020B0604020202020204" pitchFamily="34" charset="0"/>
              <a:buChar char="•"/>
            </a:pPr>
            <a:r>
              <a:rPr lang="en-US" dirty="0"/>
              <a:t>A dog that struggles with arousal is not calming down</a:t>
            </a:r>
          </a:p>
          <a:p>
            <a:pPr marL="663575" lvl="1" indent="-342900">
              <a:buFont typeface="Arial" panose="020B0604020202020204" pitchFamily="34" charset="0"/>
              <a:buChar char="•"/>
            </a:pPr>
            <a:r>
              <a:rPr lang="en-US" dirty="0"/>
              <a:t>A dog is showing high levels of FAS, frustration, or aggression</a:t>
            </a:r>
          </a:p>
          <a:p>
            <a:pPr marL="663575" lvl="1" indent="-342900">
              <a:buFont typeface="Arial" panose="020B0604020202020204" pitchFamily="34" charset="0"/>
              <a:buChar char="•"/>
            </a:pPr>
            <a:r>
              <a:rPr lang="en-US" dirty="0"/>
              <a:t>A fearful dog has pancaked or is refusing to return to their kennel </a:t>
            </a:r>
          </a:p>
          <a:p>
            <a:pPr marL="663575" lvl="1" indent="-342900">
              <a:buFont typeface="Arial" panose="020B0604020202020204" pitchFamily="34" charset="0"/>
              <a:buChar char="•"/>
            </a:pPr>
            <a:r>
              <a:rPr lang="en-US" dirty="0"/>
              <a:t>You’re struggling or need any type of assistance with a dog </a:t>
            </a:r>
          </a:p>
          <a:p>
            <a:pPr marL="320675" lvl="1" indent="0"/>
            <a:endParaRPr lang="en-US" dirty="0"/>
          </a:p>
        </p:txBody>
      </p:sp>
      <p:sp>
        <p:nvSpPr>
          <p:cNvPr id="3" name="Title 2">
            <a:extLst>
              <a:ext uri="{FF2B5EF4-FFF2-40B4-BE49-F238E27FC236}">
                <a16:creationId xmlns:a16="http://schemas.microsoft.com/office/drawing/2014/main" id="{F4D2B770-9296-4181-9D3A-BB7DD5A57090}"/>
              </a:ext>
            </a:extLst>
          </p:cNvPr>
          <p:cNvSpPr>
            <a:spLocks noGrp="1"/>
          </p:cNvSpPr>
          <p:nvPr>
            <p:ph type="title"/>
          </p:nvPr>
        </p:nvSpPr>
        <p:spPr/>
        <p:txBody>
          <a:bodyPr>
            <a:normAutofit/>
          </a:bodyPr>
          <a:lstStyle/>
          <a:p>
            <a:r>
              <a:rPr lang="en-US" dirty="0"/>
              <a:t>Asking for Help</a:t>
            </a:r>
          </a:p>
        </p:txBody>
      </p:sp>
    </p:spTree>
    <p:extLst>
      <p:ext uri="{BB962C8B-B14F-4D97-AF65-F5344CB8AC3E}">
        <p14:creationId xmlns:p14="http://schemas.microsoft.com/office/powerpoint/2010/main" val="2791276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181B04-5BF1-6FC5-FF9F-B24530B8E9B3}"/>
              </a:ext>
            </a:extLst>
          </p:cNvPr>
          <p:cNvSpPr>
            <a:spLocks noGrp="1"/>
          </p:cNvSpPr>
          <p:nvPr>
            <p:ph type="title"/>
          </p:nvPr>
        </p:nvSpPr>
        <p:spPr>
          <a:xfrm>
            <a:off x="812800" y="228600"/>
            <a:ext cx="10871200" cy="990600"/>
          </a:xfrm>
        </p:spPr>
        <p:txBody>
          <a:bodyPr wrap="square" anchor="ctr">
            <a:normAutofit/>
          </a:bodyPr>
          <a:lstStyle/>
          <a:p>
            <a:r>
              <a:rPr lang="en-US" dirty="0"/>
              <a:t>Conclusion</a:t>
            </a:r>
          </a:p>
        </p:txBody>
      </p:sp>
      <p:graphicFrame>
        <p:nvGraphicFramePr>
          <p:cNvPr id="13" name="Content Placeholder 1">
            <a:extLst>
              <a:ext uri="{FF2B5EF4-FFF2-40B4-BE49-F238E27FC236}">
                <a16:creationId xmlns:a16="http://schemas.microsoft.com/office/drawing/2014/main" id="{68599621-120E-9B5B-3AB1-39DE07B17D06}"/>
              </a:ext>
            </a:extLst>
          </p:cNvPr>
          <p:cNvGraphicFramePr/>
          <p:nvPr>
            <p:extLst>
              <p:ext uri="{D42A27DB-BD31-4B8C-83A1-F6EECF244321}">
                <p14:modId xmlns:p14="http://schemas.microsoft.com/office/powerpoint/2010/main" val="2247216066"/>
              </p:ext>
            </p:extLst>
          </p:nvPr>
        </p:nvGraphicFramePr>
        <p:xfrm>
          <a:off x="812800" y="1676400"/>
          <a:ext cx="5181600"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dog sitting on a rock&#10;&#10;Description automatically generated">
            <a:extLst>
              <a:ext uri="{FF2B5EF4-FFF2-40B4-BE49-F238E27FC236}">
                <a16:creationId xmlns:a16="http://schemas.microsoft.com/office/drawing/2014/main" id="{21082114-CFE1-355B-A640-9A6A7D7F19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8490" y="1977954"/>
            <a:ext cx="1814212" cy="2418949"/>
          </a:xfrm>
          <a:prstGeom prst="rect">
            <a:avLst/>
          </a:prstGeom>
        </p:spPr>
      </p:pic>
      <p:pic>
        <p:nvPicPr>
          <p:cNvPr id="8" name="Picture 7" descr="A dog sitting on grass&#10;&#10;Description automatically generated">
            <a:extLst>
              <a:ext uri="{FF2B5EF4-FFF2-40B4-BE49-F238E27FC236}">
                <a16:creationId xmlns:a16="http://schemas.microsoft.com/office/drawing/2014/main" id="{36FB43F7-E79D-9EA8-E4DB-FBFDA2917B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3468" y="1977953"/>
            <a:ext cx="1813923" cy="2418949"/>
          </a:xfrm>
          <a:prstGeom prst="rect">
            <a:avLst/>
          </a:prstGeom>
        </p:spPr>
      </p:pic>
      <p:pic>
        <p:nvPicPr>
          <p:cNvPr id="6" name="Picture 5" descr="A dog lying on a blanket&#10;&#10;Description automatically generated">
            <a:extLst>
              <a:ext uri="{FF2B5EF4-FFF2-40B4-BE49-F238E27FC236}">
                <a16:creationId xmlns:a16="http://schemas.microsoft.com/office/drawing/2014/main" id="{4DB6FBCF-1750-F7A9-7217-AFE235E952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878738" y="4248549"/>
            <a:ext cx="2418949" cy="1814211"/>
          </a:xfrm>
          <a:prstGeom prst="rect">
            <a:avLst/>
          </a:prstGeom>
        </p:spPr>
      </p:pic>
    </p:spTree>
    <p:extLst>
      <p:ext uri="{BB962C8B-B14F-4D97-AF65-F5344CB8AC3E}">
        <p14:creationId xmlns:p14="http://schemas.microsoft.com/office/powerpoint/2010/main" val="700699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20DD8E-F181-8CC8-FDAD-466FB577271C}"/>
              </a:ext>
            </a:extLst>
          </p:cNvPr>
          <p:cNvSpPr txBox="1"/>
          <p:nvPr/>
        </p:nvSpPr>
        <p:spPr>
          <a:xfrm>
            <a:off x="1981200" y="1809749"/>
            <a:ext cx="8229599" cy="1938992"/>
          </a:xfrm>
          <a:prstGeom prst="rect">
            <a:avLst/>
          </a:prstGeom>
          <a:noFill/>
        </p:spPr>
        <p:txBody>
          <a:bodyPr wrap="square" rtlCol="0">
            <a:spAutoFit/>
          </a:bodyPr>
          <a:lstStyle/>
          <a:p>
            <a:r>
              <a:rPr lang="en-US" sz="6000" dirty="0"/>
              <a:t>Thank you for being a Head Start Volunteer! </a:t>
            </a:r>
          </a:p>
        </p:txBody>
      </p:sp>
    </p:spTree>
    <p:extLst>
      <p:ext uri="{BB962C8B-B14F-4D97-AF65-F5344CB8AC3E}">
        <p14:creationId xmlns:p14="http://schemas.microsoft.com/office/powerpoint/2010/main" val="202694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a:xfrm>
            <a:off x="116959" y="2675418"/>
            <a:ext cx="9497484" cy="1673225"/>
          </a:xfrm>
        </p:spPr>
        <p:txBody>
          <a:bodyPr/>
          <a:lstStyle/>
          <a:p>
            <a:pPr marL="457200" indent="-457200">
              <a:buFont typeface="Arial" panose="020B0604020202020204" pitchFamily="34" charset="0"/>
              <a:buChar char="•"/>
            </a:pPr>
            <a:r>
              <a:rPr lang="en-US" sz="1800" b="1" dirty="0"/>
              <a:t>High arousal levels - </a:t>
            </a:r>
            <a:r>
              <a:rPr lang="en-US" sz="1400" b="1" dirty="0"/>
              <a:t>May include some or all of the following:</a:t>
            </a:r>
          </a:p>
          <a:p>
            <a:pPr marL="1096963" lvl="1" indent="-457200">
              <a:buFont typeface="Arial" panose="020B0604020202020204" pitchFamily="34" charset="0"/>
              <a:buChar char="•"/>
            </a:pPr>
            <a:r>
              <a:rPr lang="en-US" sz="1600" dirty="0">
                <a:solidFill>
                  <a:schemeClr val="bg1"/>
                </a:solidFill>
              </a:rPr>
              <a:t>Jumpy and hyperactive </a:t>
            </a:r>
          </a:p>
          <a:p>
            <a:pPr marL="1096963" lvl="1" indent="-457200">
              <a:buFont typeface="Arial" panose="020B0604020202020204" pitchFamily="34" charset="0"/>
              <a:buChar char="•"/>
            </a:pPr>
            <a:r>
              <a:rPr lang="en-US" sz="1600" dirty="0">
                <a:solidFill>
                  <a:schemeClr val="bg1"/>
                </a:solidFill>
              </a:rPr>
              <a:t>Mouthy/arousal bites</a:t>
            </a:r>
          </a:p>
          <a:p>
            <a:pPr marL="1096963" lvl="1" indent="-457200">
              <a:buFont typeface="Arial" panose="020B0604020202020204" pitchFamily="34" charset="0"/>
              <a:buChar char="•"/>
            </a:pPr>
            <a:r>
              <a:rPr lang="en-US" sz="1600" dirty="0">
                <a:solidFill>
                  <a:schemeClr val="bg1"/>
                </a:solidFill>
              </a:rPr>
              <a:t>May be reactive to dogs, people, and/or other external stimuli</a:t>
            </a:r>
          </a:p>
          <a:p>
            <a:pPr marL="1096963" lvl="1" indent="-457200">
              <a:buFont typeface="Arial" panose="020B0604020202020204" pitchFamily="34" charset="0"/>
              <a:buChar char="•"/>
            </a:pPr>
            <a:r>
              <a:rPr lang="en-US" sz="1600" dirty="0">
                <a:solidFill>
                  <a:schemeClr val="bg1"/>
                </a:solidFill>
              </a:rPr>
              <a:t>Difficult to leash and may require multiple walking tools </a:t>
            </a:r>
          </a:p>
          <a:p>
            <a:pPr marL="1096963" lvl="1" indent="-457200">
              <a:buFont typeface="Arial" panose="020B0604020202020204" pitchFamily="34" charset="0"/>
              <a:buChar char="•"/>
            </a:pPr>
            <a:r>
              <a:rPr lang="en-US" sz="1600" dirty="0">
                <a:solidFill>
                  <a:schemeClr val="bg1"/>
                </a:solidFill>
              </a:rPr>
              <a:t>Unsettled in the shelter and in need of extra one-on-one attention </a:t>
            </a:r>
          </a:p>
          <a:p>
            <a:pPr marL="1096963" lvl="1" indent="-457200">
              <a:buFont typeface="Arial" panose="020B0604020202020204" pitchFamily="34" charset="0"/>
              <a:buChar char="•"/>
            </a:pPr>
            <a:r>
              <a:rPr lang="en-US" sz="1600" dirty="0">
                <a:solidFill>
                  <a:schemeClr val="bg1"/>
                </a:solidFill>
              </a:rPr>
              <a:t>In need of intervention through training and management </a:t>
            </a:r>
          </a:p>
          <a:p>
            <a:pPr marL="457200" indent="-457200">
              <a:buFont typeface="Arial" panose="020B0604020202020204" pitchFamily="34" charset="0"/>
              <a:buChar char="•"/>
            </a:pPr>
            <a:r>
              <a:rPr lang="en-US" sz="1800" b="1" dirty="0"/>
              <a:t>Fearfulness – </a:t>
            </a:r>
            <a:r>
              <a:rPr lang="en-US" sz="1400" b="1" dirty="0"/>
              <a:t>May include some or all of the following: </a:t>
            </a:r>
          </a:p>
          <a:p>
            <a:pPr marL="1096963" lvl="1" indent="-457200">
              <a:buFont typeface="Arial" panose="020B0604020202020204" pitchFamily="34" charset="0"/>
              <a:buChar char="•"/>
            </a:pPr>
            <a:r>
              <a:rPr lang="en-US" sz="1600" dirty="0">
                <a:solidFill>
                  <a:schemeClr val="bg1"/>
                </a:solidFill>
              </a:rPr>
              <a:t>Body handing and leash sensitivity</a:t>
            </a:r>
          </a:p>
          <a:p>
            <a:pPr marL="1096963" lvl="1" indent="-457200">
              <a:buFont typeface="Arial" panose="020B0604020202020204" pitchFamily="34" charset="0"/>
              <a:buChar char="•"/>
            </a:pPr>
            <a:r>
              <a:rPr lang="en-US" sz="1600" dirty="0">
                <a:solidFill>
                  <a:schemeClr val="bg1"/>
                </a:solidFill>
              </a:rPr>
              <a:t>Shows FAS (fear, anxiety, stress) around dogs, people, the shelter setting, and/or other external stimuli</a:t>
            </a:r>
          </a:p>
          <a:p>
            <a:pPr marL="1096963" lvl="1" indent="-457200">
              <a:buFont typeface="Arial" panose="020B0604020202020204" pitchFamily="34" charset="0"/>
              <a:buChar char="•"/>
            </a:pPr>
            <a:r>
              <a:rPr lang="en-US" sz="1600" dirty="0">
                <a:solidFill>
                  <a:schemeClr val="bg1"/>
                </a:solidFill>
              </a:rPr>
              <a:t>Lacking confidence and may be in fear shutdown </a:t>
            </a:r>
          </a:p>
          <a:p>
            <a:pPr marL="1096963" lvl="1" indent="-457200">
              <a:buFont typeface="Arial" panose="020B0604020202020204" pitchFamily="34" charset="0"/>
              <a:buChar char="•"/>
            </a:pPr>
            <a:r>
              <a:rPr lang="en-US" sz="1600" dirty="0">
                <a:solidFill>
                  <a:schemeClr val="bg1"/>
                </a:solidFill>
              </a:rPr>
              <a:t>In need of intervention through training and management </a:t>
            </a:r>
          </a:p>
        </p:txBody>
      </p:sp>
      <p:sp>
        <p:nvSpPr>
          <p:cNvPr id="13" name="Title 12"/>
          <p:cNvSpPr>
            <a:spLocks noGrp="1"/>
          </p:cNvSpPr>
          <p:nvPr>
            <p:ph type="title"/>
          </p:nvPr>
        </p:nvSpPr>
        <p:spPr/>
        <p:txBody>
          <a:bodyPr/>
          <a:lstStyle/>
          <a:p>
            <a:r>
              <a:rPr lang="en-US" dirty="0"/>
              <a:t>What is a Head Start Dog? </a:t>
            </a:r>
          </a:p>
        </p:txBody>
      </p:sp>
      <p:pic>
        <p:nvPicPr>
          <p:cNvPr id="5" name="Picture 4" descr="A dog sitting on a blanket with a toy&#10;&#10;Description automatically generated">
            <a:extLst>
              <a:ext uri="{FF2B5EF4-FFF2-40B4-BE49-F238E27FC236}">
                <a16:creationId xmlns:a16="http://schemas.microsoft.com/office/drawing/2014/main" id="{3F06A9ED-DB1D-9E10-E20F-EA58850B5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924" y="4348643"/>
            <a:ext cx="1631607" cy="2175668"/>
          </a:xfrm>
          <a:prstGeom prst="rect">
            <a:avLst/>
          </a:prstGeom>
        </p:spPr>
      </p:pic>
      <p:pic>
        <p:nvPicPr>
          <p:cNvPr id="3" name="Picture 2" descr="A dog with a chain on its neck&#10;&#10;Description automatically generated">
            <a:extLst>
              <a:ext uri="{FF2B5EF4-FFF2-40B4-BE49-F238E27FC236}">
                <a16:creationId xmlns:a16="http://schemas.microsoft.com/office/drawing/2014/main" id="{526390DC-8583-705D-E962-185970177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468" y="3082132"/>
            <a:ext cx="1647275" cy="2175668"/>
          </a:xfrm>
          <a:prstGeom prst="rect">
            <a:avLst/>
          </a:prstGeom>
        </p:spPr>
      </p:pic>
    </p:spTree>
    <p:extLst>
      <p:ext uri="{BB962C8B-B14F-4D97-AF65-F5344CB8AC3E}">
        <p14:creationId xmlns:p14="http://schemas.microsoft.com/office/powerpoint/2010/main" val="20447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0C43-D1A9-5B21-1301-7F978AF3A0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08171-C38F-87F8-CD1F-EED02B5AEA4D}"/>
              </a:ext>
            </a:extLst>
          </p:cNvPr>
          <p:cNvSpPr>
            <a:spLocks noGrp="1"/>
          </p:cNvSpPr>
          <p:nvPr>
            <p:ph type="title"/>
          </p:nvPr>
        </p:nvSpPr>
        <p:spPr>
          <a:xfrm>
            <a:off x="812800" y="228600"/>
            <a:ext cx="10871200" cy="990600"/>
          </a:xfrm>
        </p:spPr>
        <p:txBody>
          <a:bodyPr vert="horz" wrap="square" lIns="91440" tIns="45720" rIns="91440" bIns="45720" numCol="1" anchor="ctr" anchorCtr="0" compatLnSpc="1">
            <a:prstTxWarp prst="textNoShape">
              <a:avLst/>
            </a:prstTxWarp>
            <a:normAutofit/>
          </a:bodyPr>
          <a:lstStyle/>
          <a:p>
            <a:r>
              <a:rPr lang="en-US" b="1" kern="1200">
                <a:latin typeface="+mj-lt"/>
                <a:ea typeface="+mj-ea"/>
                <a:cs typeface="+mj-cs"/>
              </a:rPr>
              <a:t>Head Start Dogs vs. Head Start Walker Level</a:t>
            </a:r>
          </a:p>
        </p:txBody>
      </p:sp>
      <p:graphicFrame>
        <p:nvGraphicFramePr>
          <p:cNvPr id="16" name="TextBox 1">
            <a:extLst>
              <a:ext uri="{FF2B5EF4-FFF2-40B4-BE49-F238E27FC236}">
                <a16:creationId xmlns:a16="http://schemas.microsoft.com/office/drawing/2014/main" id="{53907D71-C1B9-B386-B95E-F3A1223D5AC2}"/>
              </a:ext>
            </a:extLst>
          </p:cNvPr>
          <p:cNvGraphicFramePr/>
          <p:nvPr>
            <p:extLst>
              <p:ext uri="{D42A27DB-BD31-4B8C-83A1-F6EECF244321}">
                <p14:modId xmlns:p14="http://schemas.microsoft.com/office/powerpoint/2010/main" val="4177570329"/>
              </p:ext>
            </p:extLst>
          </p:nvPr>
        </p:nvGraphicFramePr>
        <p:xfrm>
          <a:off x="812800" y="1676400"/>
          <a:ext cx="10659730" cy="477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53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EFB97-40DC-95A4-5255-FF968C33450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6D311E-A7F9-0150-076B-080ABE2AEAC5}"/>
              </a:ext>
            </a:extLst>
          </p:cNvPr>
          <p:cNvSpPr>
            <a:spLocks noGrp="1"/>
          </p:cNvSpPr>
          <p:nvPr>
            <p:ph type="title"/>
          </p:nvPr>
        </p:nvSpPr>
        <p:spPr>
          <a:xfrm>
            <a:off x="812800" y="228600"/>
            <a:ext cx="10871200" cy="990600"/>
          </a:xfrm>
        </p:spPr>
        <p:txBody>
          <a:bodyPr vert="horz" wrap="square" lIns="91440" tIns="45720" rIns="91440" bIns="45720" numCol="1" anchor="ctr" anchorCtr="0" compatLnSpc="1">
            <a:prstTxWarp prst="textNoShape">
              <a:avLst/>
            </a:prstTxWarp>
            <a:normAutofit/>
          </a:bodyPr>
          <a:lstStyle/>
          <a:p>
            <a:r>
              <a:rPr lang="en-US" dirty="0"/>
              <a:t>Back of House (BOH) Head Start Dogs</a:t>
            </a:r>
            <a:endParaRPr lang="en-US" b="1" kern="1200" dirty="0">
              <a:latin typeface="+mj-lt"/>
              <a:ea typeface="+mj-ea"/>
              <a:cs typeface="+mj-cs"/>
            </a:endParaRPr>
          </a:p>
        </p:txBody>
      </p:sp>
      <p:graphicFrame>
        <p:nvGraphicFramePr>
          <p:cNvPr id="16" name="TextBox 1">
            <a:extLst>
              <a:ext uri="{FF2B5EF4-FFF2-40B4-BE49-F238E27FC236}">
                <a16:creationId xmlns:a16="http://schemas.microsoft.com/office/drawing/2014/main" id="{8999A305-37B6-461C-C952-5FCA29C322F6}"/>
              </a:ext>
            </a:extLst>
          </p:cNvPr>
          <p:cNvGraphicFramePr/>
          <p:nvPr>
            <p:extLst>
              <p:ext uri="{D42A27DB-BD31-4B8C-83A1-F6EECF244321}">
                <p14:modId xmlns:p14="http://schemas.microsoft.com/office/powerpoint/2010/main" val="582988854"/>
              </p:ext>
            </p:extLst>
          </p:nvPr>
        </p:nvGraphicFramePr>
        <p:xfrm>
          <a:off x="812800" y="1676400"/>
          <a:ext cx="10659730" cy="477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550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98C523E-F187-7B90-2BDE-DA8301F655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67D883-20FC-75FC-7588-ECA6EE7A07F3}"/>
              </a:ext>
            </a:extLst>
          </p:cNvPr>
          <p:cNvSpPr>
            <a:spLocks noGrp="1"/>
          </p:cNvSpPr>
          <p:nvPr>
            <p:ph type="ctrTitle"/>
          </p:nvPr>
        </p:nvSpPr>
        <p:spPr>
          <a:xfrm>
            <a:off x="1587500" y="-1066800"/>
            <a:ext cx="8636000" cy="1828800"/>
          </a:xfrm>
        </p:spPr>
        <p:txBody>
          <a:bodyPr/>
          <a:lstStyle/>
          <a:p>
            <a:r>
              <a:rPr lang="en-US" dirty="0"/>
              <a:t>Body Language Overview </a:t>
            </a:r>
          </a:p>
        </p:txBody>
      </p:sp>
      <p:pic>
        <p:nvPicPr>
          <p:cNvPr id="5" name="Online Media 4" title="Dog Body Language 101">
            <a:hlinkClick r:id="" action="ppaction://media"/>
            <a:extLst>
              <a:ext uri="{FF2B5EF4-FFF2-40B4-BE49-F238E27FC236}">
                <a16:creationId xmlns:a16="http://schemas.microsoft.com/office/drawing/2014/main" id="{FCF99DA7-D175-95B3-94C9-723BBBA86587}"/>
              </a:ext>
            </a:extLst>
          </p:cNvPr>
          <p:cNvPicPr>
            <a:picLocks noRot="1" noChangeAspect="1"/>
          </p:cNvPicPr>
          <p:nvPr>
            <a:videoFile r:link="rId1"/>
          </p:nvPr>
        </p:nvPicPr>
        <p:blipFill>
          <a:blip r:embed="rId3"/>
          <a:stretch>
            <a:fillRect/>
          </a:stretch>
        </p:blipFill>
        <p:spPr>
          <a:xfrm>
            <a:off x="1452562" y="762000"/>
            <a:ext cx="8905875" cy="5031831"/>
          </a:xfrm>
          <a:prstGeom prst="rect">
            <a:avLst/>
          </a:prstGeom>
        </p:spPr>
      </p:pic>
    </p:spTree>
    <p:extLst>
      <p:ext uri="{BB962C8B-B14F-4D97-AF65-F5344CB8AC3E}">
        <p14:creationId xmlns:p14="http://schemas.microsoft.com/office/powerpoint/2010/main" val="4115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EDEAC-47C4-1AA9-F866-920121C9C42E}"/>
              </a:ext>
            </a:extLst>
          </p:cNvPr>
          <p:cNvSpPr>
            <a:spLocks noGrp="1"/>
          </p:cNvSpPr>
          <p:nvPr>
            <p:ph type="ctrTitle"/>
          </p:nvPr>
        </p:nvSpPr>
        <p:spPr>
          <a:xfrm>
            <a:off x="1587500" y="-1066800"/>
            <a:ext cx="8636000" cy="1828800"/>
          </a:xfrm>
        </p:spPr>
        <p:txBody>
          <a:bodyPr/>
          <a:lstStyle/>
          <a:p>
            <a:r>
              <a:rPr lang="en-US" dirty="0"/>
              <a:t>Body Language Overview </a:t>
            </a:r>
          </a:p>
        </p:txBody>
      </p:sp>
      <p:pic>
        <p:nvPicPr>
          <p:cNvPr id="4" name="Content Placeholder 3">
            <a:extLst>
              <a:ext uri="{FF2B5EF4-FFF2-40B4-BE49-F238E27FC236}">
                <a16:creationId xmlns:a16="http://schemas.microsoft.com/office/drawing/2014/main" id="{B476E970-F1EE-3F8E-817A-2A48C0DFEC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3638" y="2166937"/>
            <a:ext cx="10024724"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5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4B6E4-C522-FD5F-DC66-3868D342E607}"/>
              </a:ext>
            </a:extLst>
          </p:cNvPr>
          <p:cNvSpPr>
            <a:spLocks noGrp="1"/>
          </p:cNvSpPr>
          <p:nvPr>
            <p:ph type="title"/>
          </p:nvPr>
        </p:nvSpPr>
        <p:spPr>
          <a:xfrm>
            <a:off x="812800" y="228600"/>
            <a:ext cx="10871200" cy="990600"/>
          </a:xfrm>
        </p:spPr>
        <p:txBody>
          <a:bodyPr wrap="square" anchor="ctr">
            <a:normAutofit/>
          </a:bodyPr>
          <a:lstStyle/>
          <a:p>
            <a:r>
              <a:rPr lang="en-US" dirty="0"/>
              <a:t>Aroused Body Language</a:t>
            </a:r>
          </a:p>
        </p:txBody>
      </p:sp>
      <p:graphicFrame>
        <p:nvGraphicFramePr>
          <p:cNvPr id="7" name="Content Placeholder 1">
            <a:extLst>
              <a:ext uri="{FF2B5EF4-FFF2-40B4-BE49-F238E27FC236}">
                <a16:creationId xmlns:a16="http://schemas.microsoft.com/office/drawing/2014/main" id="{35F9350E-DAC1-EC3A-794B-70448D415925}"/>
              </a:ext>
            </a:extLst>
          </p:cNvPr>
          <p:cNvGraphicFramePr>
            <a:graphicFrameLocks noGrp="1"/>
          </p:cNvGraphicFramePr>
          <p:nvPr>
            <p:ph sz="quarter" idx="1"/>
            <p:extLst>
              <p:ext uri="{D42A27DB-BD31-4B8C-83A1-F6EECF244321}">
                <p14:modId xmlns:p14="http://schemas.microsoft.com/office/powerpoint/2010/main" val="2821148414"/>
              </p:ext>
            </p:extLst>
          </p:nvPr>
        </p:nvGraphicFramePr>
        <p:xfrm>
          <a:off x="812800" y="1676400"/>
          <a:ext cx="7543260" cy="448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dog standing on its hind legs&#10;&#10;Description automatically generated">
            <a:extLst>
              <a:ext uri="{FF2B5EF4-FFF2-40B4-BE49-F238E27FC236}">
                <a16:creationId xmlns:a16="http://schemas.microsoft.com/office/drawing/2014/main" id="{6778DB1B-338E-9DDB-E005-F61E73048A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5540" y="1945532"/>
            <a:ext cx="1794595" cy="2393004"/>
          </a:xfrm>
          <a:prstGeom prst="rect">
            <a:avLst/>
          </a:prstGeom>
        </p:spPr>
      </p:pic>
      <p:pic>
        <p:nvPicPr>
          <p:cNvPr id="9" name="Picture 8" descr="A dog sitting on a blue mat&#10;&#10;Description automatically generated">
            <a:extLst>
              <a:ext uri="{FF2B5EF4-FFF2-40B4-BE49-F238E27FC236}">
                <a16:creationId xmlns:a16="http://schemas.microsoft.com/office/drawing/2014/main" id="{6F4720DA-A833-D5EA-809A-553F1306B8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9405" y="4056434"/>
            <a:ext cx="1794595" cy="2393060"/>
          </a:xfrm>
          <a:prstGeom prst="rect">
            <a:avLst/>
          </a:prstGeom>
        </p:spPr>
      </p:pic>
    </p:spTree>
    <p:extLst>
      <p:ext uri="{BB962C8B-B14F-4D97-AF65-F5344CB8AC3E}">
        <p14:creationId xmlns:p14="http://schemas.microsoft.com/office/powerpoint/2010/main" val="391455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8C1B9E-8005-CA63-59C5-B157E5E681FD}"/>
              </a:ext>
            </a:extLst>
          </p:cNvPr>
          <p:cNvSpPr>
            <a:spLocks noGrp="1"/>
          </p:cNvSpPr>
          <p:nvPr>
            <p:ph type="title"/>
          </p:nvPr>
        </p:nvSpPr>
        <p:spPr>
          <a:xfrm>
            <a:off x="812800" y="228600"/>
            <a:ext cx="10871200" cy="990600"/>
          </a:xfrm>
        </p:spPr>
        <p:txBody>
          <a:bodyPr wrap="square" anchor="ctr">
            <a:normAutofit/>
          </a:bodyPr>
          <a:lstStyle/>
          <a:p>
            <a:r>
              <a:rPr lang="en-US" dirty="0"/>
              <a:t>Fearful Body Language</a:t>
            </a:r>
          </a:p>
        </p:txBody>
      </p:sp>
      <p:graphicFrame>
        <p:nvGraphicFramePr>
          <p:cNvPr id="5" name="Content Placeholder 1">
            <a:extLst>
              <a:ext uri="{FF2B5EF4-FFF2-40B4-BE49-F238E27FC236}">
                <a16:creationId xmlns:a16="http://schemas.microsoft.com/office/drawing/2014/main" id="{3D6B9FD0-C37B-B755-46C5-ECE1DA0CE143}"/>
              </a:ext>
            </a:extLst>
          </p:cNvPr>
          <p:cNvGraphicFramePr>
            <a:graphicFrameLocks noGrp="1"/>
          </p:cNvGraphicFramePr>
          <p:nvPr>
            <p:ph sz="quarter" idx="1"/>
            <p:extLst>
              <p:ext uri="{D42A27DB-BD31-4B8C-83A1-F6EECF244321}">
                <p14:modId xmlns:p14="http://schemas.microsoft.com/office/powerpoint/2010/main" val="1960279441"/>
              </p:ext>
            </p:extLst>
          </p:nvPr>
        </p:nvGraphicFramePr>
        <p:xfrm>
          <a:off x="812800" y="1676400"/>
          <a:ext cx="7008238" cy="4753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dog standing on a leash&#10;&#10;Description automatically generated">
            <a:extLst>
              <a:ext uri="{FF2B5EF4-FFF2-40B4-BE49-F238E27FC236}">
                <a16:creationId xmlns:a16="http://schemas.microsoft.com/office/drawing/2014/main" id="{9ADB5014-E7C2-38F6-A963-A5C21D5518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7412" y="3015368"/>
            <a:ext cx="1556588" cy="2075646"/>
          </a:xfrm>
          <a:prstGeom prst="rect">
            <a:avLst/>
          </a:prstGeom>
        </p:spPr>
      </p:pic>
      <p:pic>
        <p:nvPicPr>
          <p:cNvPr id="8" name="Picture 7" descr="A dog sitting on the floor&#10;&#10;Description automatically generated">
            <a:extLst>
              <a:ext uri="{FF2B5EF4-FFF2-40B4-BE49-F238E27FC236}">
                <a16:creationId xmlns:a16="http://schemas.microsoft.com/office/drawing/2014/main" id="{6407719E-44E9-6801-E7CB-2BD49B1069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7359" y="1817876"/>
            <a:ext cx="1556589" cy="2090224"/>
          </a:xfrm>
          <a:prstGeom prst="rect">
            <a:avLst/>
          </a:prstGeom>
        </p:spPr>
      </p:pic>
      <p:pic>
        <p:nvPicPr>
          <p:cNvPr id="9" name="Picture 8" descr="A dog on a leash&#10;&#10;Description automatically generated">
            <a:extLst>
              <a:ext uri="{FF2B5EF4-FFF2-40B4-BE49-F238E27FC236}">
                <a16:creationId xmlns:a16="http://schemas.microsoft.com/office/drawing/2014/main" id="{52874B02-0D07-4317-C70B-B1B1A0561E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7359" y="4195084"/>
            <a:ext cx="1556590" cy="2069529"/>
          </a:xfrm>
          <a:prstGeom prst="rect">
            <a:avLst/>
          </a:prstGeom>
        </p:spPr>
      </p:pic>
    </p:spTree>
    <p:extLst>
      <p:ext uri="{BB962C8B-B14F-4D97-AF65-F5344CB8AC3E}">
        <p14:creationId xmlns:p14="http://schemas.microsoft.com/office/powerpoint/2010/main" val="2050373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SHV Theme">
  <a:themeElements>
    <a:clrScheme name="Custom 5">
      <a:dk1>
        <a:sysClr val="windowText" lastClr="000000"/>
      </a:dk1>
      <a:lt1>
        <a:sysClr val="window" lastClr="FFFFFF"/>
      </a:lt1>
      <a:dk2>
        <a:srgbClr val="775F55"/>
      </a:dk2>
      <a:lt2>
        <a:srgbClr val="EBDDC3"/>
      </a:lt2>
      <a:accent1>
        <a:srgbClr val="66CCCC"/>
      </a:accent1>
      <a:accent2>
        <a:srgbClr val="FF9966"/>
      </a:accent2>
      <a:accent3>
        <a:srgbClr val="CCCC99"/>
      </a:accent3>
      <a:accent4>
        <a:srgbClr val="FFCC66"/>
      </a:accent4>
      <a:accent5>
        <a:srgbClr val="7BA79D"/>
      </a:accent5>
      <a:accent6>
        <a:srgbClr val="968C8C"/>
      </a:accent6>
      <a:hlink>
        <a:srgbClr val="66CCCC"/>
      </a:hlink>
      <a:folHlink>
        <a:srgbClr val="704404"/>
      </a:folHlink>
    </a:clrScheme>
    <a:fontScheme name="HSHV brand">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SHV PowerPoint Template 2019" id="{FD0DC3D3-3779-4F32-8687-E0BCA6F1FA4D}" vid="{9B5D41B3-0DC3-493B-BC76-D35D08232C8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6fc92d-4433-4a74-9374-1d04ef13c0bd" xsi:nil="true"/>
    <lcf76f155ced4ddcb4097134ff3c332f xmlns="e30fac99-e140-4adc-8969-6de2f38b8e2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255462307E0B47AA0774FA3B495E6A" ma:contentTypeVersion="34" ma:contentTypeDescription="Create a new document." ma:contentTypeScope="" ma:versionID="d17ae5624e2bc75c16e1b0f6845ef27f">
  <xsd:schema xmlns:xsd="http://www.w3.org/2001/XMLSchema" xmlns:xs="http://www.w3.org/2001/XMLSchema" xmlns:p="http://schemas.microsoft.com/office/2006/metadata/properties" xmlns:ns2="e30fac99-e140-4adc-8969-6de2f38b8e20" xmlns:ns3="d66fc92d-4433-4a74-9374-1d04ef13c0bd" xmlns:ns4="0dac55e1-b0cb-4b69-b1d2-ce3f94face7e" targetNamespace="http://schemas.microsoft.com/office/2006/metadata/properties" ma:root="true" ma:fieldsID="cecfac501c523b03159c303a76c708ba" ns2:_="" ns3:_="" ns4:_="">
    <xsd:import namespace="e30fac99-e140-4adc-8969-6de2f38b8e20"/>
    <xsd:import namespace="d66fc92d-4433-4a74-9374-1d04ef13c0bd"/>
    <xsd:import namespace="0dac55e1-b0cb-4b69-b1d2-ce3f94face7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fac99-e140-4adc-8969-6de2f38b8e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1152fc8-791c-4acc-9577-f85efad0f655"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fc92d-4433-4a74-9374-1d04ef13c0b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9d83d9-0976-49f3-99b0-0e26245b6608}" ma:internalName="TaxCatchAll" ma:showField="CatchAllData" ma:web="d66fc92d-4433-4a74-9374-1d04ef13c0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ac55e1-b0cb-4b69-b1d2-ce3f94face7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1C48A-A6A2-4669-852E-32DAA9D6828E}">
  <ds:schemaRefs>
    <ds:schemaRef ds:uri="http://schemas.microsoft.com/office/2006/metadata/properties"/>
    <ds:schemaRef ds:uri="http://schemas.microsoft.com/office/infopath/2007/PartnerControls"/>
    <ds:schemaRef ds:uri="d66fc92d-4433-4a74-9374-1d04ef13c0bd"/>
    <ds:schemaRef ds:uri="e30fac99-e140-4adc-8969-6de2f38b8e20"/>
  </ds:schemaRefs>
</ds:datastoreItem>
</file>

<file path=customXml/itemProps2.xml><?xml version="1.0" encoding="utf-8"?>
<ds:datastoreItem xmlns:ds="http://schemas.openxmlformats.org/officeDocument/2006/customXml" ds:itemID="{268CFCDF-9ABE-4ED4-9786-75F1D8442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fac99-e140-4adc-8969-6de2f38b8e20"/>
    <ds:schemaRef ds:uri="d66fc92d-4433-4a74-9374-1d04ef13c0bd"/>
    <ds:schemaRef ds:uri="0dac55e1-b0cb-4b69-b1d2-ce3f94fac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30205E-21E7-4D31-ABE4-45764C7ED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1605</TotalTime>
  <Words>2297</Words>
  <Application>Microsoft Office PowerPoint</Application>
  <PresentationFormat>Widescreen</PresentationFormat>
  <Paragraphs>198</Paragraphs>
  <Slides>29</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Century Gothic</vt:lpstr>
      <vt:lpstr>Tw Cen MT</vt:lpstr>
      <vt:lpstr>Wingdings</vt:lpstr>
      <vt:lpstr>Wingdings 2</vt:lpstr>
      <vt:lpstr>HSHV Theme</vt:lpstr>
      <vt:lpstr>Head Start Dog Walking Training</vt:lpstr>
      <vt:lpstr>Introduction Video</vt:lpstr>
      <vt:lpstr>What is a Head Start Dog? </vt:lpstr>
      <vt:lpstr>Head Start Dogs vs. Head Start Walker Level</vt:lpstr>
      <vt:lpstr>Back of House (BOH) Head Start Dogs</vt:lpstr>
      <vt:lpstr>Body Language Overview </vt:lpstr>
      <vt:lpstr>Body Language Overview </vt:lpstr>
      <vt:lpstr>Aroused Body Language</vt:lpstr>
      <vt:lpstr>Fearful Body Language</vt:lpstr>
      <vt:lpstr>PowerPoint Presentation</vt:lpstr>
      <vt:lpstr>PowerPoint Presentation</vt:lpstr>
      <vt:lpstr>Objective vs. Subjective Language Reminder</vt:lpstr>
      <vt:lpstr>Overview of the Hormone Cortisol</vt:lpstr>
      <vt:lpstr>Overview of Neurotransmitters</vt:lpstr>
      <vt:lpstr>ABC’s of Dog Training</vt:lpstr>
      <vt:lpstr>Positive Reinforcement Training</vt:lpstr>
      <vt:lpstr>Positive Reinforcement Training</vt:lpstr>
      <vt:lpstr>Clicker Training Overview</vt:lpstr>
      <vt:lpstr>Clicker Training Overview: Reminder</vt:lpstr>
      <vt:lpstr>Clicker Training Video Examples</vt:lpstr>
      <vt:lpstr>Head Start Resource Manual</vt:lpstr>
      <vt:lpstr>Common Training Exercises: </vt:lpstr>
      <vt:lpstr>Common Training Exercises: </vt:lpstr>
      <vt:lpstr>Additional Activities: </vt:lpstr>
      <vt:lpstr>Troubleshooting Problem Behaviors: Arousal Jumping/Biting</vt:lpstr>
      <vt:lpstr>Troubleshooting Problem Behaviors: Reactivity</vt:lpstr>
      <vt:lpstr>Asking for Help</vt:lpstr>
      <vt:lpstr>Conclusion</vt:lpstr>
      <vt:lpstr>PowerPoint Presentation</vt:lpstr>
    </vt:vector>
  </TitlesOfParts>
  <Company>HSHV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standard colors and font</dc:title>
  <dc:creator>Annemarie Staley</dc:creator>
  <cp:lastModifiedBy>Victoria Sushka</cp:lastModifiedBy>
  <cp:revision>5</cp:revision>
  <dcterms:created xsi:type="dcterms:W3CDTF">2020-08-05T16:03:04Z</dcterms:created>
  <dcterms:modified xsi:type="dcterms:W3CDTF">2024-08-14T15:27:31Z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0x010100C0255462307E0B47AA0774FA3B495E6A</vt:lpwstr>
  </property>
  <property fmtid="{D5CDD505-2E9C-101B-9397-08002B2CF9AE}" pid="3" name="Primary Department(s)">
    <vt:lpwstr>Marketing</vt:lpwstr>
  </property>
  <property fmtid="{D5CDD505-2E9C-101B-9397-08002B2CF9AE}" pid="4" name="OSHA related content">
    <vt:bool>false</vt:bool>
  </property>
  <property fmtid="{D5CDD505-2E9C-101B-9397-08002B2CF9AE}" pid="5" name="Title-Description">
    <vt:lpwstr>PowerPoint Presentation - standard colors and font</vt:lpwstr>
  </property>
  <property fmtid="{D5CDD505-2E9C-101B-9397-08002B2CF9AE}" pid="6" name="Law-Regulation Related">
    <vt:bool>false</vt:bool>
  </property>
</Properties>
</file>