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8" r:id="rId7"/>
    <p:sldId id="328" r:id="rId8"/>
    <p:sldId id="337" r:id="rId9"/>
    <p:sldId id="355" r:id="rId10"/>
    <p:sldId id="338" r:id="rId11"/>
    <p:sldId id="275" r:id="rId12"/>
    <p:sldId id="339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40" r:id="rId25"/>
    <p:sldId id="268" r:id="rId26"/>
    <p:sldId id="352" r:id="rId27"/>
    <p:sldId id="353" r:id="rId28"/>
    <p:sldId id="354" r:id="rId29"/>
    <p:sldId id="335" r:id="rId30"/>
    <p:sldId id="33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4" Type="http://schemas.openxmlformats.org/officeDocument/2006/relationships/image" Target="../media/image14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5" Type="http://schemas.openxmlformats.org/officeDocument/2006/relationships/image" Target="../media/image14.svg"/><Relationship Id="rId4" Type="http://schemas.openxmlformats.org/officeDocument/2006/relationships/image" Target="../media/image16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/Relationships>
</file>

<file path=ppt/diagrams/_rels/data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image" Target="../media/image22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4" Type="http://schemas.openxmlformats.org/officeDocument/2006/relationships/image" Target="../media/image14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Relationship Id="rId5" Type="http://schemas.openxmlformats.org/officeDocument/2006/relationships/image" Target="../media/image14.svg"/><Relationship Id="rId4" Type="http://schemas.openxmlformats.org/officeDocument/2006/relationships/image" Target="../media/image16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/Relationships>
</file>

<file path=ppt/diagrams/_rels/drawing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is enrichment?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Enrichment is the practice of providing opportunities for mental and physical engagement with natural behaviors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17DBD050-3BBB-42D0-87EE-77057F7707D2}">
      <dgm:prSet/>
      <dgm:spPr/>
      <dgm:t>
        <a:bodyPr/>
        <a:lstStyle/>
        <a:p>
          <a:endParaRPr lang="en-US" dirty="0"/>
        </a:p>
      </dgm:t>
    </dgm:pt>
    <dgm:pt modelId="{22A5D966-7572-48ED-A5C6-D36BAC2FD885}" type="parTrans" cxnId="{4DD72D35-838F-422F-91E7-0053F3F98E6A}">
      <dgm:prSet/>
      <dgm:spPr/>
      <dgm:t>
        <a:bodyPr/>
        <a:lstStyle/>
        <a:p>
          <a:endParaRPr lang="en-US"/>
        </a:p>
      </dgm:t>
    </dgm:pt>
    <dgm:pt modelId="{54C059CA-3C64-4B95-AFE9-3E04BEB60FC2}" type="sibTrans" cxnId="{4DD72D35-838F-422F-91E7-0053F3F98E6A}">
      <dgm:prSet/>
      <dgm:spPr/>
      <dgm:t>
        <a:bodyPr/>
        <a:lstStyle/>
        <a:p>
          <a:endParaRPr lang="en-US"/>
        </a:p>
      </dgm:t>
    </dgm:pt>
    <dgm:pt modelId="{A1879E6D-68B6-48FB-BF3C-750364133F6B}">
      <dgm:prSet/>
      <dgm:spPr/>
      <dgm:t>
        <a:bodyPr/>
        <a:lstStyle/>
        <a:p>
          <a:r>
            <a:rPr lang="en-US" b="0" dirty="0"/>
            <a:t>Includes a wide variety of activities</a:t>
          </a:r>
        </a:p>
      </dgm:t>
    </dgm:pt>
    <dgm:pt modelId="{C3BC7B24-CD31-4C4C-BE08-FD50C75284F7}" type="parTrans" cxnId="{D6BBE5F3-948C-4A2C-9A11-472E66E7D3E6}">
      <dgm:prSet/>
      <dgm:spPr/>
      <dgm:t>
        <a:bodyPr/>
        <a:lstStyle/>
        <a:p>
          <a:endParaRPr lang="en-US"/>
        </a:p>
      </dgm:t>
    </dgm:pt>
    <dgm:pt modelId="{083BF987-C7E0-4B9B-825B-883E6E0D8DE2}" type="sibTrans" cxnId="{D6BBE5F3-948C-4A2C-9A11-472E66E7D3E6}">
      <dgm:prSet/>
      <dgm:spPr/>
      <dgm:t>
        <a:bodyPr/>
        <a:lstStyle/>
        <a:p>
          <a:endParaRPr lang="en-US"/>
        </a:p>
      </dgm:t>
    </dgm:pt>
    <dgm:pt modelId="{8FCFB82D-FF3E-4B98-83F9-0B2D736B6F8B}">
      <dgm:prSet/>
      <dgm:spPr/>
      <dgm:t>
        <a:bodyPr/>
        <a:lstStyle/>
        <a:p>
          <a:r>
            <a:rPr lang="en-US" b="0" dirty="0"/>
            <a:t>Think about the natural history and typical environment of the dog</a:t>
          </a:r>
        </a:p>
      </dgm:t>
    </dgm:pt>
    <dgm:pt modelId="{546FB28C-D571-42DC-9C1A-17041C4C974F}" type="parTrans" cxnId="{2DC15183-8DCB-4375-A675-1EB8F35BB7DA}">
      <dgm:prSet/>
      <dgm:spPr/>
      <dgm:t>
        <a:bodyPr/>
        <a:lstStyle/>
        <a:p>
          <a:endParaRPr lang="en-US"/>
        </a:p>
      </dgm:t>
    </dgm:pt>
    <dgm:pt modelId="{7D261BE7-09F2-4802-B375-F089E0D87489}" type="sibTrans" cxnId="{2DC15183-8DCB-4375-A675-1EB8F35BB7DA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8200AF17-B0A4-4BFF-A92E-B88BE16DCF2E}" type="presOf" srcId="{8FCFB82D-FF3E-4B98-83F9-0B2D736B6F8B}" destId="{F0DA84DF-AD99-4C5E-AF7A-309A6BED6EA8}" srcOrd="0" destOrd="2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4DD72D35-838F-422F-91E7-0053F3F98E6A}" srcId="{38514967-C62A-489D-83EC-8A6193792A00}" destId="{17DBD050-3BBB-42D0-87EE-77057F7707D2}" srcOrd="3" destOrd="0" parTransId="{22A5D966-7572-48ED-A5C6-D36BAC2FD885}" sibTransId="{54C059CA-3C64-4B95-AFE9-3E04BEB60FC2}"/>
    <dgm:cxn modelId="{72716037-5956-4CD2-8DF1-C351F891707F}" type="presOf" srcId="{A1879E6D-68B6-48FB-BF3C-750364133F6B}" destId="{F0DA84DF-AD99-4C5E-AF7A-309A6BED6EA8}" srcOrd="0" destOrd="1" presId="urn:microsoft.com/office/officeart/2005/8/layout/list1"/>
    <dgm:cxn modelId="{6E4BAE3A-B253-40F9-AE87-02AB16854408}" type="presOf" srcId="{17DBD050-3BBB-42D0-87EE-77057F7707D2}" destId="{F0DA84DF-AD99-4C5E-AF7A-309A6BED6EA8}" srcOrd="0" destOrd="3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2DC15183-8DCB-4375-A675-1EB8F35BB7DA}" srcId="{38514967-C62A-489D-83EC-8A6193792A00}" destId="{8FCFB82D-FF3E-4B98-83F9-0B2D736B6F8B}" srcOrd="2" destOrd="0" parTransId="{546FB28C-D571-42DC-9C1A-17041C4C974F}" sibTransId="{7D261BE7-09F2-4802-B375-F089E0D87489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D6BBE5F3-948C-4A2C-9A11-472E66E7D3E6}" srcId="{38514967-C62A-489D-83EC-8A6193792A00}" destId="{A1879E6D-68B6-48FB-BF3C-750364133F6B}" srcOrd="1" destOrd="0" parTransId="{C3BC7B24-CD31-4C4C-BE08-FD50C75284F7}" sibTransId="{083BF987-C7E0-4B9B-825B-883E6E0D8DE2}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are the benefits?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Can be used for both fearful and excitable dogs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BF47A72A-11D8-4768-AC66-90656367CCBF}">
      <dgm:prSet/>
      <dgm:spPr/>
      <dgm:t>
        <a:bodyPr/>
        <a:lstStyle/>
        <a:p>
          <a:endParaRPr lang="en-US" b="0" dirty="0"/>
        </a:p>
      </dgm:t>
    </dgm:pt>
    <dgm:pt modelId="{E31E3661-B589-4F83-9F61-D3EAF11F9B20}" type="parTrans" cxnId="{6B3B9579-4E0D-48B2-9AD1-3D48AB00CB2A}">
      <dgm:prSet/>
      <dgm:spPr/>
      <dgm:t>
        <a:bodyPr/>
        <a:lstStyle/>
        <a:p>
          <a:endParaRPr lang="en-US"/>
        </a:p>
      </dgm:t>
    </dgm:pt>
    <dgm:pt modelId="{5FB2D37B-C2A1-4A5C-94E0-B31D2C32E626}" type="sibTrans" cxnId="{6B3B9579-4E0D-48B2-9AD1-3D48AB00CB2A}">
      <dgm:prSet/>
      <dgm:spPr/>
      <dgm:t>
        <a:bodyPr/>
        <a:lstStyle/>
        <a:p>
          <a:endParaRPr lang="en-US"/>
        </a:p>
      </dgm:t>
    </dgm:pt>
    <dgm:pt modelId="{4D79744D-050A-4419-B724-E74242DBE9BE}">
      <dgm:prSet/>
      <dgm:spPr/>
      <dgm:t>
        <a:bodyPr/>
        <a:lstStyle/>
        <a:p>
          <a:r>
            <a:rPr lang="en-US" b="0" dirty="0"/>
            <a:t>Low pressure interaction is great for building confidence, allows fearful dog to explore and engage at their speed</a:t>
          </a:r>
        </a:p>
      </dgm:t>
    </dgm:pt>
    <dgm:pt modelId="{6BFA2C66-A48A-483C-A026-60CEE5080FE6}" type="parTrans" cxnId="{7F73393A-9BD0-4F22-8A8A-05B32BCFEE8A}">
      <dgm:prSet/>
      <dgm:spPr/>
      <dgm:t>
        <a:bodyPr/>
        <a:lstStyle/>
        <a:p>
          <a:endParaRPr lang="en-US"/>
        </a:p>
      </dgm:t>
    </dgm:pt>
    <dgm:pt modelId="{2105B8B4-2A9F-411F-83AD-4614DF47FEB7}" type="sibTrans" cxnId="{7F73393A-9BD0-4F22-8A8A-05B32BCFEE8A}">
      <dgm:prSet/>
      <dgm:spPr/>
      <dgm:t>
        <a:bodyPr/>
        <a:lstStyle/>
        <a:p>
          <a:endParaRPr lang="en-US"/>
        </a:p>
      </dgm:t>
    </dgm:pt>
    <dgm:pt modelId="{05E32ED5-7E2F-487F-BFF0-1875B3922006}">
      <dgm:prSet/>
      <dgm:spPr/>
      <dgm:t>
        <a:bodyPr/>
        <a:lstStyle/>
        <a:p>
          <a:endParaRPr lang="en-US" b="0" dirty="0"/>
        </a:p>
      </dgm:t>
    </dgm:pt>
    <dgm:pt modelId="{B185D370-1D0D-4440-9A27-A7ABB8031A64}" type="parTrans" cxnId="{A7130CA8-1525-4B10-A771-F811EAAC79D6}">
      <dgm:prSet/>
      <dgm:spPr/>
      <dgm:t>
        <a:bodyPr/>
        <a:lstStyle/>
        <a:p>
          <a:endParaRPr lang="en-US"/>
        </a:p>
      </dgm:t>
    </dgm:pt>
    <dgm:pt modelId="{E58B5DCA-0FA6-4D48-84F2-51CBD333F0F3}" type="sibTrans" cxnId="{A7130CA8-1525-4B10-A771-F811EAAC79D6}">
      <dgm:prSet/>
      <dgm:spPr/>
      <dgm:t>
        <a:bodyPr/>
        <a:lstStyle/>
        <a:p>
          <a:endParaRPr lang="en-US"/>
        </a:p>
      </dgm:t>
    </dgm:pt>
    <dgm:pt modelId="{2F3A37F3-6BB0-4303-93B4-4BCB2E5A2892}">
      <dgm:prSet/>
      <dgm:spPr/>
      <dgm:t>
        <a:bodyPr/>
        <a:lstStyle/>
        <a:p>
          <a:r>
            <a:rPr lang="en-US" b="0" dirty="0"/>
            <a:t>Excitable dogs benefit from the calm interaction and learn that hyperactive behavior does not get them more attention</a:t>
          </a:r>
        </a:p>
      </dgm:t>
    </dgm:pt>
    <dgm:pt modelId="{A8250A49-C310-4EDD-B364-5BC8BC8D67F5}" type="parTrans" cxnId="{C017999D-DF57-4090-9D6A-76C4A51DE99C}">
      <dgm:prSet/>
      <dgm:spPr/>
      <dgm:t>
        <a:bodyPr/>
        <a:lstStyle/>
        <a:p>
          <a:endParaRPr lang="en-US"/>
        </a:p>
      </dgm:t>
    </dgm:pt>
    <dgm:pt modelId="{2E339187-8452-48D3-8E23-BEC6A3DAD175}" type="sibTrans" cxnId="{C017999D-DF57-4090-9D6A-76C4A51DE99C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B3688720-A1DF-4219-BCF5-A373886E6F1E}" type="presOf" srcId="{2F3A37F3-6BB0-4303-93B4-4BCB2E5A2892}" destId="{F0DA84DF-AD99-4C5E-AF7A-309A6BED6EA8}" srcOrd="0" destOrd="2" presId="urn:microsoft.com/office/officeart/2005/8/layout/list1"/>
    <dgm:cxn modelId="{7F73393A-9BD0-4F22-8A8A-05B32BCFEE8A}" srcId="{38514967-C62A-489D-83EC-8A6193792A00}" destId="{4D79744D-050A-4419-B724-E74242DBE9BE}" srcOrd="1" destOrd="0" parTransId="{6BFA2C66-A48A-483C-A026-60CEE5080FE6}" sibTransId="{2105B8B4-2A9F-411F-83AD-4614DF47FEB7}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6B3B9579-4E0D-48B2-9AD1-3D48AB00CB2A}" srcId="{38514967-C62A-489D-83EC-8A6193792A00}" destId="{BF47A72A-11D8-4768-AC66-90656367CCBF}" srcOrd="4" destOrd="0" parTransId="{E31E3661-B589-4F83-9F61-D3EAF11F9B20}" sibTransId="{5FB2D37B-C2A1-4A5C-94E0-B31D2C32E626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3A5FAF96-1CD6-46DA-98F6-42FEE489EC32}" type="presOf" srcId="{05E32ED5-7E2F-487F-BFF0-1875B3922006}" destId="{F0DA84DF-AD99-4C5E-AF7A-309A6BED6EA8}" srcOrd="0" destOrd="3" presId="urn:microsoft.com/office/officeart/2005/8/layout/list1"/>
    <dgm:cxn modelId="{5049E497-CB01-4FB2-8206-765EF93A6EE4}" type="presOf" srcId="{BF47A72A-11D8-4768-AC66-90656367CCBF}" destId="{F0DA84DF-AD99-4C5E-AF7A-309A6BED6EA8}" srcOrd="0" destOrd="4" presId="urn:microsoft.com/office/officeart/2005/8/layout/list1"/>
    <dgm:cxn modelId="{C017999D-DF57-4090-9D6A-76C4A51DE99C}" srcId="{38514967-C62A-489D-83EC-8A6193792A00}" destId="{2F3A37F3-6BB0-4303-93B4-4BCB2E5A2892}" srcOrd="2" destOrd="0" parTransId="{A8250A49-C310-4EDD-B364-5BC8BC8D67F5}" sibTransId="{2E339187-8452-48D3-8E23-BEC6A3DAD175}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A7130CA8-1525-4B10-A771-F811EAAC79D6}" srcId="{38514967-C62A-489D-83EC-8A6193792A00}" destId="{05E32ED5-7E2F-487F-BFF0-1875B3922006}" srcOrd="3" destOrd="0" parTransId="{B185D370-1D0D-4440-9A27-A7ABB8031A64}" sibTransId="{E58B5DCA-0FA6-4D48-84F2-51CBD333F0F3}"/>
    <dgm:cxn modelId="{0432C4E1-6357-40EE-9D5A-B36B38933D69}" type="presOf" srcId="{4D79744D-050A-4419-B724-E74242DBE9BE}" destId="{F0DA84DF-AD99-4C5E-AF7A-309A6BED6EA8}" srcOrd="0" destOrd="1" presId="urn:microsoft.com/office/officeart/2005/8/layout/list1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is K9 Running Club?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Opportunity for volunteers to take dogs off site for an extra long run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BF47A72A-11D8-4768-AC66-90656367CCBF}">
      <dgm:prSet/>
      <dgm:spPr/>
      <dgm:t>
        <a:bodyPr/>
        <a:lstStyle/>
        <a:p>
          <a:endParaRPr lang="en-US" b="0" dirty="0"/>
        </a:p>
      </dgm:t>
    </dgm:pt>
    <dgm:pt modelId="{E31E3661-B589-4F83-9F61-D3EAF11F9B20}" type="parTrans" cxnId="{6B3B9579-4E0D-48B2-9AD1-3D48AB00CB2A}">
      <dgm:prSet/>
      <dgm:spPr/>
      <dgm:t>
        <a:bodyPr/>
        <a:lstStyle/>
        <a:p>
          <a:endParaRPr lang="en-US"/>
        </a:p>
      </dgm:t>
    </dgm:pt>
    <dgm:pt modelId="{5FB2D37B-C2A1-4A5C-94E0-B31D2C32E626}" type="sibTrans" cxnId="{6B3B9579-4E0D-48B2-9AD1-3D48AB00CB2A}">
      <dgm:prSet/>
      <dgm:spPr/>
      <dgm:t>
        <a:bodyPr/>
        <a:lstStyle/>
        <a:p>
          <a:endParaRPr lang="en-US"/>
        </a:p>
      </dgm:t>
    </dgm:pt>
    <dgm:pt modelId="{05E32ED5-7E2F-487F-BFF0-1875B3922006}">
      <dgm:prSet/>
      <dgm:spPr/>
      <dgm:t>
        <a:bodyPr/>
        <a:lstStyle/>
        <a:p>
          <a:endParaRPr lang="en-US" b="0" dirty="0"/>
        </a:p>
      </dgm:t>
    </dgm:pt>
    <dgm:pt modelId="{B185D370-1D0D-4440-9A27-A7ABB8031A64}" type="parTrans" cxnId="{A7130CA8-1525-4B10-A771-F811EAAC79D6}">
      <dgm:prSet/>
      <dgm:spPr/>
      <dgm:t>
        <a:bodyPr/>
        <a:lstStyle/>
        <a:p>
          <a:endParaRPr lang="en-US"/>
        </a:p>
      </dgm:t>
    </dgm:pt>
    <dgm:pt modelId="{E58B5DCA-0FA6-4D48-84F2-51CBD333F0F3}" type="sibTrans" cxnId="{A7130CA8-1525-4B10-A771-F811EAAC79D6}">
      <dgm:prSet/>
      <dgm:spPr/>
      <dgm:t>
        <a:bodyPr/>
        <a:lstStyle/>
        <a:p>
          <a:endParaRPr lang="en-US"/>
        </a:p>
      </dgm:t>
    </dgm:pt>
    <dgm:pt modelId="{9F5FFD30-DF87-49FE-A9E7-EF47FCE8BE46}">
      <dgm:prSet/>
      <dgm:spPr/>
      <dgm:t>
        <a:bodyPr/>
        <a:lstStyle/>
        <a:p>
          <a:r>
            <a:rPr lang="en-US" b="0" dirty="0"/>
            <a:t>Dogs are chosen from a pre-approved list</a:t>
          </a:r>
        </a:p>
      </dgm:t>
    </dgm:pt>
    <dgm:pt modelId="{CEE06FB5-4553-453F-8188-9DA7A62FFBA3}" type="parTrans" cxnId="{7517AD37-BCAF-4F1C-88EB-3BA00686DA32}">
      <dgm:prSet/>
      <dgm:spPr/>
      <dgm:t>
        <a:bodyPr/>
        <a:lstStyle/>
        <a:p>
          <a:endParaRPr lang="en-US"/>
        </a:p>
      </dgm:t>
    </dgm:pt>
    <dgm:pt modelId="{C0E9C602-C655-4596-9CF0-4CDBA7DADFC6}" type="sibTrans" cxnId="{7517AD37-BCAF-4F1C-88EB-3BA00686DA32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7517AD37-BCAF-4F1C-88EB-3BA00686DA32}" srcId="{38514967-C62A-489D-83EC-8A6193792A00}" destId="{9F5FFD30-DF87-49FE-A9E7-EF47FCE8BE46}" srcOrd="1" destOrd="0" parTransId="{CEE06FB5-4553-453F-8188-9DA7A62FFBA3}" sibTransId="{C0E9C602-C655-4596-9CF0-4CDBA7DADFC6}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6B3B9579-4E0D-48B2-9AD1-3D48AB00CB2A}" srcId="{38514967-C62A-489D-83EC-8A6193792A00}" destId="{BF47A72A-11D8-4768-AC66-90656367CCBF}" srcOrd="3" destOrd="0" parTransId="{E31E3661-B589-4F83-9F61-D3EAF11F9B20}" sibTransId="{5FB2D37B-C2A1-4A5C-94E0-B31D2C32E626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3A5FAF96-1CD6-46DA-98F6-42FEE489EC32}" type="presOf" srcId="{05E32ED5-7E2F-487F-BFF0-1875B3922006}" destId="{F0DA84DF-AD99-4C5E-AF7A-309A6BED6EA8}" srcOrd="0" destOrd="2" presId="urn:microsoft.com/office/officeart/2005/8/layout/list1"/>
    <dgm:cxn modelId="{5049E497-CB01-4FB2-8206-765EF93A6EE4}" type="presOf" srcId="{BF47A72A-11D8-4768-AC66-90656367CCBF}" destId="{F0DA84DF-AD99-4C5E-AF7A-309A6BED6EA8}" srcOrd="0" destOrd="3" presId="urn:microsoft.com/office/officeart/2005/8/layout/list1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A7130CA8-1525-4B10-A771-F811EAAC79D6}" srcId="{38514967-C62A-489D-83EC-8A6193792A00}" destId="{05E32ED5-7E2F-487F-BFF0-1875B3922006}" srcOrd="2" destOrd="0" parTransId="{B185D370-1D0D-4440-9A27-A7ABB8031A64}" sibTransId="{E58B5DCA-0FA6-4D48-84F2-51CBD333F0F3}"/>
    <dgm:cxn modelId="{D24923C9-0EFE-4F9A-93AD-2A103663740F}" type="presOf" srcId="{9F5FFD30-DF87-49FE-A9E7-EF47FCE8BE46}" destId="{F0DA84DF-AD99-4C5E-AF7A-309A6BED6EA8}" srcOrd="0" destOrd="1" presId="urn:microsoft.com/office/officeart/2005/8/layout/list1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are the benefits?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Extra physical exercise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BF47A72A-11D8-4768-AC66-90656367CCBF}">
      <dgm:prSet/>
      <dgm:spPr/>
      <dgm:t>
        <a:bodyPr/>
        <a:lstStyle/>
        <a:p>
          <a:endParaRPr lang="en-US" b="0" dirty="0"/>
        </a:p>
      </dgm:t>
    </dgm:pt>
    <dgm:pt modelId="{E31E3661-B589-4F83-9F61-D3EAF11F9B20}" type="parTrans" cxnId="{6B3B9579-4E0D-48B2-9AD1-3D48AB00CB2A}">
      <dgm:prSet/>
      <dgm:spPr/>
      <dgm:t>
        <a:bodyPr/>
        <a:lstStyle/>
        <a:p>
          <a:endParaRPr lang="en-US"/>
        </a:p>
      </dgm:t>
    </dgm:pt>
    <dgm:pt modelId="{5FB2D37B-C2A1-4A5C-94E0-B31D2C32E626}" type="sibTrans" cxnId="{6B3B9579-4E0D-48B2-9AD1-3D48AB00CB2A}">
      <dgm:prSet/>
      <dgm:spPr/>
      <dgm:t>
        <a:bodyPr/>
        <a:lstStyle/>
        <a:p>
          <a:endParaRPr lang="en-US"/>
        </a:p>
      </dgm:t>
    </dgm:pt>
    <dgm:pt modelId="{05E32ED5-7E2F-487F-BFF0-1875B3922006}">
      <dgm:prSet/>
      <dgm:spPr/>
      <dgm:t>
        <a:bodyPr/>
        <a:lstStyle/>
        <a:p>
          <a:endParaRPr lang="en-US" b="0" dirty="0"/>
        </a:p>
      </dgm:t>
    </dgm:pt>
    <dgm:pt modelId="{B185D370-1D0D-4440-9A27-A7ABB8031A64}" type="parTrans" cxnId="{A7130CA8-1525-4B10-A771-F811EAAC79D6}">
      <dgm:prSet/>
      <dgm:spPr/>
      <dgm:t>
        <a:bodyPr/>
        <a:lstStyle/>
        <a:p>
          <a:endParaRPr lang="en-US"/>
        </a:p>
      </dgm:t>
    </dgm:pt>
    <dgm:pt modelId="{E58B5DCA-0FA6-4D48-84F2-51CBD333F0F3}" type="sibTrans" cxnId="{A7130CA8-1525-4B10-A771-F811EAAC79D6}">
      <dgm:prSet/>
      <dgm:spPr/>
      <dgm:t>
        <a:bodyPr/>
        <a:lstStyle/>
        <a:p>
          <a:endParaRPr lang="en-US"/>
        </a:p>
      </dgm:t>
    </dgm:pt>
    <dgm:pt modelId="{7816044D-A8E4-43C6-A315-91C0A1965F0F}">
      <dgm:prSet/>
      <dgm:spPr/>
      <dgm:t>
        <a:bodyPr/>
        <a:lstStyle/>
        <a:p>
          <a:r>
            <a:rPr lang="en-US" b="0" dirty="0"/>
            <a:t>Most beneficial for high-energy and “working breed” dogs who struggle to get their exercise needs met in shelter  </a:t>
          </a:r>
        </a:p>
      </dgm:t>
    </dgm:pt>
    <dgm:pt modelId="{E381EF66-610E-4888-A39B-996962BB5E4D}" type="parTrans" cxnId="{EA623DC0-0E62-4378-85DB-FA933F0ED1F1}">
      <dgm:prSet/>
      <dgm:spPr/>
      <dgm:t>
        <a:bodyPr/>
        <a:lstStyle/>
        <a:p>
          <a:endParaRPr lang="en-US"/>
        </a:p>
      </dgm:t>
    </dgm:pt>
    <dgm:pt modelId="{36A68B46-C717-4E98-B5F5-536EBEAF5902}" type="sibTrans" cxnId="{EA623DC0-0E62-4378-85DB-FA933F0ED1F1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C3612B28-2814-4F87-BDC6-FD375E7DBB02}" type="presOf" srcId="{7816044D-A8E4-43C6-A315-91C0A1965F0F}" destId="{F0DA84DF-AD99-4C5E-AF7A-309A6BED6EA8}" srcOrd="0" destOrd="1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6B3B9579-4E0D-48B2-9AD1-3D48AB00CB2A}" srcId="{38514967-C62A-489D-83EC-8A6193792A00}" destId="{BF47A72A-11D8-4768-AC66-90656367CCBF}" srcOrd="3" destOrd="0" parTransId="{E31E3661-B589-4F83-9F61-D3EAF11F9B20}" sibTransId="{5FB2D37B-C2A1-4A5C-94E0-B31D2C32E626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3A5FAF96-1CD6-46DA-98F6-42FEE489EC32}" type="presOf" srcId="{05E32ED5-7E2F-487F-BFF0-1875B3922006}" destId="{F0DA84DF-AD99-4C5E-AF7A-309A6BED6EA8}" srcOrd="0" destOrd="2" presId="urn:microsoft.com/office/officeart/2005/8/layout/list1"/>
    <dgm:cxn modelId="{5049E497-CB01-4FB2-8206-765EF93A6EE4}" type="presOf" srcId="{BF47A72A-11D8-4768-AC66-90656367CCBF}" destId="{F0DA84DF-AD99-4C5E-AF7A-309A6BED6EA8}" srcOrd="0" destOrd="3" presId="urn:microsoft.com/office/officeart/2005/8/layout/list1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A7130CA8-1525-4B10-A771-F811EAAC79D6}" srcId="{38514967-C62A-489D-83EC-8A6193792A00}" destId="{05E32ED5-7E2F-487F-BFF0-1875B3922006}" srcOrd="2" destOrd="0" parTransId="{B185D370-1D0D-4440-9A27-A7ABB8031A64}" sibTransId="{E58B5DCA-0FA6-4D48-84F2-51CBD333F0F3}"/>
    <dgm:cxn modelId="{EA623DC0-0E62-4378-85DB-FA933F0ED1F1}" srcId="{38514967-C62A-489D-83EC-8A6193792A00}" destId="{7816044D-A8E4-43C6-A315-91C0A1965F0F}" srcOrd="1" destOrd="0" parTransId="{E381EF66-610E-4888-A39B-996962BB5E4D}" sibTransId="{36A68B46-C717-4E98-B5F5-536EBEAF5902}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is click to calm?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Simple clicker training activity that teaches animals that calm behavior in their kennel leads to interaction or treats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BF47A72A-11D8-4768-AC66-90656367CCBF}">
      <dgm:prSet/>
      <dgm:spPr/>
      <dgm:t>
        <a:bodyPr/>
        <a:lstStyle/>
        <a:p>
          <a:endParaRPr lang="en-US" b="0" dirty="0"/>
        </a:p>
      </dgm:t>
    </dgm:pt>
    <dgm:pt modelId="{E31E3661-B589-4F83-9F61-D3EAF11F9B20}" type="parTrans" cxnId="{6B3B9579-4E0D-48B2-9AD1-3D48AB00CB2A}">
      <dgm:prSet/>
      <dgm:spPr/>
      <dgm:t>
        <a:bodyPr/>
        <a:lstStyle/>
        <a:p>
          <a:endParaRPr lang="en-US"/>
        </a:p>
      </dgm:t>
    </dgm:pt>
    <dgm:pt modelId="{5FB2D37B-C2A1-4A5C-94E0-B31D2C32E626}" type="sibTrans" cxnId="{6B3B9579-4E0D-48B2-9AD1-3D48AB00CB2A}">
      <dgm:prSet/>
      <dgm:spPr/>
      <dgm:t>
        <a:bodyPr/>
        <a:lstStyle/>
        <a:p>
          <a:endParaRPr lang="en-US"/>
        </a:p>
      </dgm:t>
    </dgm:pt>
    <dgm:pt modelId="{05E32ED5-7E2F-487F-BFF0-1875B3922006}">
      <dgm:prSet/>
      <dgm:spPr/>
      <dgm:t>
        <a:bodyPr/>
        <a:lstStyle/>
        <a:p>
          <a:endParaRPr lang="en-US" b="0" dirty="0"/>
        </a:p>
      </dgm:t>
    </dgm:pt>
    <dgm:pt modelId="{B185D370-1D0D-4440-9A27-A7ABB8031A64}" type="parTrans" cxnId="{A7130CA8-1525-4B10-A771-F811EAAC79D6}">
      <dgm:prSet/>
      <dgm:spPr/>
      <dgm:t>
        <a:bodyPr/>
        <a:lstStyle/>
        <a:p>
          <a:endParaRPr lang="en-US"/>
        </a:p>
      </dgm:t>
    </dgm:pt>
    <dgm:pt modelId="{E58B5DCA-0FA6-4D48-84F2-51CBD333F0F3}" type="sibTrans" cxnId="{A7130CA8-1525-4B10-A771-F811EAAC79D6}">
      <dgm:prSet/>
      <dgm:spPr/>
      <dgm:t>
        <a:bodyPr/>
        <a:lstStyle/>
        <a:p>
          <a:endParaRPr lang="en-US"/>
        </a:p>
      </dgm:t>
    </dgm:pt>
    <dgm:pt modelId="{FA084356-570B-4A86-9E2E-1D54B227B26D}">
      <dgm:prSet/>
      <dgm:spPr/>
      <dgm:t>
        <a:bodyPr/>
        <a:lstStyle/>
        <a:p>
          <a:r>
            <a:rPr lang="en-US" b="0" dirty="0"/>
            <a:t>Widely used in shelters across the country</a:t>
          </a:r>
        </a:p>
      </dgm:t>
    </dgm:pt>
    <dgm:pt modelId="{599476BD-CB01-4992-BF9A-60ACEFDE2083}" type="parTrans" cxnId="{8B28CF02-45EB-4FD6-A957-71050369E144}">
      <dgm:prSet/>
      <dgm:spPr/>
      <dgm:t>
        <a:bodyPr/>
        <a:lstStyle/>
        <a:p>
          <a:endParaRPr lang="en-US"/>
        </a:p>
      </dgm:t>
    </dgm:pt>
    <dgm:pt modelId="{5F2D523C-4945-4C3F-9784-45D0CA405FF5}" type="sibTrans" cxnId="{8B28CF02-45EB-4FD6-A957-71050369E144}">
      <dgm:prSet/>
      <dgm:spPr/>
      <dgm:t>
        <a:bodyPr/>
        <a:lstStyle/>
        <a:p>
          <a:endParaRPr lang="en-US"/>
        </a:p>
      </dgm:t>
    </dgm:pt>
    <dgm:pt modelId="{FA4A92B9-1432-4D5C-A36C-3D1C4833A3A1}">
      <dgm:prSet/>
      <dgm:spPr/>
      <dgm:t>
        <a:bodyPr/>
        <a:lstStyle/>
        <a:p>
          <a:r>
            <a:rPr lang="en-US" b="0" dirty="0"/>
            <a:t>JV assignment, but also utilized by staff and dog walkers</a:t>
          </a:r>
        </a:p>
      </dgm:t>
    </dgm:pt>
    <dgm:pt modelId="{5BA6EE95-C391-44F4-9CF5-A39CA4769742}" type="parTrans" cxnId="{BA807CF3-5F3D-4C6C-83D6-0E5DF26FE93A}">
      <dgm:prSet/>
      <dgm:spPr/>
      <dgm:t>
        <a:bodyPr/>
        <a:lstStyle/>
        <a:p>
          <a:endParaRPr lang="en-US"/>
        </a:p>
      </dgm:t>
    </dgm:pt>
    <dgm:pt modelId="{70237165-7771-452E-A0A6-7FCF8ADD6DF5}" type="sibTrans" cxnId="{BA807CF3-5F3D-4C6C-83D6-0E5DF26FE93A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8B28CF02-45EB-4FD6-A957-71050369E144}" srcId="{38514967-C62A-489D-83EC-8A6193792A00}" destId="{FA084356-570B-4A86-9E2E-1D54B227B26D}" srcOrd="1" destOrd="0" parTransId="{599476BD-CB01-4992-BF9A-60ACEFDE2083}" sibTransId="{5F2D523C-4945-4C3F-9784-45D0CA405F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37A59519-43DB-453A-ABF6-C6BEA2B80B44}" type="presOf" srcId="{FA4A92B9-1432-4D5C-A36C-3D1C4833A3A1}" destId="{F0DA84DF-AD99-4C5E-AF7A-309A6BED6EA8}" srcOrd="0" destOrd="2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188D0D58-7B12-4A73-9894-025C413C22AE}" type="presOf" srcId="{FA084356-570B-4A86-9E2E-1D54B227B26D}" destId="{F0DA84DF-AD99-4C5E-AF7A-309A6BED6EA8}" srcOrd="0" destOrd="1" presId="urn:microsoft.com/office/officeart/2005/8/layout/list1"/>
    <dgm:cxn modelId="{6B3B9579-4E0D-48B2-9AD1-3D48AB00CB2A}" srcId="{38514967-C62A-489D-83EC-8A6193792A00}" destId="{BF47A72A-11D8-4768-AC66-90656367CCBF}" srcOrd="4" destOrd="0" parTransId="{E31E3661-B589-4F83-9F61-D3EAF11F9B20}" sibTransId="{5FB2D37B-C2A1-4A5C-94E0-B31D2C32E626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3A5FAF96-1CD6-46DA-98F6-42FEE489EC32}" type="presOf" srcId="{05E32ED5-7E2F-487F-BFF0-1875B3922006}" destId="{F0DA84DF-AD99-4C5E-AF7A-309A6BED6EA8}" srcOrd="0" destOrd="3" presId="urn:microsoft.com/office/officeart/2005/8/layout/list1"/>
    <dgm:cxn modelId="{5049E497-CB01-4FB2-8206-765EF93A6EE4}" type="presOf" srcId="{BF47A72A-11D8-4768-AC66-90656367CCBF}" destId="{F0DA84DF-AD99-4C5E-AF7A-309A6BED6EA8}" srcOrd="0" destOrd="4" presId="urn:microsoft.com/office/officeart/2005/8/layout/list1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A7130CA8-1525-4B10-A771-F811EAAC79D6}" srcId="{38514967-C62A-489D-83EC-8A6193792A00}" destId="{05E32ED5-7E2F-487F-BFF0-1875B3922006}" srcOrd="3" destOrd="0" parTransId="{B185D370-1D0D-4440-9A27-A7ABB8031A64}" sibTransId="{E58B5DCA-0FA6-4D48-84F2-51CBD333F0F3}"/>
    <dgm:cxn modelId="{BA807CF3-5F3D-4C6C-83D6-0E5DF26FE93A}" srcId="{38514967-C62A-489D-83EC-8A6193792A00}" destId="{FA4A92B9-1432-4D5C-A36C-3D1C4833A3A1}" srcOrd="2" destOrd="0" parTransId="{5BA6EE95-C391-44F4-9CF5-A39CA4769742}" sibTransId="{70237165-7771-452E-A0A6-7FCF8ADD6DF5}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are the benefits?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Creates calmer kennel presence, helping dogs relax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BF47A72A-11D8-4768-AC66-90656367CCBF}">
      <dgm:prSet/>
      <dgm:spPr/>
      <dgm:t>
        <a:bodyPr/>
        <a:lstStyle/>
        <a:p>
          <a:endParaRPr lang="en-US" b="0" dirty="0"/>
        </a:p>
      </dgm:t>
    </dgm:pt>
    <dgm:pt modelId="{E31E3661-B589-4F83-9F61-D3EAF11F9B20}" type="parTrans" cxnId="{6B3B9579-4E0D-48B2-9AD1-3D48AB00CB2A}">
      <dgm:prSet/>
      <dgm:spPr/>
      <dgm:t>
        <a:bodyPr/>
        <a:lstStyle/>
        <a:p>
          <a:endParaRPr lang="en-US"/>
        </a:p>
      </dgm:t>
    </dgm:pt>
    <dgm:pt modelId="{5FB2D37B-C2A1-4A5C-94E0-B31D2C32E626}" type="sibTrans" cxnId="{6B3B9579-4E0D-48B2-9AD1-3D48AB00CB2A}">
      <dgm:prSet/>
      <dgm:spPr/>
      <dgm:t>
        <a:bodyPr/>
        <a:lstStyle/>
        <a:p>
          <a:endParaRPr lang="en-US"/>
        </a:p>
      </dgm:t>
    </dgm:pt>
    <dgm:pt modelId="{05E32ED5-7E2F-487F-BFF0-1875B3922006}">
      <dgm:prSet/>
      <dgm:spPr/>
      <dgm:t>
        <a:bodyPr/>
        <a:lstStyle/>
        <a:p>
          <a:endParaRPr lang="en-US" b="0" dirty="0"/>
        </a:p>
      </dgm:t>
    </dgm:pt>
    <dgm:pt modelId="{B185D370-1D0D-4440-9A27-A7ABB8031A64}" type="parTrans" cxnId="{A7130CA8-1525-4B10-A771-F811EAAC79D6}">
      <dgm:prSet/>
      <dgm:spPr/>
      <dgm:t>
        <a:bodyPr/>
        <a:lstStyle/>
        <a:p>
          <a:endParaRPr lang="en-US"/>
        </a:p>
      </dgm:t>
    </dgm:pt>
    <dgm:pt modelId="{E58B5DCA-0FA6-4D48-84F2-51CBD333F0F3}" type="sibTrans" cxnId="{A7130CA8-1525-4B10-A771-F811EAAC79D6}">
      <dgm:prSet/>
      <dgm:spPr/>
      <dgm:t>
        <a:bodyPr/>
        <a:lstStyle/>
        <a:p>
          <a:endParaRPr lang="en-US"/>
        </a:p>
      </dgm:t>
    </dgm:pt>
    <dgm:pt modelId="{B46F8FA3-87BE-4565-A43B-25D626D9848B}">
      <dgm:prSet/>
      <dgm:spPr/>
      <dgm:t>
        <a:bodyPr/>
        <a:lstStyle/>
        <a:p>
          <a:r>
            <a:rPr lang="en-US" b="0" dirty="0"/>
            <a:t>Increases likelihood adopters will choose to interact with the dog</a:t>
          </a:r>
        </a:p>
      </dgm:t>
    </dgm:pt>
    <dgm:pt modelId="{20BA1F5C-AF32-440F-8385-7EE611F38D29}" type="parTrans" cxnId="{0424516F-AF54-4A01-97D4-DD2E01B7EA31}">
      <dgm:prSet/>
      <dgm:spPr/>
    </dgm:pt>
    <dgm:pt modelId="{6B7F860F-703D-4BD3-BFFD-C55C966616C9}" type="sibTrans" cxnId="{0424516F-AF54-4A01-97D4-DD2E01B7EA31}">
      <dgm:prSet/>
      <dgm:spPr/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0424516F-AF54-4A01-97D4-DD2E01B7EA31}" srcId="{38514967-C62A-489D-83EC-8A6193792A00}" destId="{B46F8FA3-87BE-4565-A43B-25D626D9848B}" srcOrd="1" destOrd="0" parTransId="{20BA1F5C-AF32-440F-8385-7EE611F38D29}" sibTransId="{6B7F860F-703D-4BD3-BFFD-C55C966616C9}"/>
    <dgm:cxn modelId="{6B3B9579-4E0D-48B2-9AD1-3D48AB00CB2A}" srcId="{38514967-C62A-489D-83EC-8A6193792A00}" destId="{BF47A72A-11D8-4768-AC66-90656367CCBF}" srcOrd="3" destOrd="0" parTransId="{E31E3661-B589-4F83-9F61-D3EAF11F9B20}" sibTransId="{5FB2D37B-C2A1-4A5C-94E0-B31D2C32E626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3A5FAF96-1CD6-46DA-98F6-42FEE489EC32}" type="presOf" srcId="{05E32ED5-7E2F-487F-BFF0-1875B3922006}" destId="{F0DA84DF-AD99-4C5E-AF7A-309A6BED6EA8}" srcOrd="0" destOrd="2" presId="urn:microsoft.com/office/officeart/2005/8/layout/list1"/>
    <dgm:cxn modelId="{5049E497-CB01-4FB2-8206-765EF93A6EE4}" type="presOf" srcId="{BF47A72A-11D8-4768-AC66-90656367CCBF}" destId="{F0DA84DF-AD99-4C5E-AF7A-309A6BED6EA8}" srcOrd="0" destOrd="3" presId="urn:microsoft.com/office/officeart/2005/8/layout/list1"/>
    <dgm:cxn modelId="{1B33AB99-B567-4F4D-B0F5-553ADC7BA48E}" type="presOf" srcId="{B46F8FA3-87BE-4565-A43B-25D626D9848B}" destId="{F0DA84DF-AD99-4C5E-AF7A-309A6BED6EA8}" srcOrd="0" destOrd="1" presId="urn:microsoft.com/office/officeart/2005/8/layout/list1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A7130CA8-1525-4B10-A771-F811EAAC79D6}" srcId="{38514967-C62A-489D-83EC-8A6193792A00}" destId="{05E32ED5-7E2F-487F-BFF0-1875B3922006}" srcOrd="2" destOrd="0" parTransId="{B185D370-1D0D-4440-9A27-A7ABB8031A64}" sibTransId="{E58B5DCA-0FA6-4D48-84F2-51CBD333F0F3}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is a shelter break?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Shelter breaks allow our dogs to get time out of the shelter with a volunteer or staff member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BF47A72A-11D8-4768-AC66-90656367CCBF}">
      <dgm:prSet/>
      <dgm:spPr/>
      <dgm:t>
        <a:bodyPr/>
        <a:lstStyle/>
        <a:p>
          <a:endParaRPr lang="en-US" b="0" dirty="0"/>
        </a:p>
      </dgm:t>
    </dgm:pt>
    <dgm:pt modelId="{E31E3661-B589-4F83-9F61-D3EAF11F9B20}" type="parTrans" cxnId="{6B3B9579-4E0D-48B2-9AD1-3D48AB00CB2A}">
      <dgm:prSet/>
      <dgm:spPr/>
      <dgm:t>
        <a:bodyPr/>
        <a:lstStyle/>
        <a:p>
          <a:endParaRPr lang="en-US"/>
        </a:p>
      </dgm:t>
    </dgm:pt>
    <dgm:pt modelId="{5FB2D37B-C2A1-4A5C-94E0-B31D2C32E626}" type="sibTrans" cxnId="{6B3B9579-4E0D-48B2-9AD1-3D48AB00CB2A}">
      <dgm:prSet/>
      <dgm:spPr/>
      <dgm:t>
        <a:bodyPr/>
        <a:lstStyle/>
        <a:p>
          <a:endParaRPr lang="en-US"/>
        </a:p>
      </dgm:t>
    </dgm:pt>
    <dgm:pt modelId="{05E32ED5-7E2F-487F-BFF0-1875B3922006}">
      <dgm:prSet/>
      <dgm:spPr/>
      <dgm:t>
        <a:bodyPr/>
        <a:lstStyle/>
        <a:p>
          <a:endParaRPr lang="en-US" b="0" dirty="0"/>
        </a:p>
      </dgm:t>
    </dgm:pt>
    <dgm:pt modelId="{B185D370-1D0D-4440-9A27-A7ABB8031A64}" type="parTrans" cxnId="{A7130CA8-1525-4B10-A771-F811EAAC79D6}">
      <dgm:prSet/>
      <dgm:spPr/>
      <dgm:t>
        <a:bodyPr/>
        <a:lstStyle/>
        <a:p>
          <a:endParaRPr lang="en-US"/>
        </a:p>
      </dgm:t>
    </dgm:pt>
    <dgm:pt modelId="{E58B5DCA-0FA6-4D48-84F2-51CBD333F0F3}" type="sibTrans" cxnId="{A7130CA8-1525-4B10-A771-F811EAAC79D6}">
      <dgm:prSet/>
      <dgm:spPr/>
      <dgm:t>
        <a:bodyPr/>
        <a:lstStyle/>
        <a:p>
          <a:endParaRPr lang="en-US"/>
        </a:p>
      </dgm:t>
    </dgm:pt>
    <dgm:pt modelId="{FDA25A8F-DCC1-4D00-B356-96DF23344EE1}">
      <dgm:prSet/>
      <dgm:spPr/>
      <dgm:t>
        <a:bodyPr/>
        <a:lstStyle/>
        <a:p>
          <a:r>
            <a:rPr lang="en-US" b="0" dirty="0"/>
            <a:t>Must submit an application for approval</a:t>
          </a:r>
        </a:p>
      </dgm:t>
    </dgm:pt>
    <dgm:pt modelId="{FCD1BF35-AF8D-4466-82E5-6BB3BE0D520A}" type="parTrans" cxnId="{08379967-4A67-4553-BD76-7E6690F00741}">
      <dgm:prSet/>
      <dgm:spPr/>
      <dgm:t>
        <a:bodyPr/>
        <a:lstStyle/>
        <a:p>
          <a:endParaRPr lang="en-US"/>
        </a:p>
      </dgm:t>
    </dgm:pt>
    <dgm:pt modelId="{6FF9D1A7-85A4-44C0-946F-EA632B077DDE}" type="sibTrans" cxnId="{08379967-4A67-4553-BD76-7E6690F00741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2492EB60-317C-4116-B499-0DE4A92ED8C3}" type="presOf" srcId="{FDA25A8F-DCC1-4D00-B356-96DF23344EE1}" destId="{F0DA84DF-AD99-4C5E-AF7A-309A6BED6EA8}" srcOrd="0" destOrd="1" presId="urn:microsoft.com/office/officeart/2005/8/layout/list1"/>
    <dgm:cxn modelId="{08379967-4A67-4553-BD76-7E6690F00741}" srcId="{38514967-C62A-489D-83EC-8A6193792A00}" destId="{FDA25A8F-DCC1-4D00-B356-96DF23344EE1}" srcOrd="1" destOrd="0" parTransId="{FCD1BF35-AF8D-4466-82E5-6BB3BE0D520A}" sibTransId="{6FF9D1A7-85A4-44C0-946F-EA632B077DDE}"/>
    <dgm:cxn modelId="{6B3B9579-4E0D-48B2-9AD1-3D48AB00CB2A}" srcId="{38514967-C62A-489D-83EC-8A6193792A00}" destId="{BF47A72A-11D8-4768-AC66-90656367CCBF}" srcOrd="3" destOrd="0" parTransId="{E31E3661-B589-4F83-9F61-D3EAF11F9B20}" sibTransId="{5FB2D37B-C2A1-4A5C-94E0-B31D2C32E626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3A5FAF96-1CD6-46DA-98F6-42FEE489EC32}" type="presOf" srcId="{05E32ED5-7E2F-487F-BFF0-1875B3922006}" destId="{F0DA84DF-AD99-4C5E-AF7A-309A6BED6EA8}" srcOrd="0" destOrd="2" presId="urn:microsoft.com/office/officeart/2005/8/layout/list1"/>
    <dgm:cxn modelId="{5049E497-CB01-4FB2-8206-765EF93A6EE4}" type="presOf" srcId="{BF47A72A-11D8-4768-AC66-90656367CCBF}" destId="{F0DA84DF-AD99-4C5E-AF7A-309A6BED6EA8}" srcOrd="0" destOrd="3" presId="urn:microsoft.com/office/officeart/2005/8/layout/list1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A7130CA8-1525-4B10-A771-F811EAAC79D6}" srcId="{38514967-C62A-489D-83EC-8A6193792A00}" destId="{05E32ED5-7E2F-487F-BFF0-1875B3922006}" srcOrd="2" destOrd="0" parTransId="{B185D370-1D0D-4440-9A27-A7ABB8031A64}" sibTransId="{E58B5DCA-0FA6-4D48-84F2-51CBD333F0F3}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are the benefits?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Allows the dog to get time away from the kennel to decompress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BF47A72A-11D8-4768-AC66-90656367CCBF}">
      <dgm:prSet/>
      <dgm:spPr/>
      <dgm:t>
        <a:bodyPr/>
        <a:lstStyle/>
        <a:p>
          <a:endParaRPr lang="en-US" b="0" dirty="0"/>
        </a:p>
      </dgm:t>
    </dgm:pt>
    <dgm:pt modelId="{E31E3661-B589-4F83-9F61-D3EAF11F9B20}" type="parTrans" cxnId="{6B3B9579-4E0D-48B2-9AD1-3D48AB00CB2A}">
      <dgm:prSet/>
      <dgm:spPr/>
      <dgm:t>
        <a:bodyPr/>
        <a:lstStyle/>
        <a:p>
          <a:endParaRPr lang="en-US"/>
        </a:p>
      </dgm:t>
    </dgm:pt>
    <dgm:pt modelId="{5FB2D37B-C2A1-4A5C-94E0-B31D2C32E626}" type="sibTrans" cxnId="{6B3B9579-4E0D-48B2-9AD1-3D48AB00CB2A}">
      <dgm:prSet/>
      <dgm:spPr/>
      <dgm:t>
        <a:bodyPr/>
        <a:lstStyle/>
        <a:p>
          <a:endParaRPr lang="en-US"/>
        </a:p>
      </dgm:t>
    </dgm:pt>
    <dgm:pt modelId="{05E32ED5-7E2F-487F-BFF0-1875B3922006}">
      <dgm:prSet/>
      <dgm:spPr/>
      <dgm:t>
        <a:bodyPr/>
        <a:lstStyle/>
        <a:p>
          <a:endParaRPr lang="en-US" b="0" dirty="0"/>
        </a:p>
      </dgm:t>
    </dgm:pt>
    <dgm:pt modelId="{B185D370-1D0D-4440-9A27-A7ABB8031A64}" type="parTrans" cxnId="{A7130CA8-1525-4B10-A771-F811EAAC79D6}">
      <dgm:prSet/>
      <dgm:spPr/>
      <dgm:t>
        <a:bodyPr/>
        <a:lstStyle/>
        <a:p>
          <a:endParaRPr lang="en-US"/>
        </a:p>
      </dgm:t>
    </dgm:pt>
    <dgm:pt modelId="{E58B5DCA-0FA6-4D48-84F2-51CBD333F0F3}" type="sibTrans" cxnId="{A7130CA8-1525-4B10-A771-F811EAAC79D6}">
      <dgm:prSet/>
      <dgm:spPr/>
      <dgm:t>
        <a:bodyPr/>
        <a:lstStyle/>
        <a:p>
          <a:endParaRPr lang="en-US"/>
        </a:p>
      </dgm:t>
    </dgm:pt>
    <dgm:pt modelId="{506485C9-DB39-4030-A7CE-C6CE54FAFC95}">
      <dgm:prSet/>
      <dgm:spPr/>
      <dgm:t>
        <a:bodyPr/>
        <a:lstStyle/>
        <a:p>
          <a:r>
            <a:rPr lang="en-US" b="0" dirty="0"/>
            <a:t>Can give us more information on how the dog behaves in a home</a:t>
          </a:r>
        </a:p>
      </dgm:t>
    </dgm:pt>
    <dgm:pt modelId="{B43B7FE8-2A32-40B9-9CFD-47CB8EF0E438}" type="parTrans" cxnId="{75895D26-CA28-4A32-B47D-DB764551A102}">
      <dgm:prSet/>
      <dgm:spPr/>
      <dgm:t>
        <a:bodyPr/>
        <a:lstStyle/>
        <a:p>
          <a:endParaRPr lang="en-US"/>
        </a:p>
      </dgm:t>
    </dgm:pt>
    <dgm:pt modelId="{66075357-E173-4ABF-8C1F-4AE8E9B5D23F}" type="sibTrans" cxnId="{75895D26-CA28-4A32-B47D-DB764551A102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75895D26-CA28-4A32-B47D-DB764551A102}" srcId="{38514967-C62A-489D-83EC-8A6193792A00}" destId="{506485C9-DB39-4030-A7CE-C6CE54FAFC95}" srcOrd="1" destOrd="0" parTransId="{B43B7FE8-2A32-40B9-9CFD-47CB8EF0E438}" sibTransId="{66075357-E173-4ABF-8C1F-4AE8E9B5D23F}"/>
    <dgm:cxn modelId="{E67F7D32-69B0-4195-A21C-4B15FDCFDC32}" type="presOf" srcId="{506485C9-DB39-4030-A7CE-C6CE54FAFC95}" destId="{F0DA84DF-AD99-4C5E-AF7A-309A6BED6EA8}" srcOrd="0" destOrd="1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6B3B9579-4E0D-48B2-9AD1-3D48AB00CB2A}" srcId="{38514967-C62A-489D-83EC-8A6193792A00}" destId="{BF47A72A-11D8-4768-AC66-90656367CCBF}" srcOrd="3" destOrd="0" parTransId="{E31E3661-B589-4F83-9F61-D3EAF11F9B20}" sibTransId="{5FB2D37B-C2A1-4A5C-94E0-B31D2C32E626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3A5FAF96-1CD6-46DA-98F6-42FEE489EC32}" type="presOf" srcId="{05E32ED5-7E2F-487F-BFF0-1875B3922006}" destId="{F0DA84DF-AD99-4C5E-AF7A-309A6BED6EA8}" srcOrd="0" destOrd="2" presId="urn:microsoft.com/office/officeart/2005/8/layout/list1"/>
    <dgm:cxn modelId="{5049E497-CB01-4FB2-8206-765EF93A6EE4}" type="presOf" srcId="{BF47A72A-11D8-4768-AC66-90656367CCBF}" destId="{F0DA84DF-AD99-4C5E-AF7A-309A6BED6EA8}" srcOrd="0" destOrd="3" presId="urn:microsoft.com/office/officeart/2005/8/layout/list1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A7130CA8-1525-4B10-A771-F811EAAC79D6}" srcId="{38514967-C62A-489D-83EC-8A6193792A00}" destId="{05E32ED5-7E2F-487F-BFF0-1875B3922006}" srcOrd="2" destOrd="0" parTransId="{B185D370-1D0D-4440-9A27-A7ABB8031A64}" sibTransId="{E58B5DCA-0FA6-4D48-84F2-51CBD333F0F3}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is the Headstart Team?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Highest level dog walking volunteers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BF47A72A-11D8-4768-AC66-90656367CCBF}">
      <dgm:prSet/>
      <dgm:spPr/>
      <dgm:t>
        <a:bodyPr/>
        <a:lstStyle/>
        <a:p>
          <a:endParaRPr lang="en-US" b="0" dirty="0"/>
        </a:p>
      </dgm:t>
    </dgm:pt>
    <dgm:pt modelId="{E31E3661-B589-4F83-9F61-D3EAF11F9B20}" type="parTrans" cxnId="{6B3B9579-4E0D-48B2-9AD1-3D48AB00CB2A}">
      <dgm:prSet/>
      <dgm:spPr/>
      <dgm:t>
        <a:bodyPr/>
        <a:lstStyle/>
        <a:p>
          <a:endParaRPr lang="en-US"/>
        </a:p>
      </dgm:t>
    </dgm:pt>
    <dgm:pt modelId="{5FB2D37B-C2A1-4A5C-94E0-B31D2C32E626}" type="sibTrans" cxnId="{6B3B9579-4E0D-48B2-9AD1-3D48AB00CB2A}">
      <dgm:prSet/>
      <dgm:spPr/>
      <dgm:t>
        <a:bodyPr/>
        <a:lstStyle/>
        <a:p>
          <a:endParaRPr lang="en-US"/>
        </a:p>
      </dgm:t>
    </dgm:pt>
    <dgm:pt modelId="{05E32ED5-7E2F-487F-BFF0-1875B3922006}">
      <dgm:prSet/>
      <dgm:spPr/>
      <dgm:t>
        <a:bodyPr/>
        <a:lstStyle/>
        <a:p>
          <a:endParaRPr lang="en-US" b="0" dirty="0"/>
        </a:p>
      </dgm:t>
    </dgm:pt>
    <dgm:pt modelId="{B185D370-1D0D-4440-9A27-A7ABB8031A64}" type="parTrans" cxnId="{A7130CA8-1525-4B10-A771-F811EAAC79D6}">
      <dgm:prSet/>
      <dgm:spPr/>
      <dgm:t>
        <a:bodyPr/>
        <a:lstStyle/>
        <a:p>
          <a:endParaRPr lang="en-US"/>
        </a:p>
      </dgm:t>
    </dgm:pt>
    <dgm:pt modelId="{E58B5DCA-0FA6-4D48-84F2-51CBD333F0F3}" type="sibTrans" cxnId="{A7130CA8-1525-4B10-A771-F811EAAC79D6}">
      <dgm:prSet/>
      <dgm:spPr/>
      <dgm:t>
        <a:bodyPr/>
        <a:lstStyle/>
        <a:p>
          <a:endParaRPr lang="en-US"/>
        </a:p>
      </dgm:t>
    </dgm:pt>
    <dgm:pt modelId="{7F9E3183-A8D6-4012-85D5-6864E63CF236}">
      <dgm:prSet/>
      <dgm:spPr/>
      <dgm:t>
        <a:bodyPr/>
        <a:lstStyle/>
        <a:p>
          <a:r>
            <a:rPr lang="en-US" b="0" dirty="0"/>
            <a:t>Have the option to join a team work assist in training for the dogs who are struggling hardest in the shelter setting </a:t>
          </a:r>
        </a:p>
      </dgm:t>
    </dgm:pt>
    <dgm:pt modelId="{ECB9CA70-1E34-4702-86AE-4FC95951160E}" type="parTrans" cxnId="{A71FFAB3-2340-46CB-A8CE-CD706CE9B00C}">
      <dgm:prSet/>
      <dgm:spPr/>
      <dgm:t>
        <a:bodyPr/>
        <a:lstStyle/>
        <a:p>
          <a:endParaRPr lang="en-US"/>
        </a:p>
      </dgm:t>
    </dgm:pt>
    <dgm:pt modelId="{CC235D8E-3C4C-4FCD-BB71-DA9F8A22DFCD}" type="sibTrans" cxnId="{A71FFAB3-2340-46CB-A8CE-CD706CE9B00C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FF75C506-EAD7-43B4-84FC-AA7330702511}" type="presOf" srcId="{7F9E3183-A8D6-4012-85D5-6864E63CF236}" destId="{F0DA84DF-AD99-4C5E-AF7A-309A6BED6EA8}" srcOrd="0" destOrd="1" presId="urn:microsoft.com/office/officeart/2005/8/layout/list1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6B3B9579-4E0D-48B2-9AD1-3D48AB00CB2A}" srcId="{38514967-C62A-489D-83EC-8A6193792A00}" destId="{BF47A72A-11D8-4768-AC66-90656367CCBF}" srcOrd="3" destOrd="0" parTransId="{E31E3661-B589-4F83-9F61-D3EAF11F9B20}" sibTransId="{5FB2D37B-C2A1-4A5C-94E0-B31D2C32E626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3A5FAF96-1CD6-46DA-98F6-42FEE489EC32}" type="presOf" srcId="{05E32ED5-7E2F-487F-BFF0-1875B3922006}" destId="{F0DA84DF-AD99-4C5E-AF7A-309A6BED6EA8}" srcOrd="0" destOrd="2" presId="urn:microsoft.com/office/officeart/2005/8/layout/list1"/>
    <dgm:cxn modelId="{5049E497-CB01-4FB2-8206-765EF93A6EE4}" type="presOf" srcId="{BF47A72A-11D8-4768-AC66-90656367CCBF}" destId="{F0DA84DF-AD99-4C5E-AF7A-309A6BED6EA8}" srcOrd="0" destOrd="3" presId="urn:microsoft.com/office/officeart/2005/8/layout/list1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A7130CA8-1525-4B10-A771-F811EAAC79D6}" srcId="{38514967-C62A-489D-83EC-8A6193792A00}" destId="{05E32ED5-7E2F-487F-BFF0-1875B3922006}" srcOrd="2" destOrd="0" parTransId="{B185D370-1D0D-4440-9A27-A7ABB8031A64}" sibTransId="{E58B5DCA-0FA6-4D48-84F2-51CBD333F0F3}"/>
    <dgm:cxn modelId="{A71FFAB3-2340-46CB-A8CE-CD706CE9B00C}" srcId="{38514967-C62A-489D-83EC-8A6193792A00}" destId="{7F9E3183-A8D6-4012-85D5-6864E63CF236}" srcOrd="1" destOrd="0" parTransId="{ECB9CA70-1E34-4702-86AE-4FC95951160E}" sibTransId="{CC235D8E-3C4C-4FCD-BB71-DA9F8A22DFCD}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are the benefits?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Gives dogs extra long one </a:t>
          </a:r>
          <a:r>
            <a:rPr lang="en-US" b="0" dirty="0" err="1"/>
            <a:t>one</a:t>
          </a:r>
          <a:r>
            <a:rPr lang="en-US" b="0" dirty="0"/>
            <a:t> time out of the kennel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BF47A72A-11D8-4768-AC66-90656367CCBF}">
      <dgm:prSet/>
      <dgm:spPr/>
      <dgm:t>
        <a:bodyPr/>
        <a:lstStyle/>
        <a:p>
          <a:endParaRPr lang="en-US" b="0" dirty="0"/>
        </a:p>
      </dgm:t>
    </dgm:pt>
    <dgm:pt modelId="{E31E3661-B589-4F83-9F61-D3EAF11F9B20}" type="parTrans" cxnId="{6B3B9579-4E0D-48B2-9AD1-3D48AB00CB2A}">
      <dgm:prSet/>
      <dgm:spPr/>
      <dgm:t>
        <a:bodyPr/>
        <a:lstStyle/>
        <a:p>
          <a:endParaRPr lang="en-US"/>
        </a:p>
      </dgm:t>
    </dgm:pt>
    <dgm:pt modelId="{5FB2D37B-C2A1-4A5C-94E0-B31D2C32E626}" type="sibTrans" cxnId="{6B3B9579-4E0D-48B2-9AD1-3D48AB00CB2A}">
      <dgm:prSet/>
      <dgm:spPr/>
      <dgm:t>
        <a:bodyPr/>
        <a:lstStyle/>
        <a:p>
          <a:endParaRPr lang="en-US"/>
        </a:p>
      </dgm:t>
    </dgm:pt>
    <dgm:pt modelId="{05E32ED5-7E2F-487F-BFF0-1875B3922006}">
      <dgm:prSet/>
      <dgm:spPr/>
      <dgm:t>
        <a:bodyPr/>
        <a:lstStyle/>
        <a:p>
          <a:endParaRPr lang="en-US" b="0" dirty="0"/>
        </a:p>
      </dgm:t>
    </dgm:pt>
    <dgm:pt modelId="{B185D370-1D0D-4440-9A27-A7ABB8031A64}" type="parTrans" cxnId="{A7130CA8-1525-4B10-A771-F811EAAC79D6}">
      <dgm:prSet/>
      <dgm:spPr/>
      <dgm:t>
        <a:bodyPr/>
        <a:lstStyle/>
        <a:p>
          <a:endParaRPr lang="en-US"/>
        </a:p>
      </dgm:t>
    </dgm:pt>
    <dgm:pt modelId="{E58B5DCA-0FA6-4D48-84F2-51CBD333F0F3}" type="sibTrans" cxnId="{A7130CA8-1525-4B10-A771-F811EAAC79D6}">
      <dgm:prSet/>
      <dgm:spPr/>
      <dgm:t>
        <a:bodyPr/>
        <a:lstStyle/>
        <a:p>
          <a:endParaRPr lang="en-US"/>
        </a:p>
      </dgm:t>
    </dgm:pt>
    <dgm:pt modelId="{4DAEB4AA-06C2-4FC3-8E5B-981ADC6DE818}">
      <dgm:prSet/>
      <dgm:spPr/>
      <dgm:t>
        <a:bodyPr/>
        <a:lstStyle/>
        <a:p>
          <a:r>
            <a:rPr lang="en-US" b="0" dirty="0"/>
            <a:t>Mental enrichment from training</a:t>
          </a:r>
        </a:p>
      </dgm:t>
    </dgm:pt>
    <dgm:pt modelId="{C7D8AFF5-4B77-4D18-A9CE-00F9D20A2E58}" type="parTrans" cxnId="{8A471E88-91BC-4D77-8F84-9CEAD26D04B8}">
      <dgm:prSet/>
      <dgm:spPr/>
      <dgm:t>
        <a:bodyPr/>
        <a:lstStyle/>
        <a:p>
          <a:endParaRPr lang="en-US"/>
        </a:p>
      </dgm:t>
    </dgm:pt>
    <dgm:pt modelId="{3A1E640B-82C6-4682-8E6A-AA8627FEC32D}" type="sibTrans" cxnId="{8A471E88-91BC-4D77-8F84-9CEAD26D04B8}">
      <dgm:prSet/>
      <dgm:spPr/>
      <dgm:t>
        <a:bodyPr/>
        <a:lstStyle/>
        <a:p>
          <a:endParaRPr lang="en-US"/>
        </a:p>
      </dgm:t>
    </dgm:pt>
    <dgm:pt modelId="{E1AC1676-EA9F-4F82-B180-3B0AA778AB16}">
      <dgm:prSet/>
      <dgm:spPr/>
      <dgm:t>
        <a:bodyPr/>
        <a:lstStyle/>
        <a:p>
          <a:r>
            <a:rPr lang="en-US" b="0" dirty="0"/>
            <a:t>Learning new skills helps with adoptability</a:t>
          </a:r>
        </a:p>
      </dgm:t>
    </dgm:pt>
    <dgm:pt modelId="{D3DA617E-5E34-4C68-83EE-61705D753D84}" type="parTrans" cxnId="{4F43B611-8AB4-4A82-9B63-B31F14FDD222}">
      <dgm:prSet/>
      <dgm:spPr/>
      <dgm:t>
        <a:bodyPr/>
        <a:lstStyle/>
        <a:p>
          <a:endParaRPr lang="en-US"/>
        </a:p>
      </dgm:t>
    </dgm:pt>
    <dgm:pt modelId="{EDFA9097-4E71-4A25-AC9F-5C105FE9FD41}" type="sibTrans" cxnId="{4F43B611-8AB4-4A82-9B63-B31F14FDD222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4F43B611-8AB4-4A82-9B63-B31F14FDD222}" srcId="{38514967-C62A-489D-83EC-8A6193792A00}" destId="{E1AC1676-EA9F-4F82-B180-3B0AA778AB16}" srcOrd="2" destOrd="0" parTransId="{D3DA617E-5E34-4C68-83EE-61705D753D84}" sibTransId="{EDFA9097-4E71-4A25-AC9F-5C105FE9FD41}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23C45175-8181-411A-BC1B-8F5122F85F49}" type="presOf" srcId="{4DAEB4AA-06C2-4FC3-8E5B-981ADC6DE818}" destId="{F0DA84DF-AD99-4C5E-AF7A-309A6BED6EA8}" srcOrd="0" destOrd="1" presId="urn:microsoft.com/office/officeart/2005/8/layout/list1"/>
    <dgm:cxn modelId="{6B3B9579-4E0D-48B2-9AD1-3D48AB00CB2A}" srcId="{38514967-C62A-489D-83EC-8A6193792A00}" destId="{BF47A72A-11D8-4768-AC66-90656367CCBF}" srcOrd="4" destOrd="0" parTransId="{E31E3661-B589-4F83-9F61-D3EAF11F9B20}" sibTransId="{5FB2D37B-C2A1-4A5C-94E0-B31D2C32E626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8A471E88-91BC-4D77-8F84-9CEAD26D04B8}" srcId="{38514967-C62A-489D-83EC-8A6193792A00}" destId="{4DAEB4AA-06C2-4FC3-8E5B-981ADC6DE818}" srcOrd="1" destOrd="0" parTransId="{C7D8AFF5-4B77-4D18-A9CE-00F9D20A2E58}" sibTransId="{3A1E640B-82C6-4682-8E6A-AA8627FEC32D}"/>
    <dgm:cxn modelId="{3A5FAF96-1CD6-46DA-98F6-42FEE489EC32}" type="presOf" srcId="{05E32ED5-7E2F-487F-BFF0-1875B3922006}" destId="{F0DA84DF-AD99-4C5E-AF7A-309A6BED6EA8}" srcOrd="0" destOrd="3" presId="urn:microsoft.com/office/officeart/2005/8/layout/list1"/>
    <dgm:cxn modelId="{5049E497-CB01-4FB2-8206-765EF93A6EE4}" type="presOf" srcId="{BF47A72A-11D8-4768-AC66-90656367CCBF}" destId="{F0DA84DF-AD99-4C5E-AF7A-309A6BED6EA8}" srcOrd="0" destOrd="4" presId="urn:microsoft.com/office/officeart/2005/8/layout/list1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A7130CA8-1525-4B10-A771-F811EAAC79D6}" srcId="{38514967-C62A-489D-83EC-8A6193792A00}" destId="{05E32ED5-7E2F-487F-BFF0-1875B3922006}" srcOrd="3" destOrd="0" parTransId="{B185D370-1D0D-4440-9A27-A7ABB8031A64}" sibTransId="{E58B5DCA-0FA6-4D48-84F2-51CBD333F0F3}"/>
    <dgm:cxn modelId="{4909F9E6-FC62-4BD8-B602-66BA17D4CBD9}" type="presOf" srcId="{E1AC1676-EA9F-4F82-B180-3B0AA778AB16}" destId="{F0DA84DF-AD99-4C5E-AF7A-309A6BED6EA8}" srcOrd="0" destOrd="2" presId="urn:microsoft.com/office/officeart/2005/8/layout/list1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7F11905-7C93-4CAF-A283-E8AC2882B5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45773-C984-4645-AE0C-EB8A267C2E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Food Enrichment</a:t>
          </a:r>
        </a:p>
      </dgm:t>
    </dgm:pt>
    <dgm:pt modelId="{C484BC68-8FB6-4C59-9660-13BEF04750B9}" type="parTrans" cxnId="{7EDD939D-87E2-4449-8303-C55EB1ACADE2}">
      <dgm:prSet/>
      <dgm:spPr/>
      <dgm:t>
        <a:bodyPr/>
        <a:lstStyle/>
        <a:p>
          <a:endParaRPr lang="en-US"/>
        </a:p>
      </dgm:t>
    </dgm:pt>
    <dgm:pt modelId="{C234109F-C34F-4D33-B661-58C4584F6B3C}" type="sibTrans" cxnId="{7EDD939D-87E2-4449-8303-C55EB1ACADE2}">
      <dgm:prSet/>
      <dgm:spPr/>
      <dgm:t>
        <a:bodyPr/>
        <a:lstStyle/>
        <a:p>
          <a:endParaRPr lang="en-US"/>
        </a:p>
      </dgm:t>
    </dgm:pt>
    <dgm:pt modelId="{5EBE1EAF-3A8C-43D8-92CE-A48BA0CA0B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Play Yard</a:t>
          </a:r>
        </a:p>
      </dgm:t>
    </dgm:pt>
    <dgm:pt modelId="{3191E4E0-71BE-4CD6-8146-D56ED6DBBA90}" type="parTrans" cxnId="{36F4D634-EB6E-4253-A6CF-F37DD60072EB}">
      <dgm:prSet/>
      <dgm:spPr/>
      <dgm:t>
        <a:bodyPr/>
        <a:lstStyle/>
        <a:p>
          <a:endParaRPr lang="en-US"/>
        </a:p>
      </dgm:t>
    </dgm:pt>
    <dgm:pt modelId="{0B8FF76F-C4D4-4C55-AAB2-3D4A2286BE88}" type="sibTrans" cxnId="{36F4D634-EB6E-4253-A6CF-F37DD60072EB}">
      <dgm:prSet/>
      <dgm:spPr/>
      <dgm:t>
        <a:bodyPr/>
        <a:lstStyle/>
        <a:p>
          <a:endParaRPr lang="en-US"/>
        </a:p>
      </dgm:t>
    </dgm:pt>
    <dgm:pt modelId="{97764268-1D85-4B2B-996A-9EEEE7EFFE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Bench/Gazebo time</a:t>
          </a:r>
        </a:p>
      </dgm:t>
    </dgm:pt>
    <dgm:pt modelId="{8220D90A-1742-428B-AD24-8EDF2A7667AB}" type="parTrans" cxnId="{65AAFAC1-446E-47D1-BAD9-49B9728D3D39}">
      <dgm:prSet/>
      <dgm:spPr/>
      <dgm:t>
        <a:bodyPr/>
        <a:lstStyle/>
        <a:p>
          <a:endParaRPr lang="en-US"/>
        </a:p>
      </dgm:t>
    </dgm:pt>
    <dgm:pt modelId="{F21E4DE2-1BF5-4EEB-8F4F-5C16645C29D6}" type="sibTrans" cxnId="{65AAFAC1-446E-47D1-BAD9-49B9728D3D39}">
      <dgm:prSet/>
      <dgm:spPr/>
      <dgm:t>
        <a:bodyPr/>
        <a:lstStyle/>
        <a:p>
          <a:endParaRPr lang="en-US"/>
        </a:p>
      </dgm:t>
    </dgm:pt>
    <dgm:pt modelId="{08EBAA62-B8DC-422E-AD21-13F4443CEC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Sniffing Time on Walks</a:t>
          </a:r>
        </a:p>
      </dgm:t>
    </dgm:pt>
    <dgm:pt modelId="{853C0206-7E86-4175-B4F8-BFA733203EEB}" type="parTrans" cxnId="{E02C67A8-79D8-4350-8278-5501D7D0103D}">
      <dgm:prSet/>
      <dgm:spPr/>
      <dgm:t>
        <a:bodyPr/>
        <a:lstStyle/>
        <a:p>
          <a:endParaRPr lang="en-US"/>
        </a:p>
      </dgm:t>
    </dgm:pt>
    <dgm:pt modelId="{B8D810BA-B94A-47DA-A518-8DECE0A1C8A3}" type="sibTrans" cxnId="{E02C67A8-79D8-4350-8278-5501D7D0103D}">
      <dgm:prSet/>
      <dgm:spPr/>
      <dgm:t>
        <a:bodyPr/>
        <a:lstStyle/>
        <a:p>
          <a:endParaRPr lang="en-US"/>
        </a:p>
      </dgm:t>
    </dgm:pt>
    <dgm:pt modelId="{BFF857CA-1758-4705-821B-4B5D96640273}" type="pres">
      <dgm:prSet presAssocID="{77F11905-7C93-4CAF-A283-E8AC2882B57B}" presName="linear" presStyleCnt="0">
        <dgm:presLayoutVars>
          <dgm:animLvl val="lvl"/>
          <dgm:resizeHandles val="exact"/>
        </dgm:presLayoutVars>
      </dgm:prSet>
      <dgm:spPr/>
    </dgm:pt>
    <dgm:pt modelId="{F9C43CC5-38CF-4199-8782-3E7FFA952956}" type="pres">
      <dgm:prSet presAssocID="{ECE45773-C984-4645-AE0C-EB8A267C2E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4ADC09-C719-463B-8697-708D215AD3AD}" type="pres">
      <dgm:prSet presAssocID="{C234109F-C34F-4D33-B661-58C4584F6B3C}" presName="spacer" presStyleCnt="0"/>
      <dgm:spPr/>
    </dgm:pt>
    <dgm:pt modelId="{96F731F8-2C26-456E-9455-A4B1351E8D8D}" type="pres">
      <dgm:prSet presAssocID="{5EBE1EAF-3A8C-43D8-92CE-A48BA0CA0B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4D3F40-82BE-414F-BFF9-C5B07091A983}" type="pres">
      <dgm:prSet presAssocID="{0B8FF76F-C4D4-4C55-AAB2-3D4A2286BE88}" presName="spacer" presStyleCnt="0"/>
      <dgm:spPr/>
    </dgm:pt>
    <dgm:pt modelId="{44CD0D81-0A17-48BF-886A-34D8F38938DE}" type="pres">
      <dgm:prSet presAssocID="{08EBAA62-B8DC-422E-AD21-13F4443CECD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C0503D-5251-42EC-8877-EC42793D659F}" type="pres">
      <dgm:prSet presAssocID="{B8D810BA-B94A-47DA-A518-8DECE0A1C8A3}" presName="spacer" presStyleCnt="0"/>
      <dgm:spPr/>
    </dgm:pt>
    <dgm:pt modelId="{3B740DAA-BA0E-4278-A095-AE92C138B12E}" type="pres">
      <dgm:prSet presAssocID="{97764268-1D85-4B2B-996A-9EEEE7EFFE3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CBFA019-9523-417B-8AA3-22529A1BE9F1}" type="presOf" srcId="{97764268-1D85-4B2B-996A-9EEEE7EFFE30}" destId="{3B740DAA-BA0E-4278-A095-AE92C138B12E}" srcOrd="0" destOrd="0" presId="urn:microsoft.com/office/officeart/2005/8/layout/vList2"/>
    <dgm:cxn modelId="{36F4D634-EB6E-4253-A6CF-F37DD60072EB}" srcId="{77F11905-7C93-4CAF-A283-E8AC2882B57B}" destId="{5EBE1EAF-3A8C-43D8-92CE-A48BA0CA0B85}" srcOrd="1" destOrd="0" parTransId="{3191E4E0-71BE-4CD6-8146-D56ED6DBBA90}" sibTransId="{0B8FF76F-C4D4-4C55-AAB2-3D4A2286BE88}"/>
    <dgm:cxn modelId="{8AD3A636-B311-4CE3-BE13-83F46547CD31}" type="presOf" srcId="{5EBE1EAF-3A8C-43D8-92CE-A48BA0CA0B85}" destId="{96F731F8-2C26-456E-9455-A4B1351E8D8D}" srcOrd="0" destOrd="0" presId="urn:microsoft.com/office/officeart/2005/8/layout/vList2"/>
    <dgm:cxn modelId="{C6E03C55-73A6-4247-A448-64B644F9609C}" type="presOf" srcId="{ECE45773-C984-4645-AE0C-EB8A267C2EF3}" destId="{F9C43CC5-38CF-4199-8782-3E7FFA952956}" srcOrd="0" destOrd="0" presId="urn:microsoft.com/office/officeart/2005/8/layout/vList2"/>
    <dgm:cxn modelId="{D0C39956-34A4-4213-BBC7-97E066391B9F}" type="presOf" srcId="{77F11905-7C93-4CAF-A283-E8AC2882B57B}" destId="{BFF857CA-1758-4705-821B-4B5D96640273}" srcOrd="0" destOrd="0" presId="urn:microsoft.com/office/officeart/2005/8/layout/vList2"/>
    <dgm:cxn modelId="{67B55B85-65E7-49DB-A158-2B03F22BB931}" type="presOf" srcId="{08EBAA62-B8DC-422E-AD21-13F4443CECDB}" destId="{44CD0D81-0A17-48BF-886A-34D8F38938DE}" srcOrd="0" destOrd="0" presId="urn:microsoft.com/office/officeart/2005/8/layout/vList2"/>
    <dgm:cxn modelId="{7EDD939D-87E2-4449-8303-C55EB1ACADE2}" srcId="{77F11905-7C93-4CAF-A283-E8AC2882B57B}" destId="{ECE45773-C984-4645-AE0C-EB8A267C2EF3}" srcOrd="0" destOrd="0" parTransId="{C484BC68-8FB6-4C59-9660-13BEF04750B9}" sibTransId="{C234109F-C34F-4D33-B661-58C4584F6B3C}"/>
    <dgm:cxn modelId="{E02C67A8-79D8-4350-8278-5501D7D0103D}" srcId="{77F11905-7C93-4CAF-A283-E8AC2882B57B}" destId="{08EBAA62-B8DC-422E-AD21-13F4443CECDB}" srcOrd="2" destOrd="0" parTransId="{853C0206-7E86-4175-B4F8-BFA733203EEB}" sibTransId="{B8D810BA-B94A-47DA-A518-8DECE0A1C8A3}"/>
    <dgm:cxn modelId="{65AAFAC1-446E-47D1-BAD9-49B9728D3D39}" srcId="{77F11905-7C93-4CAF-A283-E8AC2882B57B}" destId="{97764268-1D85-4B2B-996A-9EEEE7EFFE30}" srcOrd="3" destOrd="0" parTransId="{8220D90A-1742-428B-AD24-8EDF2A7667AB}" sibTransId="{F21E4DE2-1BF5-4EEB-8F4F-5C16645C29D6}"/>
    <dgm:cxn modelId="{B779B40D-47C2-4492-9428-6B9B601666B3}" type="presParOf" srcId="{BFF857CA-1758-4705-821B-4B5D96640273}" destId="{F9C43CC5-38CF-4199-8782-3E7FFA952956}" srcOrd="0" destOrd="0" presId="urn:microsoft.com/office/officeart/2005/8/layout/vList2"/>
    <dgm:cxn modelId="{4C63489E-FAC7-4FBF-A988-16BBC13ED6BD}" type="presParOf" srcId="{BFF857CA-1758-4705-821B-4B5D96640273}" destId="{A04ADC09-C719-463B-8697-708D215AD3AD}" srcOrd="1" destOrd="0" presId="urn:microsoft.com/office/officeart/2005/8/layout/vList2"/>
    <dgm:cxn modelId="{E42F2778-A9F3-4E26-87BF-15ABE345FB8C}" type="presParOf" srcId="{BFF857CA-1758-4705-821B-4B5D96640273}" destId="{96F731F8-2C26-456E-9455-A4B1351E8D8D}" srcOrd="2" destOrd="0" presId="urn:microsoft.com/office/officeart/2005/8/layout/vList2"/>
    <dgm:cxn modelId="{42D87149-3695-479E-A4BE-7CC30E7F1773}" type="presParOf" srcId="{BFF857CA-1758-4705-821B-4B5D96640273}" destId="{E54D3F40-82BE-414F-BFF9-C5B07091A983}" srcOrd="3" destOrd="0" presId="urn:microsoft.com/office/officeart/2005/8/layout/vList2"/>
    <dgm:cxn modelId="{D6B8E9AD-A229-47D7-B060-A22896B6BACC}" type="presParOf" srcId="{BFF857CA-1758-4705-821B-4B5D96640273}" destId="{44CD0D81-0A17-48BF-886A-34D8F38938DE}" srcOrd="4" destOrd="0" presId="urn:microsoft.com/office/officeart/2005/8/layout/vList2"/>
    <dgm:cxn modelId="{2EBFCC57-BC90-4C92-9E59-DE6BF37D6BF4}" type="presParOf" srcId="{BFF857CA-1758-4705-821B-4B5D96640273}" destId="{B9C0503D-5251-42EC-8877-EC42793D659F}" srcOrd="5" destOrd="0" presId="urn:microsoft.com/office/officeart/2005/8/layout/vList2"/>
    <dgm:cxn modelId="{D91F4A98-7057-4220-BB4F-EA27A7701859}" type="presParOf" srcId="{BFF857CA-1758-4705-821B-4B5D96640273}" destId="{3B740DAA-BA0E-4278-A095-AE92C138B1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activities are “Enrichment?”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Food based activities - </a:t>
          </a:r>
          <a:r>
            <a:rPr lang="en-US" b="0" dirty="0" err="1"/>
            <a:t>kongs</a:t>
          </a:r>
          <a:r>
            <a:rPr lang="en-US" b="0" dirty="0"/>
            <a:t>, snuffle mats, puzzle toys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17DBD050-3BBB-42D0-87EE-77057F7707D2}">
      <dgm:prSet/>
      <dgm:spPr/>
      <dgm:t>
        <a:bodyPr/>
        <a:lstStyle/>
        <a:p>
          <a:endParaRPr lang="en-US" dirty="0"/>
        </a:p>
      </dgm:t>
    </dgm:pt>
    <dgm:pt modelId="{22A5D966-7572-48ED-A5C6-D36BAC2FD885}" type="parTrans" cxnId="{4DD72D35-838F-422F-91E7-0053F3F98E6A}">
      <dgm:prSet/>
      <dgm:spPr/>
      <dgm:t>
        <a:bodyPr/>
        <a:lstStyle/>
        <a:p>
          <a:endParaRPr lang="en-US"/>
        </a:p>
      </dgm:t>
    </dgm:pt>
    <dgm:pt modelId="{54C059CA-3C64-4B95-AFE9-3E04BEB60FC2}" type="sibTrans" cxnId="{4DD72D35-838F-422F-91E7-0053F3F98E6A}">
      <dgm:prSet/>
      <dgm:spPr/>
      <dgm:t>
        <a:bodyPr/>
        <a:lstStyle/>
        <a:p>
          <a:endParaRPr lang="en-US"/>
        </a:p>
      </dgm:t>
    </dgm:pt>
    <dgm:pt modelId="{617A3C37-3576-4AB8-BCFE-F7AFA66A8D0D}">
      <dgm:prSet/>
      <dgm:spPr/>
      <dgm:t>
        <a:bodyPr/>
        <a:lstStyle/>
        <a:p>
          <a:r>
            <a:rPr lang="en-US" b="0" dirty="0"/>
            <a:t>Sensory activities – sniffy walks, new textures or scents</a:t>
          </a:r>
        </a:p>
      </dgm:t>
    </dgm:pt>
    <dgm:pt modelId="{A7C2DFAE-4D59-4F56-8403-BCE5507C7542}" type="parTrans" cxnId="{2832C4D1-6DCD-46FF-B1EF-B5A8379DD413}">
      <dgm:prSet/>
      <dgm:spPr/>
      <dgm:t>
        <a:bodyPr/>
        <a:lstStyle/>
        <a:p>
          <a:endParaRPr lang="en-US"/>
        </a:p>
      </dgm:t>
    </dgm:pt>
    <dgm:pt modelId="{1EE1B63A-C0A2-42D4-92BA-3424D97C3372}" type="sibTrans" cxnId="{2832C4D1-6DCD-46FF-B1EF-B5A8379DD413}">
      <dgm:prSet/>
      <dgm:spPr/>
      <dgm:t>
        <a:bodyPr/>
        <a:lstStyle/>
        <a:p>
          <a:endParaRPr lang="en-US"/>
        </a:p>
      </dgm:t>
    </dgm:pt>
    <dgm:pt modelId="{9AE99255-5197-4698-BFA4-0433693E2E08}">
      <dgm:prSet/>
      <dgm:spPr/>
      <dgm:t>
        <a:bodyPr/>
        <a:lstStyle/>
        <a:p>
          <a:r>
            <a:rPr lang="en-US" b="0" dirty="0"/>
            <a:t>Mental engagement – Training new behaviors, novel problem solving</a:t>
          </a:r>
        </a:p>
      </dgm:t>
    </dgm:pt>
    <dgm:pt modelId="{234A5803-CDC0-4E8D-8E84-DDB7589423E3}" type="parTrans" cxnId="{DE153E5D-50C5-4B22-B56E-6BBCB000EBAB}">
      <dgm:prSet/>
      <dgm:spPr/>
      <dgm:t>
        <a:bodyPr/>
        <a:lstStyle/>
        <a:p>
          <a:endParaRPr lang="en-US"/>
        </a:p>
      </dgm:t>
    </dgm:pt>
    <dgm:pt modelId="{38533782-60FA-49A0-BC14-7A24A6687597}" type="sibTrans" cxnId="{DE153E5D-50C5-4B22-B56E-6BBCB000EBAB}">
      <dgm:prSet/>
      <dgm:spPr/>
      <dgm:t>
        <a:bodyPr/>
        <a:lstStyle/>
        <a:p>
          <a:endParaRPr lang="en-US"/>
        </a:p>
      </dgm:t>
    </dgm:pt>
    <dgm:pt modelId="{A02F6ED8-5CCA-4595-8E45-F3DA289FBAAB}">
      <dgm:prSet/>
      <dgm:spPr/>
      <dgm:t>
        <a:bodyPr/>
        <a:lstStyle/>
        <a:p>
          <a:r>
            <a:rPr lang="en-US" b="0" dirty="0"/>
            <a:t>Social opportunities – with dogs or people</a:t>
          </a:r>
        </a:p>
      </dgm:t>
    </dgm:pt>
    <dgm:pt modelId="{10EB9186-4F13-4C54-9ABA-10E44EE3FBD7}" type="parTrans" cxnId="{A0D18B2F-6F4F-4618-A6DF-318CFADA55C5}">
      <dgm:prSet/>
      <dgm:spPr/>
      <dgm:t>
        <a:bodyPr/>
        <a:lstStyle/>
        <a:p>
          <a:endParaRPr lang="en-US"/>
        </a:p>
      </dgm:t>
    </dgm:pt>
    <dgm:pt modelId="{328E5058-D4F5-4634-9B0E-32518B98934D}" type="sibTrans" cxnId="{A0D18B2F-6F4F-4618-A6DF-318CFADA55C5}">
      <dgm:prSet/>
      <dgm:spPr/>
      <dgm:t>
        <a:bodyPr/>
        <a:lstStyle/>
        <a:p>
          <a:endParaRPr lang="en-US"/>
        </a:p>
      </dgm:t>
    </dgm:pt>
    <dgm:pt modelId="{029EC2AF-FF90-4B54-AE59-8D7E665A8B32}">
      <dgm:prSet/>
      <dgm:spPr/>
      <dgm:t>
        <a:bodyPr/>
        <a:lstStyle/>
        <a:p>
          <a:r>
            <a:rPr lang="en-US" b="0" dirty="0"/>
            <a:t>Physical engagement – Opportunities to run, chase, or tug</a:t>
          </a:r>
        </a:p>
      </dgm:t>
    </dgm:pt>
    <dgm:pt modelId="{61D19D34-5510-4FA4-AA7B-DC671031D698}" type="parTrans" cxnId="{BDBCC0DC-D1CF-49DF-A383-4E65A8D69E77}">
      <dgm:prSet/>
      <dgm:spPr/>
      <dgm:t>
        <a:bodyPr/>
        <a:lstStyle/>
        <a:p>
          <a:endParaRPr lang="en-US"/>
        </a:p>
      </dgm:t>
    </dgm:pt>
    <dgm:pt modelId="{9A0E43E9-7105-4534-AA5F-D3589EFEEED9}" type="sibTrans" cxnId="{BDBCC0DC-D1CF-49DF-A383-4E65A8D69E77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68BCB212-69B9-46D3-9E46-E784018A9353}" type="presOf" srcId="{029EC2AF-FF90-4B54-AE59-8D7E665A8B32}" destId="{F0DA84DF-AD99-4C5E-AF7A-309A6BED6EA8}" srcOrd="0" destOrd="3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A0D18B2F-6F4F-4618-A6DF-318CFADA55C5}" srcId="{38514967-C62A-489D-83EC-8A6193792A00}" destId="{A02F6ED8-5CCA-4595-8E45-F3DA289FBAAB}" srcOrd="4" destOrd="0" parTransId="{10EB9186-4F13-4C54-9ABA-10E44EE3FBD7}" sibTransId="{328E5058-D4F5-4634-9B0E-32518B98934D}"/>
    <dgm:cxn modelId="{4DD72D35-838F-422F-91E7-0053F3F98E6A}" srcId="{38514967-C62A-489D-83EC-8A6193792A00}" destId="{17DBD050-3BBB-42D0-87EE-77057F7707D2}" srcOrd="5" destOrd="0" parTransId="{22A5D966-7572-48ED-A5C6-D36BAC2FD885}" sibTransId="{54C059CA-3C64-4B95-AFE9-3E04BEB60FC2}"/>
    <dgm:cxn modelId="{6E4BAE3A-B253-40F9-AE87-02AB16854408}" type="presOf" srcId="{17DBD050-3BBB-42D0-87EE-77057F7707D2}" destId="{F0DA84DF-AD99-4C5E-AF7A-309A6BED6EA8}" srcOrd="0" destOrd="5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DE153E5D-50C5-4B22-B56E-6BBCB000EBAB}" srcId="{38514967-C62A-489D-83EC-8A6193792A00}" destId="{9AE99255-5197-4698-BFA4-0433693E2E08}" srcOrd="2" destOrd="0" parTransId="{234A5803-CDC0-4E8D-8E84-DDB7589423E3}" sibTransId="{38533782-60FA-49A0-BC14-7A24A6687597}"/>
    <dgm:cxn modelId="{FDB1114A-9467-420C-BE35-590C7AEC825A}" type="presOf" srcId="{A02F6ED8-5CCA-4595-8E45-F3DA289FBAAB}" destId="{F0DA84DF-AD99-4C5E-AF7A-309A6BED6EA8}" srcOrd="0" destOrd="4" presId="urn:microsoft.com/office/officeart/2005/8/layout/list1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BF3CC9A5-052E-42B8-9E7C-BBCA15E76D39}" type="presOf" srcId="{617A3C37-3576-4AB8-BCFE-F7AFA66A8D0D}" destId="{F0DA84DF-AD99-4C5E-AF7A-309A6BED6EA8}" srcOrd="0" destOrd="1" presId="urn:microsoft.com/office/officeart/2005/8/layout/list1"/>
    <dgm:cxn modelId="{2832C4D1-6DCD-46FF-B1EF-B5A8379DD413}" srcId="{38514967-C62A-489D-83EC-8A6193792A00}" destId="{617A3C37-3576-4AB8-BCFE-F7AFA66A8D0D}" srcOrd="1" destOrd="0" parTransId="{A7C2DFAE-4D59-4F56-8403-BCE5507C7542}" sibTransId="{1EE1B63A-C0A2-42D4-92BA-3424D97C3372}"/>
    <dgm:cxn modelId="{BDBCC0DC-D1CF-49DF-A383-4E65A8D69E77}" srcId="{38514967-C62A-489D-83EC-8A6193792A00}" destId="{029EC2AF-FF90-4B54-AE59-8D7E665A8B32}" srcOrd="3" destOrd="0" parTransId="{61D19D34-5510-4FA4-AA7B-DC671031D698}" sibTransId="{9A0E43E9-7105-4534-AA5F-D3589EFEEED9}"/>
    <dgm:cxn modelId="{96DBF9EF-B362-4B35-8139-DCFA1109220B}" type="presOf" srcId="{9AE99255-5197-4698-BFA4-0433693E2E08}" destId="{F0DA84DF-AD99-4C5E-AF7A-309A6BED6EA8}" srcOrd="0" destOrd="2" presId="urn:microsoft.com/office/officeart/2005/8/layout/list1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A43DA3C-C962-43CB-B6D8-B27049788B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7D5AC8-A49C-46B8-8C7B-B7FA059B9806}">
      <dgm:prSet/>
      <dgm:spPr/>
      <dgm:t>
        <a:bodyPr/>
        <a:lstStyle/>
        <a:p>
          <a:r>
            <a:rPr lang="en-US" dirty="0"/>
            <a:t>Frozen </a:t>
          </a:r>
          <a:r>
            <a:rPr lang="en-US" dirty="0" err="1"/>
            <a:t>kongs</a:t>
          </a:r>
          <a:r>
            <a:rPr lang="en-US" dirty="0"/>
            <a:t>/slow feeders</a:t>
          </a:r>
        </a:p>
      </dgm:t>
    </dgm:pt>
    <dgm:pt modelId="{752B79F6-083C-4F48-B3EE-D3CCDC13F897}" type="parTrans" cxnId="{EF295096-DAFF-4A01-B915-6052F6257D01}">
      <dgm:prSet/>
      <dgm:spPr/>
      <dgm:t>
        <a:bodyPr/>
        <a:lstStyle/>
        <a:p>
          <a:endParaRPr lang="en-US"/>
        </a:p>
      </dgm:t>
    </dgm:pt>
    <dgm:pt modelId="{88C25D1E-68DE-4498-A6E8-1631BDCF583D}" type="sibTrans" cxnId="{EF295096-DAFF-4A01-B915-6052F6257D01}">
      <dgm:prSet/>
      <dgm:spPr/>
      <dgm:t>
        <a:bodyPr/>
        <a:lstStyle/>
        <a:p>
          <a:endParaRPr lang="en-US"/>
        </a:p>
      </dgm:t>
    </dgm:pt>
    <dgm:pt modelId="{BC804D6A-7BDA-4626-8A93-081172B6E347}">
      <dgm:prSet/>
      <dgm:spPr/>
      <dgm:t>
        <a:bodyPr/>
        <a:lstStyle/>
        <a:p>
          <a:r>
            <a:rPr lang="en-US" dirty="0"/>
            <a:t>Coated nylon chews</a:t>
          </a:r>
        </a:p>
      </dgm:t>
    </dgm:pt>
    <dgm:pt modelId="{4706A2CB-66C5-4E65-906A-A2769118AF54}" type="parTrans" cxnId="{512B5880-8080-40F0-A917-BEE362DEDB62}">
      <dgm:prSet/>
      <dgm:spPr/>
      <dgm:t>
        <a:bodyPr/>
        <a:lstStyle/>
        <a:p>
          <a:endParaRPr lang="en-US"/>
        </a:p>
      </dgm:t>
    </dgm:pt>
    <dgm:pt modelId="{C823C466-78DE-4617-9AC7-29E2542B0E09}" type="sibTrans" cxnId="{512B5880-8080-40F0-A917-BEE362DEDB62}">
      <dgm:prSet/>
      <dgm:spPr/>
      <dgm:t>
        <a:bodyPr/>
        <a:lstStyle/>
        <a:p>
          <a:endParaRPr lang="en-US"/>
        </a:p>
      </dgm:t>
    </dgm:pt>
    <dgm:pt modelId="{7FA6FB89-36A2-4530-8E2C-3313C250241F}">
      <dgm:prSet/>
      <dgm:spPr/>
      <dgm:t>
        <a:bodyPr/>
        <a:lstStyle/>
        <a:p>
          <a:r>
            <a:rPr lang="en-US" dirty="0"/>
            <a:t>Snuffle mats or Treat Scatters</a:t>
          </a:r>
        </a:p>
      </dgm:t>
    </dgm:pt>
    <dgm:pt modelId="{634500D2-E0D9-4DE9-A52E-865D0118F17E}" type="parTrans" cxnId="{33051456-8B14-42DD-9642-71786D3D9524}">
      <dgm:prSet/>
      <dgm:spPr/>
      <dgm:t>
        <a:bodyPr/>
        <a:lstStyle/>
        <a:p>
          <a:endParaRPr lang="en-US"/>
        </a:p>
      </dgm:t>
    </dgm:pt>
    <dgm:pt modelId="{BCB26C17-875B-4273-920D-10C852565F67}" type="sibTrans" cxnId="{33051456-8B14-42DD-9642-71786D3D9524}">
      <dgm:prSet/>
      <dgm:spPr/>
      <dgm:t>
        <a:bodyPr/>
        <a:lstStyle/>
        <a:p>
          <a:endParaRPr lang="en-US"/>
        </a:p>
      </dgm:t>
    </dgm:pt>
    <dgm:pt modelId="{48B7C267-67E2-4A3D-8EB2-1730D0D390B5}">
      <dgm:prSet/>
      <dgm:spPr/>
      <dgm:t>
        <a:bodyPr/>
        <a:lstStyle/>
        <a:p>
          <a:r>
            <a:rPr lang="en-US" dirty="0"/>
            <a:t>Enrichment bags or boxes</a:t>
          </a:r>
        </a:p>
      </dgm:t>
    </dgm:pt>
    <dgm:pt modelId="{D09034A5-D2D8-4892-A958-801761FEC253}" type="parTrans" cxnId="{E7920305-ABAB-4A01-80B8-8D2CE3A3C1F8}">
      <dgm:prSet/>
      <dgm:spPr/>
      <dgm:t>
        <a:bodyPr/>
        <a:lstStyle/>
        <a:p>
          <a:endParaRPr lang="en-US"/>
        </a:p>
      </dgm:t>
    </dgm:pt>
    <dgm:pt modelId="{85DB5630-E165-4617-8853-DA4C70F7797B}" type="sibTrans" cxnId="{E7920305-ABAB-4A01-80B8-8D2CE3A3C1F8}">
      <dgm:prSet/>
      <dgm:spPr/>
      <dgm:t>
        <a:bodyPr/>
        <a:lstStyle/>
        <a:p>
          <a:endParaRPr lang="en-US"/>
        </a:p>
      </dgm:t>
    </dgm:pt>
    <dgm:pt modelId="{1286508D-0E75-4072-A3A7-D7C8A3074F98}" type="pres">
      <dgm:prSet presAssocID="{9A43DA3C-C962-43CB-B6D8-B27049788B88}" presName="root" presStyleCnt="0">
        <dgm:presLayoutVars>
          <dgm:dir/>
          <dgm:resizeHandles val="exact"/>
        </dgm:presLayoutVars>
      </dgm:prSet>
      <dgm:spPr/>
    </dgm:pt>
    <dgm:pt modelId="{0002A8C3-1578-4F2D-87BB-578F79F821E8}" type="pres">
      <dgm:prSet presAssocID="{087D5AC8-A49C-46B8-8C7B-B7FA059B9806}" presName="compNode" presStyleCnt="0"/>
      <dgm:spPr/>
    </dgm:pt>
    <dgm:pt modelId="{C92E1783-BD02-4B83-8A6F-1E05E7DFC025}" type="pres">
      <dgm:prSet presAssocID="{087D5AC8-A49C-46B8-8C7B-B7FA059B9806}" presName="bgRect" presStyleLbl="bgShp" presStyleIdx="0" presStyleCnt="4"/>
      <dgm:spPr/>
    </dgm:pt>
    <dgm:pt modelId="{5A218AD7-BB56-4E59-86F0-CBD8A9DFFE76}" type="pres">
      <dgm:prSet presAssocID="{087D5AC8-A49C-46B8-8C7B-B7FA059B9806}" presName="iconRect" presStyleLbl="node1" presStyleIdx="0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 with solid fill"/>
        </a:ext>
      </dgm:extLst>
    </dgm:pt>
    <dgm:pt modelId="{62372D03-1B1D-43B0-A72C-3E75FCDD1653}" type="pres">
      <dgm:prSet presAssocID="{087D5AC8-A49C-46B8-8C7B-B7FA059B9806}" presName="spaceRect" presStyleCnt="0"/>
      <dgm:spPr/>
    </dgm:pt>
    <dgm:pt modelId="{54D7FCA6-E25B-44ED-9C05-8C0FD09A5A51}" type="pres">
      <dgm:prSet presAssocID="{087D5AC8-A49C-46B8-8C7B-B7FA059B9806}" presName="parTx" presStyleLbl="revTx" presStyleIdx="0" presStyleCnt="4">
        <dgm:presLayoutVars>
          <dgm:chMax val="0"/>
          <dgm:chPref val="0"/>
        </dgm:presLayoutVars>
      </dgm:prSet>
      <dgm:spPr/>
    </dgm:pt>
    <dgm:pt modelId="{414A474D-FB7E-4685-98E3-59574D48DB81}" type="pres">
      <dgm:prSet presAssocID="{88C25D1E-68DE-4498-A6E8-1631BDCF583D}" presName="sibTrans" presStyleCnt="0"/>
      <dgm:spPr/>
    </dgm:pt>
    <dgm:pt modelId="{F6DAF58F-4C62-4FD7-9112-B41343D5E84F}" type="pres">
      <dgm:prSet presAssocID="{BC804D6A-7BDA-4626-8A93-081172B6E347}" presName="compNode" presStyleCnt="0"/>
      <dgm:spPr/>
    </dgm:pt>
    <dgm:pt modelId="{502EFA06-802E-432B-89CB-7700BBF47F53}" type="pres">
      <dgm:prSet presAssocID="{BC804D6A-7BDA-4626-8A93-081172B6E347}" presName="bgRect" presStyleLbl="bgShp" presStyleIdx="1" presStyleCnt="4"/>
      <dgm:spPr/>
    </dgm:pt>
    <dgm:pt modelId="{63175B7C-C67D-424A-AAF6-58D856872CE0}" type="pres">
      <dgm:prSet presAssocID="{BC804D6A-7BDA-4626-8A93-081172B6E347}" presName="iconRect" presStyleLbl="nod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ne with solid fill"/>
        </a:ext>
      </dgm:extLst>
    </dgm:pt>
    <dgm:pt modelId="{6472DE81-65F0-48EA-A8AD-9CEFE33EFC61}" type="pres">
      <dgm:prSet presAssocID="{BC804D6A-7BDA-4626-8A93-081172B6E347}" presName="spaceRect" presStyleCnt="0"/>
      <dgm:spPr/>
    </dgm:pt>
    <dgm:pt modelId="{0DC1A00F-6833-4A04-A44C-F80613F2CD08}" type="pres">
      <dgm:prSet presAssocID="{BC804D6A-7BDA-4626-8A93-081172B6E347}" presName="parTx" presStyleLbl="revTx" presStyleIdx="1" presStyleCnt="4">
        <dgm:presLayoutVars>
          <dgm:chMax val="0"/>
          <dgm:chPref val="0"/>
        </dgm:presLayoutVars>
      </dgm:prSet>
      <dgm:spPr/>
    </dgm:pt>
    <dgm:pt modelId="{6B3CAD44-CFC5-4227-BA51-2CC155C92F95}" type="pres">
      <dgm:prSet presAssocID="{C823C466-78DE-4617-9AC7-29E2542B0E09}" presName="sibTrans" presStyleCnt="0"/>
      <dgm:spPr/>
    </dgm:pt>
    <dgm:pt modelId="{0313D900-C252-4700-A51C-439D790DE412}" type="pres">
      <dgm:prSet presAssocID="{7FA6FB89-36A2-4530-8E2C-3313C250241F}" presName="compNode" presStyleCnt="0"/>
      <dgm:spPr/>
    </dgm:pt>
    <dgm:pt modelId="{7742BDE1-DA9D-462B-B44A-294CE07DC8D4}" type="pres">
      <dgm:prSet presAssocID="{7FA6FB89-36A2-4530-8E2C-3313C250241F}" presName="bgRect" presStyleLbl="bgShp" presStyleIdx="2" presStyleCnt="4"/>
      <dgm:spPr/>
    </dgm:pt>
    <dgm:pt modelId="{9A58581B-537B-4AFA-971A-89DA742A5E19}" type="pres">
      <dgm:prSet presAssocID="{7FA6FB89-36A2-4530-8E2C-3313C250241F}" presName="iconRect" presStyleLbl="nod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griculture outline"/>
        </a:ext>
      </dgm:extLst>
    </dgm:pt>
    <dgm:pt modelId="{0879764C-4BE4-4607-B516-C2652E6804F6}" type="pres">
      <dgm:prSet presAssocID="{7FA6FB89-36A2-4530-8E2C-3313C250241F}" presName="spaceRect" presStyleCnt="0"/>
      <dgm:spPr/>
    </dgm:pt>
    <dgm:pt modelId="{0F86F8C0-06A9-4BE8-85FA-96A4A45F2B5C}" type="pres">
      <dgm:prSet presAssocID="{7FA6FB89-36A2-4530-8E2C-3313C250241F}" presName="parTx" presStyleLbl="revTx" presStyleIdx="2" presStyleCnt="4">
        <dgm:presLayoutVars>
          <dgm:chMax val="0"/>
          <dgm:chPref val="0"/>
        </dgm:presLayoutVars>
      </dgm:prSet>
      <dgm:spPr/>
    </dgm:pt>
    <dgm:pt modelId="{4FB0F65A-9C33-4E97-AB50-166A3CEA112B}" type="pres">
      <dgm:prSet presAssocID="{BCB26C17-875B-4273-920D-10C852565F67}" presName="sibTrans" presStyleCnt="0"/>
      <dgm:spPr/>
    </dgm:pt>
    <dgm:pt modelId="{30D7F19E-1FC7-43C4-99BF-E67C20D36831}" type="pres">
      <dgm:prSet presAssocID="{48B7C267-67E2-4A3D-8EB2-1730D0D390B5}" presName="compNode" presStyleCnt="0"/>
      <dgm:spPr/>
    </dgm:pt>
    <dgm:pt modelId="{10CB2A97-F0A6-451B-82B8-E1CDE3C78D7F}" type="pres">
      <dgm:prSet presAssocID="{48B7C267-67E2-4A3D-8EB2-1730D0D390B5}" presName="bgRect" presStyleLbl="bgShp" presStyleIdx="3" presStyleCnt="4"/>
      <dgm:spPr/>
    </dgm:pt>
    <dgm:pt modelId="{FD338491-FE90-4D52-ABCA-F126D842BBAC}" type="pres">
      <dgm:prSet presAssocID="{48B7C267-67E2-4A3D-8EB2-1730D0D390B5}" presName="iconRect" presStyleLbl="node1" presStyleIdx="3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cking Box Open with solid fill"/>
        </a:ext>
      </dgm:extLst>
    </dgm:pt>
    <dgm:pt modelId="{3A9533D9-C5C0-4C50-B87B-E3B42BD0B25A}" type="pres">
      <dgm:prSet presAssocID="{48B7C267-67E2-4A3D-8EB2-1730D0D390B5}" presName="spaceRect" presStyleCnt="0"/>
      <dgm:spPr/>
    </dgm:pt>
    <dgm:pt modelId="{F0B7B470-E495-4E08-B5E0-595C7E89923E}" type="pres">
      <dgm:prSet presAssocID="{48B7C267-67E2-4A3D-8EB2-1730D0D390B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7920305-ABAB-4A01-80B8-8D2CE3A3C1F8}" srcId="{9A43DA3C-C962-43CB-B6D8-B27049788B88}" destId="{48B7C267-67E2-4A3D-8EB2-1730D0D390B5}" srcOrd="3" destOrd="0" parTransId="{D09034A5-D2D8-4892-A958-801761FEC253}" sibTransId="{85DB5630-E165-4617-8853-DA4C70F7797B}"/>
    <dgm:cxn modelId="{E2AA422A-8C18-4B8A-966B-03AFF210BFAB}" type="presOf" srcId="{48B7C267-67E2-4A3D-8EB2-1730D0D390B5}" destId="{F0B7B470-E495-4E08-B5E0-595C7E89923E}" srcOrd="0" destOrd="0" presId="urn:microsoft.com/office/officeart/2018/2/layout/IconVerticalSolidList"/>
    <dgm:cxn modelId="{3BA0ED2B-9041-4DEC-91A4-026103624434}" type="presOf" srcId="{7FA6FB89-36A2-4530-8E2C-3313C250241F}" destId="{0F86F8C0-06A9-4BE8-85FA-96A4A45F2B5C}" srcOrd="0" destOrd="0" presId="urn:microsoft.com/office/officeart/2018/2/layout/IconVerticalSolidList"/>
    <dgm:cxn modelId="{19EFF761-1755-46FA-9116-2F1FD4E73E6B}" type="presOf" srcId="{9A43DA3C-C962-43CB-B6D8-B27049788B88}" destId="{1286508D-0E75-4072-A3A7-D7C8A3074F98}" srcOrd="0" destOrd="0" presId="urn:microsoft.com/office/officeart/2018/2/layout/IconVerticalSolidList"/>
    <dgm:cxn modelId="{33051456-8B14-42DD-9642-71786D3D9524}" srcId="{9A43DA3C-C962-43CB-B6D8-B27049788B88}" destId="{7FA6FB89-36A2-4530-8E2C-3313C250241F}" srcOrd="2" destOrd="0" parTransId="{634500D2-E0D9-4DE9-A52E-865D0118F17E}" sibTransId="{BCB26C17-875B-4273-920D-10C852565F67}"/>
    <dgm:cxn modelId="{512B5880-8080-40F0-A917-BEE362DEDB62}" srcId="{9A43DA3C-C962-43CB-B6D8-B27049788B88}" destId="{BC804D6A-7BDA-4626-8A93-081172B6E347}" srcOrd="1" destOrd="0" parTransId="{4706A2CB-66C5-4E65-906A-A2769118AF54}" sibTransId="{C823C466-78DE-4617-9AC7-29E2542B0E09}"/>
    <dgm:cxn modelId="{F125AC8D-B03E-45CC-94BF-A5898F266476}" type="presOf" srcId="{BC804D6A-7BDA-4626-8A93-081172B6E347}" destId="{0DC1A00F-6833-4A04-A44C-F80613F2CD08}" srcOrd="0" destOrd="0" presId="urn:microsoft.com/office/officeart/2018/2/layout/IconVerticalSolidList"/>
    <dgm:cxn modelId="{EF295096-DAFF-4A01-B915-6052F6257D01}" srcId="{9A43DA3C-C962-43CB-B6D8-B27049788B88}" destId="{087D5AC8-A49C-46B8-8C7B-B7FA059B9806}" srcOrd="0" destOrd="0" parTransId="{752B79F6-083C-4F48-B3EE-D3CCDC13F897}" sibTransId="{88C25D1E-68DE-4498-A6E8-1631BDCF583D}"/>
    <dgm:cxn modelId="{63CDC4A8-EB39-49EB-A07F-0F6BF2DADA5B}" type="presOf" srcId="{087D5AC8-A49C-46B8-8C7B-B7FA059B9806}" destId="{54D7FCA6-E25B-44ED-9C05-8C0FD09A5A51}" srcOrd="0" destOrd="0" presId="urn:microsoft.com/office/officeart/2018/2/layout/IconVerticalSolidList"/>
    <dgm:cxn modelId="{9EE2929A-34D2-4B9B-8F29-AF6397437E31}" type="presParOf" srcId="{1286508D-0E75-4072-A3A7-D7C8A3074F98}" destId="{0002A8C3-1578-4F2D-87BB-578F79F821E8}" srcOrd="0" destOrd="0" presId="urn:microsoft.com/office/officeart/2018/2/layout/IconVerticalSolidList"/>
    <dgm:cxn modelId="{7F390727-C77B-4080-B93C-D07ED013272C}" type="presParOf" srcId="{0002A8C3-1578-4F2D-87BB-578F79F821E8}" destId="{C92E1783-BD02-4B83-8A6F-1E05E7DFC025}" srcOrd="0" destOrd="0" presId="urn:microsoft.com/office/officeart/2018/2/layout/IconVerticalSolidList"/>
    <dgm:cxn modelId="{6B72E0A1-F8A5-45F1-8B24-92F751708603}" type="presParOf" srcId="{0002A8C3-1578-4F2D-87BB-578F79F821E8}" destId="{5A218AD7-BB56-4E59-86F0-CBD8A9DFFE76}" srcOrd="1" destOrd="0" presId="urn:microsoft.com/office/officeart/2018/2/layout/IconVerticalSolidList"/>
    <dgm:cxn modelId="{5A82BEF6-88AF-4FC0-BF1E-A50127586FD9}" type="presParOf" srcId="{0002A8C3-1578-4F2D-87BB-578F79F821E8}" destId="{62372D03-1B1D-43B0-A72C-3E75FCDD1653}" srcOrd="2" destOrd="0" presId="urn:microsoft.com/office/officeart/2018/2/layout/IconVerticalSolidList"/>
    <dgm:cxn modelId="{2FF5DCFA-A8FF-4A60-93D4-CBB0FFE262D8}" type="presParOf" srcId="{0002A8C3-1578-4F2D-87BB-578F79F821E8}" destId="{54D7FCA6-E25B-44ED-9C05-8C0FD09A5A51}" srcOrd="3" destOrd="0" presId="urn:microsoft.com/office/officeart/2018/2/layout/IconVerticalSolidList"/>
    <dgm:cxn modelId="{BC9624FC-F6C8-43EC-B92F-B605D88B7084}" type="presParOf" srcId="{1286508D-0E75-4072-A3A7-D7C8A3074F98}" destId="{414A474D-FB7E-4685-98E3-59574D48DB81}" srcOrd="1" destOrd="0" presId="urn:microsoft.com/office/officeart/2018/2/layout/IconVerticalSolidList"/>
    <dgm:cxn modelId="{5AA8808B-14D1-4C47-A999-254598767882}" type="presParOf" srcId="{1286508D-0E75-4072-A3A7-D7C8A3074F98}" destId="{F6DAF58F-4C62-4FD7-9112-B41343D5E84F}" srcOrd="2" destOrd="0" presId="urn:microsoft.com/office/officeart/2018/2/layout/IconVerticalSolidList"/>
    <dgm:cxn modelId="{019FFD7E-7D9C-40A1-829D-C7891FB0A2D8}" type="presParOf" srcId="{F6DAF58F-4C62-4FD7-9112-B41343D5E84F}" destId="{502EFA06-802E-432B-89CB-7700BBF47F53}" srcOrd="0" destOrd="0" presId="urn:microsoft.com/office/officeart/2018/2/layout/IconVerticalSolidList"/>
    <dgm:cxn modelId="{EED14FF3-1680-4F5A-A633-71788063DF84}" type="presParOf" srcId="{F6DAF58F-4C62-4FD7-9112-B41343D5E84F}" destId="{63175B7C-C67D-424A-AAF6-58D856872CE0}" srcOrd="1" destOrd="0" presId="urn:microsoft.com/office/officeart/2018/2/layout/IconVerticalSolidList"/>
    <dgm:cxn modelId="{CAAF228E-3922-476D-8814-045EBD860EE6}" type="presParOf" srcId="{F6DAF58F-4C62-4FD7-9112-B41343D5E84F}" destId="{6472DE81-65F0-48EA-A8AD-9CEFE33EFC61}" srcOrd="2" destOrd="0" presId="urn:microsoft.com/office/officeart/2018/2/layout/IconVerticalSolidList"/>
    <dgm:cxn modelId="{F394E0F1-8E23-40B9-AED6-BEAC1DCB8C93}" type="presParOf" srcId="{F6DAF58F-4C62-4FD7-9112-B41343D5E84F}" destId="{0DC1A00F-6833-4A04-A44C-F80613F2CD08}" srcOrd="3" destOrd="0" presId="urn:microsoft.com/office/officeart/2018/2/layout/IconVerticalSolidList"/>
    <dgm:cxn modelId="{BF72B84C-2931-47A8-9A44-26DF75345067}" type="presParOf" srcId="{1286508D-0E75-4072-A3A7-D7C8A3074F98}" destId="{6B3CAD44-CFC5-4227-BA51-2CC155C92F95}" srcOrd="3" destOrd="0" presId="urn:microsoft.com/office/officeart/2018/2/layout/IconVerticalSolidList"/>
    <dgm:cxn modelId="{FE927ED7-3127-4D46-9FAB-271491AF4B70}" type="presParOf" srcId="{1286508D-0E75-4072-A3A7-D7C8A3074F98}" destId="{0313D900-C252-4700-A51C-439D790DE412}" srcOrd="4" destOrd="0" presId="urn:microsoft.com/office/officeart/2018/2/layout/IconVerticalSolidList"/>
    <dgm:cxn modelId="{F060F95C-0F1E-403F-A6E5-15651F96DAF7}" type="presParOf" srcId="{0313D900-C252-4700-A51C-439D790DE412}" destId="{7742BDE1-DA9D-462B-B44A-294CE07DC8D4}" srcOrd="0" destOrd="0" presId="urn:microsoft.com/office/officeart/2018/2/layout/IconVerticalSolidList"/>
    <dgm:cxn modelId="{2C3CE53D-0AC3-4F7F-AE95-DBCCD14A93BE}" type="presParOf" srcId="{0313D900-C252-4700-A51C-439D790DE412}" destId="{9A58581B-537B-4AFA-971A-89DA742A5E19}" srcOrd="1" destOrd="0" presId="urn:microsoft.com/office/officeart/2018/2/layout/IconVerticalSolidList"/>
    <dgm:cxn modelId="{F8F54A95-98F5-441A-A0B3-826168DDC5C4}" type="presParOf" srcId="{0313D900-C252-4700-A51C-439D790DE412}" destId="{0879764C-4BE4-4607-B516-C2652E6804F6}" srcOrd="2" destOrd="0" presId="urn:microsoft.com/office/officeart/2018/2/layout/IconVerticalSolidList"/>
    <dgm:cxn modelId="{A9A924CA-1149-4469-8DE6-A99F210F4C68}" type="presParOf" srcId="{0313D900-C252-4700-A51C-439D790DE412}" destId="{0F86F8C0-06A9-4BE8-85FA-96A4A45F2B5C}" srcOrd="3" destOrd="0" presId="urn:microsoft.com/office/officeart/2018/2/layout/IconVerticalSolidList"/>
    <dgm:cxn modelId="{AED4A377-F540-4ABE-AAB2-3D639C4DE90C}" type="presParOf" srcId="{1286508D-0E75-4072-A3A7-D7C8A3074F98}" destId="{4FB0F65A-9C33-4E97-AB50-166A3CEA112B}" srcOrd="5" destOrd="0" presId="urn:microsoft.com/office/officeart/2018/2/layout/IconVerticalSolidList"/>
    <dgm:cxn modelId="{A2BC3FEF-F4E2-4256-A51D-ADA6F62C9CAA}" type="presParOf" srcId="{1286508D-0E75-4072-A3A7-D7C8A3074F98}" destId="{30D7F19E-1FC7-43C4-99BF-E67C20D36831}" srcOrd="6" destOrd="0" presId="urn:microsoft.com/office/officeart/2018/2/layout/IconVerticalSolidList"/>
    <dgm:cxn modelId="{E1517D99-F84A-43E6-A07F-C3B8410C1F0F}" type="presParOf" srcId="{30D7F19E-1FC7-43C4-99BF-E67C20D36831}" destId="{10CB2A97-F0A6-451B-82B8-E1CDE3C78D7F}" srcOrd="0" destOrd="0" presId="urn:microsoft.com/office/officeart/2018/2/layout/IconVerticalSolidList"/>
    <dgm:cxn modelId="{C9743F14-F86A-4996-A02F-FDE0A19A9EDD}" type="presParOf" srcId="{30D7F19E-1FC7-43C4-99BF-E67C20D36831}" destId="{FD338491-FE90-4D52-ABCA-F126D842BBAC}" srcOrd="1" destOrd="0" presId="urn:microsoft.com/office/officeart/2018/2/layout/IconVerticalSolidList"/>
    <dgm:cxn modelId="{02867716-1C42-41FC-8454-42CBDDE25C8D}" type="presParOf" srcId="{30D7F19E-1FC7-43C4-99BF-E67C20D36831}" destId="{3A9533D9-C5C0-4C50-B87B-E3B42BD0B25A}" srcOrd="2" destOrd="0" presId="urn:microsoft.com/office/officeart/2018/2/layout/IconVerticalSolidList"/>
    <dgm:cxn modelId="{EEB79B7A-F2E0-40EE-A5D2-7D008CC1FBDE}" type="presParOf" srcId="{30D7F19E-1FC7-43C4-99BF-E67C20D36831}" destId="{F0B7B470-E495-4E08-B5E0-595C7E8992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A43DA3C-C962-43CB-B6D8-B27049788B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7D5AC8-A49C-46B8-8C7B-B7FA059B98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Play with novel toys</a:t>
          </a:r>
        </a:p>
      </dgm:t>
    </dgm:pt>
    <dgm:pt modelId="{752B79F6-083C-4F48-B3EE-D3CCDC13F897}" type="parTrans" cxnId="{EF295096-DAFF-4A01-B915-6052F6257D01}">
      <dgm:prSet/>
      <dgm:spPr/>
      <dgm:t>
        <a:bodyPr/>
        <a:lstStyle/>
        <a:p>
          <a:endParaRPr lang="en-US"/>
        </a:p>
      </dgm:t>
    </dgm:pt>
    <dgm:pt modelId="{88C25D1E-68DE-4498-A6E8-1631BDCF583D}" type="sibTrans" cxnId="{EF295096-DAFF-4A01-B915-6052F6257D01}">
      <dgm:prSet/>
      <dgm:spPr/>
      <dgm:t>
        <a:bodyPr/>
        <a:lstStyle/>
        <a:p>
          <a:endParaRPr lang="en-US"/>
        </a:p>
      </dgm:t>
    </dgm:pt>
    <dgm:pt modelId="{BC804D6A-7BDA-4626-8A93-081172B6E3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Practice known cues</a:t>
          </a:r>
        </a:p>
      </dgm:t>
    </dgm:pt>
    <dgm:pt modelId="{4706A2CB-66C5-4E65-906A-A2769118AF54}" type="parTrans" cxnId="{512B5880-8080-40F0-A917-BEE362DEDB62}">
      <dgm:prSet/>
      <dgm:spPr/>
      <dgm:t>
        <a:bodyPr/>
        <a:lstStyle/>
        <a:p>
          <a:endParaRPr lang="en-US"/>
        </a:p>
      </dgm:t>
    </dgm:pt>
    <dgm:pt modelId="{C823C466-78DE-4617-9AC7-29E2542B0E09}" type="sibTrans" cxnId="{512B5880-8080-40F0-A917-BEE362DEDB62}">
      <dgm:prSet/>
      <dgm:spPr/>
      <dgm:t>
        <a:bodyPr/>
        <a:lstStyle/>
        <a:p>
          <a:endParaRPr lang="en-US"/>
        </a:p>
      </dgm:t>
    </dgm:pt>
    <dgm:pt modelId="{7FA6FB89-36A2-4530-8E2C-3313C25024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Fetch or Flirt Pole time</a:t>
          </a:r>
        </a:p>
      </dgm:t>
    </dgm:pt>
    <dgm:pt modelId="{634500D2-E0D9-4DE9-A52E-865D0118F17E}" type="parTrans" cxnId="{33051456-8B14-42DD-9642-71786D3D9524}">
      <dgm:prSet/>
      <dgm:spPr/>
      <dgm:t>
        <a:bodyPr/>
        <a:lstStyle/>
        <a:p>
          <a:endParaRPr lang="en-US"/>
        </a:p>
      </dgm:t>
    </dgm:pt>
    <dgm:pt modelId="{BCB26C17-875B-4273-920D-10C852565F67}" type="sibTrans" cxnId="{33051456-8B14-42DD-9642-71786D3D9524}">
      <dgm:prSet/>
      <dgm:spPr/>
      <dgm:t>
        <a:bodyPr/>
        <a:lstStyle/>
        <a:p>
          <a:endParaRPr lang="en-US"/>
        </a:p>
      </dgm:t>
    </dgm:pt>
    <dgm:pt modelId="{48B7C267-67E2-4A3D-8EB2-1730D0D390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Pool time</a:t>
          </a:r>
        </a:p>
      </dgm:t>
    </dgm:pt>
    <dgm:pt modelId="{D09034A5-D2D8-4892-A958-801761FEC253}" type="parTrans" cxnId="{E7920305-ABAB-4A01-80B8-8D2CE3A3C1F8}">
      <dgm:prSet/>
      <dgm:spPr/>
      <dgm:t>
        <a:bodyPr/>
        <a:lstStyle/>
        <a:p>
          <a:endParaRPr lang="en-US"/>
        </a:p>
      </dgm:t>
    </dgm:pt>
    <dgm:pt modelId="{85DB5630-E165-4617-8853-DA4C70F7797B}" type="sibTrans" cxnId="{E7920305-ABAB-4A01-80B8-8D2CE3A3C1F8}">
      <dgm:prSet/>
      <dgm:spPr/>
      <dgm:t>
        <a:bodyPr/>
        <a:lstStyle/>
        <a:p>
          <a:endParaRPr lang="en-US"/>
        </a:p>
      </dgm:t>
    </dgm:pt>
    <dgm:pt modelId="{5B8A0AFB-6106-42C7-9FD1-75BE5C52C5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Work with A-frames, tunnels, or jumps</a:t>
          </a:r>
        </a:p>
      </dgm:t>
    </dgm:pt>
    <dgm:pt modelId="{D9E2AC49-7CAE-41C9-A23D-E1D3CD9E159E}" type="parTrans" cxnId="{11FC8483-9FEF-448E-81D1-0368B90662B6}">
      <dgm:prSet/>
      <dgm:spPr/>
      <dgm:t>
        <a:bodyPr/>
        <a:lstStyle/>
        <a:p>
          <a:endParaRPr lang="en-US"/>
        </a:p>
      </dgm:t>
    </dgm:pt>
    <dgm:pt modelId="{C8EA1650-126D-4C47-9E2D-13E610FC8EEA}" type="sibTrans" cxnId="{11FC8483-9FEF-448E-81D1-0368B90662B6}">
      <dgm:prSet/>
      <dgm:spPr/>
      <dgm:t>
        <a:bodyPr/>
        <a:lstStyle/>
        <a:p>
          <a:endParaRPr lang="en-US"/>
        </a:p>
      </dgm:t>
    </dgm:pt>
    <dgm:pt modelId="{1286508D-0E75-4072-A3A7-D7C8A3074F98}" type="pres">
      <dgm:prSet presAssocID="{9A43DA3C-C962-43CB-B6D8-B27049788B88}" presName="root" presStyleCnt="0">
        <dgm:presLayoutVars>
          <dgm:dir/>
          <dgm:resizeHandles val="exact"/>
        </dgm:presLayoutVars>
      </dgm:prSet>
      <dgm:spPr/>
    </dgm:pt>
    <dgm:pt modelId="{0002A8C3-1578-4F2D-87BB-578F79F821E8}" type="pres">
      <dgm:prSet presAssocID="{087D5AC8-A49C-46B8-8C7B-B7FA059B9806}" presName="compNode" presStyleCnt="0"/>
      <dgm:spPr/>
    </dgm:pt>
    <dgm:pt modelId="{C92E1783-BD02-4B83-8A6F-1E05E7DFC025}" type="pres">
      <dgm:prSet presAssocID="{087D5AC8-A49C-46B8-8C7B-B7FA059B9806}" presName="bgRect" presStyleLbl="bgShp" presStyleIdx="0" presStyleCnt="5"/>
      <dgm:spPr/>
    </dgm:pt>
    <dgm:pt modelId="{5A218AD7-BB56-4E59-86F0-CBD8A9DFFE76}" type="pres">
      <dgm:prSet presAssocID="{087D5AC8-A49C-46B8-8C7B-B7FA059B9806}" presName="iconRect" presStyleLbl="node1" presStyleIdx="0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 with solid fill"/>
        </a:ext>
      </dgm:extLst>
    </dgm:pt>
    <dgm:pt modelId="{62372D03-1B1D-43B0-A72C-3E75FCDD1653}" type="pres">
      <dgm:prSet presAssocID="{087D5AC8-A49C-46B8-8C7B-B7FA059B9806}" presName="spaceRect" presStyleCnt="0"/>
      <dgm:spPr/>
    </dgm:pt>
    <dgm:pt modelId="{54D7FCA6-E25B-44ED-9C05-8C0FD09A5A51}" type="pres">
      <dgm:prSet presAssocID="{087D5AC8-A49C-46B8-8C7B-B7FA059B9806}" presName="parTx" presStyleLbl="revTx" presStyleIdx="0" presStyleCnt="5">
        <dgm:presLayoutVars>
          <dgm:chMax val="0"/>
          <dgm:chPref val="0"/>
        </dgm:presLayoutVars>
      </dgm:prSet>
      <dgm:spPr/>
    </dgm:pt>
    <dgm:pt modelId="{414A474D-FB7E-4685-98E3-59574D48DB81}" type="pres">
      <dgm:prSet presAssocID="{88C25D1E-68DE-4498-A6E8-1631BDCF583D}" presName="sibTrans" presStyleCnt="0"/>
      <dgm:spPr/>
    </dgm:pt>
    <dgm:pt modelId="{F6DAF58F-4C62-4FD7-9112-B41343D5E84F}" type="pres">
      <dgm:prSet presAssocID="{BC804D6A-7BDA-4626-8A93-081172B6E347}" presName="compNode" presStyleCnt="0"/>
      <dgm:spPr/>
    </dgm:pt>
    <dgm:pt modelId="{502EFA06-802E-432B-89CB-7700BBF47F53}" type="pres">
      <dgm:prSet presAssocID="{BC804D6A-7BDA-4626-8A93-081172B6E347}" presName="bgRect" presStyleLbl="bgShp" presStyleIdx="1" presStyleCnt="5"/>
      <dgm:spPr/>
    </dgm:pt>
    <dgm:pt modelId="{63175B7C-C67D-424A-AAF6-58D856872CE0}" type="pres">
      <dgm:prSet presAssocID="{BC804D6A-7BDA-4626-8A93-081172B6E347}" presName="iconRect" presStyleLbl="node1" presStyleIdx="1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ne with solid fill"/>
        </a:ext>
      </dgm:extLst>
    </dgm:pt>
    <dgm:pt modelId="{6472DE81-65F0-48EA-A8AD-9CEFE33EFC61}" type="pres">
      <dgm:prSet presAssocID="{BC804D6A-7BDA-4626-8A93-081172B6E347}" presName="spaceRect" presStyleCnt="0"/>
      <dgm:spPr/>
    </dgm:pt>
    <dgm:pt modelId="{0DC1A00F-6833-4A04-A44C-F80613F2CD08}" type="pres">
      <dgm:prSet presAssocID="{BC804D6A-7BDA-4626-8A93-081172B6E347}" presName="parTx" presStyleLbl="revTx" presStyleIdx="1" presStyleCnt="5">
        <dgm:presLayoutVars>
          <dgm:chMax val="0"/>
          <dgm:chPref val="0"/>
        </dgm:presLayoutVars>
      </dgm:prSet>
      <dgm:spPr/>
    </dgm:pt>
    <dgm:pt modelId="{6B3CAD44-CFC5-4227-BA51-2CC155C92F95}" type="pres">
      <dgm:prSet presAssocID="{C823C466-78DE-4617-9AC7-29E2542B0E09}" presName="sibTrans" presStyleCnt="0"/>
      <dgm:spPr/>
    </dgm:pt>
    <dgm:pt modelId="{0313D900-C252-4700-A51C-439D790DE412}" type="pres">
      <dgm:prSet presAssocID="{7FA6FB89-36A2-4530-8E2C-3313C250241F}" presName="compNode" presStyleCnt="0"/>
      <dgm:spPr/>
    </dgm:pt>
    <dgm:pt modelId="{7742BDE1-DA9D-462B-B44A-294CE07DC8D4}" type="pres">
      <dgm:prSet presAssocID="{7FA6FB89-36A2-4530-8E2C-3313C250241F}" presName="bgRect" presStyleLbl="bgShp" presStyleIdx="2" presStyleCnt="5"/>
      <dgm:spPr/>
    </dgm:pt>
    <dgm:pt modelId="{9A58581B-537B-4AFA-971A-89DA742A5E19}" type="pres">
      <dgm:prSet presAssocID="{7FA6FB89-36A2-4530-8E2C-3313C250241F}" presName="iconRect" presStyleLbl="node1" presStyleIdx="2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griculture outline"/>
        </a:ext>
      </dgm:extLst>
    </dgm:pt>
    <dgm:pt modelId="{0879764C-4BE4-4607-B516-C2652E6804F6}" type="pres">
      <dgm:prSet presAssocID="{7FA6FB89-36A2-4530-8E2C-3313C250241F}" presName="spaceRect" presStyleCnt="0"/>
      <dgm:spPr/>
    </dgm:pt>
    <dgm:pt modelId="{0F86F8C0-06A9-4BE8-85FA-96A4A45F2B5C}" type="pres">
      <dgm:prSet presAssocID="{7FA6FB89-36A2-4530-8E2C-3313C250241F}" presName="parTx" presStyleLbl="revTx" presStyleIdx="2" presStyleCnt="5">
        <dgm:presLayoutVars>
          <dgm:chMax val="0"/>
          <dgm:chPref val="0"/>
        </dgm:presLayoutVars>
      </dgm:prSet>
      <dgm:spPr/>
    </dgm:pt>
    <dgm:pt modelId="{4FB0F65A-9C33-4E97-AB50-166A3CEA112B}" type="pres">
      <dgm:prSet presAssocID="{BCB26C17-875B-4273-920D-10C852565F67}" presName="sibTrans" presStyleCnt="0"/>
      <dgm:spPr/>
    </dgm:pt>
    <dgm:pt modelId="{253F47F9-35DE-4ED5-BA7C-0EEC32347074}" type="pres">
      <dgm:prSet presAssocID="{5B8A0AFB-6106-42C7-9FD1-75BE5C52C552}" presName="compNode" presStyleCnt="0"/>
      <dgm:spPr/>
    </dgm:pt>
    <dgm:pt modelId="{B0378C50-AD57-43A6-A9B4-E16083F057BC}" type="pres">
      <dgm:prSet presAssocID="{5B8A0AFB-6106-42C7-9FD1-75BE5C52C552}" presName="bgRect" presStyleLbl="bgShp" presStyleIdx="3" presStyleCnt="5"/>
      <dgm:spPr/>
    </dgm:pt>
    <dgm:pt modelId="{93634179-EB5A-43A3-A04C-994C11E4F5CA}" type="pres">
      <dgm:prSet presAssocID="{5B8A0AFB-6106-42C7-9FD1-75BE5C52C552}" presName="iconRect" presStyleLbl="node1" presStyleIdx="3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ground outline"/>
        </a:ext>
      </dgm:extLst>
    </dgm:pt>
    <dgm:pt modelId="{90BC21DB-7FC8-4A17-93B7-B33FFD6F7C4C}" type="pres">
      <dgm:prSet presAssocID="{5B8A0AFB-6106-42C7-9FD1-75BE5C52C552}" presName="spaceRect" presStyleCnt="0"/>
      <dgm:spPr/>
    </dgm:pt>
    <dgm:pt modelId="{53C3426B-9C8C-4A34-B364-13107730425C}" type="pres">
      <dgm:prSet presAssocID="{5B8A0AFB-6106-42C7-9FD1-75BE5C52C552}" presName="parTx" presStyleLbl="revTx" presStyleIdx="3" presStyleCnt="5">
        <dgm:presLayoutVars>
          <dgm:chMax val="0"/>
          <dgm:chPref val="0"/>
        </dgm:presLayoutVars>
      </dgm:prSet>
      <dgm:spPr/>
    </dgm:pt>
    <dgm:pt modelId="{ECED3041-829E-4C3B-955B-DC210658F325}" type="pres">
      <dgm:prSet presAssocID="{C8EA1650-126D-4C47-9E2D-13E610FC8EEA}" presName="sibTrans" presStyleCnt="0"/>
      <dgm:spPr/>
    </dgm:pt>
    <dgm:pt modelId="{30D7F19E-1FC7-43C4-99BF-E67C20D36831}" type="pres">
      <dgm:prSet presAssocID="{48B7C267-67E2-4A3D-8EB2-1730D0D390B5}" presName="compNode" presStyleCnt="0"/>
      <dgm:spPr/>
    </dgm:pt>
    <dgm:pt modelId="{10CB2A97-F0A6-451B-82B8-E1CDE3C78D7F}" type="pres">
      <dgm:prSet presAssocID="{48B7C267-67E2-4A3D-8EB2-1730D0D390B5}" presName="bgRect" presStyleLbl="bgShp" presStyleIdx="4" presStyleCnt="5"/>
      <dgm:spPr/>
    </dgm:pt>
    <dgm:pt modelId="{FD338491-FE90-4D52-ABCA-F126D842BBAC}" type="pres">
      <dgm:prSet presAssocID="{48B7C267-67E2-4A3D-8EB2-1730D0D390B5}" presName="iconRect" presStyleLbl="node1" presStyleIdx="4" presStyleCnt="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cking Box Open with solid fill"/>
        </a:ext>
      </dgm:extLst>
    </dgm:pt>
    <dgm:pt modelId="{3A9533D9-C5C0-4C50-B87B-E3B42BD0B25A}" type="pres">
      <dgm:prSet presAssocID="{48B7C267-67E2-4A3D-8EB2-1730D0D390B5}" presName="spaceRect" presStyleCnt="0"/>
      <dgm:spPr/>
    </dgm:pt>
    <dgm:pt modelId="{F0B7B470-E495-4E08-B5E0-595C7E89923E}" type="pres">
      <dgm:prSet presAssocID="{48B7C267-67E2-4A3D-8EB2-1730D0D390B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7920305-ABAB-4A01-80B8-8D2CE3A3C1F8}" srcId="{9A43DA3C-C962-43CB-B6D8-B27049788B88}" destId="{48B7C267-67E2-4A3D-8EB2-1730D0D390B5}" srcOrd="4" destOrd="0" parTransId="{D09034A5-D2D8-4892-A958-801761FEC253}" sibTransId="{85DB5630-E165-4617-8853-DA4C70F7797B}"/>
    <dgm:cxn modelId="{E2AA422A-8C18-4B8A-966B-03AFF210BFAB}" type="presOf" srcId="{48B7C267-67E2-4A3D-8EB2-1730D0D390B5}" destId="{F0B7B470-E495-4E08-B5E0-595C7E89923E}" srcOrd="0" destOrd="0" presId="urn:microsoft.com/office/officeart/2018/2/layout/IconVerticalSolidList"/>
    <dgm:cxn modelId="{3BA0ED2B-9041-4DEC-91A4-026103624434}" type="presOf" srcId="{7FA6FB89-36A2-4530-8E2C-3313C250241F}" destId="{0F86F8C0-06A9-4BE8-85FA-96A4A45F2B5C}" srcOrd="0" destOrd="0" presId="urn:microsoft.com/office/officeart/2018/2/layout/IconVerticalSolidList"/>
    <dgm:cxn modelId="{19EFF761-1755-46FA-9116-2F1FD4E73E6B}" type="presOf" srcId="{9A43DA3C-C962-43CB-B6D8-B27049788B88}" destId="{1286508D-0E75-4072-A3A7-D7C8A3074F98}" srcOrd="0" destOrd="0" presId="urn:microsoft.com/office/officeart/2018/2/layout/IconVerticalSolidList"/>
    <dgm:cxn modelId="{33051456-8B14-42DD-9642-71786D3D9524}" srcId="{9A43DA3C-C962-43CB-B6D8-B27049788B88}" destId="{7FA6FB89-36A2-4530-8E2C-3313C250241F}" srcOrd="2" destOrd="0" parTransId="{634500D2-E0D9-4DE9-A52E-865D0118F17E}" sibTransId="{BCB26C17-875B-4273-920D-10C852565F67}"/>
    <dgm:cxn modelId="{512B5880-8080-40F0-A917-BEE362DEDB62}" srcId="{9A43DA3C-C962-43CB-B6D8-B27049788B88}" destId="{BC804D6A-7BDA-4626-8A93-081172B6E347}" srcOrd="1" destOrd="0" parTransId="{4706A2CB-66C5-4E65-906A-A2769118AF54}" sibTransId="{C823C466-78DE-4617-9AC7-29E2542B0E09}"/>
    <dgm:cxn modelId="{11FC8483-9FEF-448E-81D1-0368B90662B6}" srcId="{9A43DA3C-C962-43CB-B6D8-B27049788B88}" destId="{5B8A0AFB-6106-42C7-9FD1-75BE5C52C552}" srcOrd="3" destOrd="0" parTransId="{D9E2AC49-7CAE-41C9-A23D-E1D3CD9E159E}" sibTransId="{C8EA1650-126D-4C47-9E2D-13E610FC8EEA}"/>
    <dgm:cxn modelId="{F125AC8D-B03E-45CC-94BF-A5898F266476}" type="presOf" srcId="{BC804D6A-7BDA-4626-8A93-081172B6E347}" destId="{0DC1A00F-6833-4A04-A44C-F80613F2CD08}" srcOrd="0" destOrd="0" presId="urn:microsoft.com/office/officeart/2018/2/layout/IconVerticalSolidList"/>
    <dgm:cxn modelId="{EF295096-DAFF-4A01-B915-6052F6257D01}" srcId="{9A43DA3C-C962-43CB-B6D8-B27049788B88}" destId="{087D5AC8-A49C-46B8-8C7B-B7FA059B9806}" srcOrd="0" destOrd="0" parTransId="{752B79F6-083C-4F48-B3EE-D3CCDC13F897}" sibTransId="{88C25D1E-68DE-4498-A6E8-1631BDCF583D}"/>
    <dgm:cxn modelId="{851B959A-A57A-4F0E-9114-41FC89F6E78F}" type="presOf" srcId="{5B8A0AFB-6106-42C7-9FD1-75BE5C52C552}" destId="{53C3426B-9C8C-4A34-B364-13107730425C}" srcOrd="0" destOrd="0" presId="urn:microsoft.com/office/officeart/2018/2/layout/IconVerticalSolidList"/>
    <dgm:cxn modelId="{63CDC4A8-EB39-49EB-A07F-0F6BF2DADA5B}" type="presOf" srcId="{087D5AC8-A49C-46B8-8C7B-B7FA059B9806}" destId="{54D7FCA6-E25B-44ED-9C05-8C0FD09A5A51}" srcOrd="0" destOrd="0" presId="urn:microsoft.com/office/officeart/2018/2/layout/IconVerticalSolidList"/>
    <dgm:cxn modelId="{9EE2929A-34D2-4B9B-8F29-AF6397437E31}" type="presParOf" srcId="{1286508D-0E75-4072-A3A7-D7C8A3074F98}" destId="{0002A8C3-1578-4F2D-87BB-578F79F821E8}" srcOrd="0" destOrd="0" presId="urn:microsoft.com/office/officeart/2018/2/layout/IconVerticalSolidList"/>
    <dgm:cxn modelId="{7F390727-C77B-4080-B93C-D07ED013272C}" type="presParOf" srcId="{0002A8C3-1578-4F2D-87BB-578F79F821E8}" destId="{C92E1783-BD02-4B83-8A6F-1E05E7DFC025}" srcOrd="0" destOrd="0" presId="urn:microsoft.com/office/officeart/2018/2/layout/IconVerticalSolidList"/>
    <dgm:cxn modelId="{6B72E0A1-F8A5-45F1-8B24-92F751708603}" type="presParOf" srcId="{0002A8C3-1578-4F2D-87BB-578F79F821E8}" destId="{5A218AD7-BB56-4E59-86F0-CBD8A9DFFE76}" srcOrd="1" destOrd="0" presId="urn:microsoft.com/office/officeart/2018/2/layout/IconVerticalSolidList"/>
    <dgm:cxn modelId="{5A82BEF6-88AF-4FC0-BF1E-A50127586FD9}" type="presParOf" srcId="{0002A8C3-1578-4F2D-87BB-578F79F821E8}" destId="{62372D03-1B1D-43B0-A72C-3E75FCDD1653}" srcOrd="2" destOrd="0" presId="urn:microsoft.com/office/officeart/2018/2/layout/IconVerticalSolidList"/>
    <dgm:cxn modelId="{2FF5DCFA-A8FF-4A60-93D4-CBB0FFE262D8}" type="presParOf" srcId="{0002A8C3-1578-4F2D-87BB-578F79F821E8}" destId="{54D7FCA6-E25B-44ED-9C05-8C0FD09A5A51}" srcOrd="3" destOrd="0" presId="urn:microsoft.com/office/officeart/2018/2/layout/IconVerticalSolidList"/>
    <dgm:cxn modelId="{BC9624FC-F6C8-43EC-B92F-B605D88B7084}" type="presParOf" srcId="{1286508D-0E75-4072-A3A7-D7C8A3074F98}" destId="{414A474D-FB7E-4685-98E3-59574D48DB81}" srcOrd="1" destOrd="0" presId="urn:microsoft.com/office/officeart/2018/2/layout/IconVerticalSolidList"/>
    <dgm:cxn modelId="{5AA8808B-14D1-4C47-A999-254598767882}" type="presParOf" srcId="{1286508D-0E75-4072-A3A7-D7C8A3074F98}" destId="{F6DAF58F-4C62-4FD7-9112-B41343D5E84F}" srcOrd="2" destOrd="0" presId="urn:microsoft.com/office/officeart/2018/2/layout/IconVerticalSolidList"/>
    <dgm:cxn modelId="{019FFD7E-7D9C-40A1-829D-C7891FB0A2D8}" type="presParOf" srcId="{F6DAF58F-4C62-4FD7-9112-B41343D5E84F}" destId="{502EFA06-802E-432B-89CB-7700BBF47F53}" srcOrd="0" destOrd="0" presId="urn:microsoft.com/office/officeart/2018/2/layout/IconVerticalSolidList"/>
    <dgm:cxn modelId="{EED14FF3-1680-4F5A-A633-71788063DF84}" type="presParOf" srcId="{F6DAF58F-4C62-4FD7-9112-B41343D5E84F}" destId="{63175B7C-C67D-424A-AAF6-58D856872CE0}" srcOrd="1" destOrd="0" presId="urn:microsoft.com/office/officeart/2018/2/layout/IconVerticalSolidList"/>
    <dgm:cxn modelId="{CAAF228E-3922-476D-8814-045EBD860EE6}" type="presParOf" srcId="{F6DAF58F-4C62-4FD7-9112-B41343D5E84F}" destId="{6472DE81-65F0-48EA-A8AD-9CEFE33EFC61}" srcOrd="2" destOrd="0" presId="urn:microsoft.com/office/officeart/2018/2/layout/IconVerticalSolidList"/>
    <dgm:cxn modelId="{F394E0F1-8E23-40B9-AED6-BEAC1DCB8C93}" type="presParOf" srcId="{F6DAF58F-4C62-4FD7-9112-B41343D5E84F}" destId="{0DC1A00F-6833-4A04-A44C-F80613F2CD08}" srcOrd="3" destOrd="0" presId="urn:microsoft.com/office/officeart/2018/2/layout/IconVerticalSolidList"/>
    <dgm:cxn modelId="{BF72B84C-2931-47A8-9A44-26DF75345067}" type="presParOf" srcId="{1286508D-0E75-4072-A3A7-D7C8A3074F98}" destId="{6B3CAD44-CFC5-4227-BA51-2CC155C92F95}" srcOrd="3" destOrd="0" presId="urn:microsoft.com/office/officeart/2018/2/layout/IconVerticalSolidList"/>
    <dgm:cxn modelId="{FE927ED7-3127-4D46-9FAB-271491AF4B70}" type="presParOf" srcId="{1286508D-0E75-4072-A3A7-D7C8A3074F98}" destId="{0313D900-C252-4700-A51C-439D790DE412}" srcOrd="4" destOrd="0" presId="urn:microsoft.com/office/officeart/2018/2/layout/IconVerticalSolidList"/>
    <dgm:cxn modelId="{F060F95C-0F1E-403F-A6E5-15651F96DAF7}" type="presParOf" srcId="{0313D900-C252-4700-A51C-439D790DE412}" destId="{7742BDE1-DA9D-462B-B44A-294CE07DC8D4}" srcOrd="0" destOrd="0" presId="urn:microsoft.com/office/officeart/2018/2/layout/IconVerticalSolidList"/>
    <dgm:cxn modelId="{2C3CE53D-0AC3-4F7F-AE95-DBCCD14A93BE}" type="presParOf" srcId="{0313D900-C252-4700-A51C-439D790DE412}" destId="{9A58581B-537B-4AFA-971A-89DA742A5E19}" srcOrd="1" destOrd="0" presId="urn:microsoft.com/office/officeart/2018/2/layout/IconVerticalSolidList"/>
    <dgm:cxn modelId="{F8F54A95-98F5-441A-A0B3-826168DDC5C4}" type="presParOf" srcId="{0313D900-C252-4700-A51C-439D790DE412}" destId="{0879764C-4BE4-4607-B516-C2652E6804F6}" srcOrd="2" destOrd="0" presId="urn:microsoft.com/office/officeart/2018/2/layout/IconVerticalSolidList"/>
    <dgm:cxn modelId="{A9A924CA-1149-4469-8DE6-A99F210F4C68}" type="presParOf" srcId="{0313D900-C252-4700-A51C-439D790DE412}" destId="{0F86F8C0-06A9-4BE8-85FA-96A4A45F2B5C}" srcOrd="3" destOrd="0" presId="urn:microsoft.com/office/officeart/2018/2/layout/IconVerticalSolidList"/>
    <dgm:cxn modelId="{AED4A377-F540-4ABE-AAB2-3D639C4DE90C}" type="presParOf" srcId="{1286508D-0E75-4072-A3A7-D7C8A3074F98}" destId="{4FB0F65A-9C33-4E97-AB50-166A3CEA112B}" srcOrd="5" destOrd="0" presId="urn:microsoft.com/office/officeart/2018/2/layout/IconVerticalSolidList"/>
    <dgm:cxn modelId="{7A78432D-8E84-4D82-976A-389EF29AE483}" type="presParOf" srcId="{1286508D-0E75-4072-A3A7-D7C8A3074F98}" destId="{253F47F9-35DE-4ED5-BA7C-0EEC32347074}" srcOrd="6" destOrd="0" presId="urn:microsoft.com/office/officeart/2018/2/layout/IconVerticalSolidList"/>
    <dgm:cxn modelId="{08C5A739-1160-490F-9FCE-B0C7D7D91F4E}" type="presParOf" srcId="{253F47F9-35DE-4ED5-BA7C-0EEC32347074}" destId="{B0378C50-AD57-43A6-A9B4-E16083F057BC}" srcOrd="0" destOrd="0" presId="urn:microsoft.com/office/officeart/2018/2/layout/IconVerticalSolidList"/>
    <dgm:cxn modelId="{8D7FA5C1-FCC6-4259-9E03-DC3DCAF63C83}" type="presParOf" srcId="{253F47F9-35DE-4ED5-BA7C-0EEC32347074}" destId="{93634179-EB5A-43A3-A04C-994C11E4F5CA}" srcOrd="1" destOrd="0" presId="urn:microsoft.com/office/officeart/2018/2/layout/IconVerticalSolidList"/>
    <dgm:cxn modelId="{3857F687-AA0E-49A3-A851-1C3DBB0D1DC9}" type="presParOf" srcId="{253F47F9-35DE-4ED5-BA7C-0EEC32347074}" destId="{90BC21DB-7FC8-4A17-93B7-B33FFD6F7C4C}" srcOrd="2" destOrd="0" presId="urn:microsoft.com/office/officeart/2018/2/layout/IconVerticalSolidList"/>
    <dgm:cxn modelId="{C968A4A6-10AD-477B-8C3F-A2149C4AB88F}" type="presParOf" srcId="{253F47F9-35DE-4ED5-BA7C-0EEC32347074}" destId="{53C3426B-9C8C-4A34-B364-13107730425C}" srcOrd="3" destOrd="0" presId="urn:microsoft.com/office/officeart/2018/2/layout/IconVerticalSolidList"/>
    <dgm:cxn modelId="{469D543F-621D-4F9F-A3DA-D5EE14CC799A}" type="presParOf" srcId="{1286508D-0E75-4072-A3A7-D7C8A3074F98}" destId="{ECED3041-829E-4C3B-955B-DC210658F325}" srcOrd="7" destOrd="0" presId="urn:microsoft.com/office/officeart/2018/2/layout/IconVerticalSolidList"/>
    <dgm:cxn modelId="{A2BC3FEF-F4E2-4256-A51D-ADA6F62C9CAA}" type="presParOf" srcId="{1286508D-0E75-4072-A3A7-D7C8A3074F98}" destId="{30D7F19E-1FC7-43C4-99BF-E67C20D36831}" srcOrd="8" destOrd="0" presId="urn:microsoft.com/office/officeart/2018/2/layout/IconVerticalSolidList"/>
    <dgm:cxn modelId="{E1517D99-F84A-43E6-A07F-C3B8410C1F0F}" type="presParOf" srcId="{30D7F19E-1FC7-43C4-99BF-E67C20D36831}" destId="{10CB2A97-F0A6-451B-82B8-E1CDE3C78D7F}" srcOrd="0" destOrd="0" presId="urn:microsoft.com/office/officeart/2018/2/layout/IconVerticalSolidList"/>
    <dgm:cxn modelId="{C9743F14-F86A-4996-A02F-FDE0A19A9EDD}" type="presParOf" srcId="{30D7F19E-1FC7-43C4-99BF-E67C20D36831}" destId="{FD338491-FE90-4D52-ABCA-F126D842BBAC}" srcOrd="1" destOrd="0" presId="urn:microsoft.com/office/officeart/2018/2/layout/IconVerticalSolidList"/>
    <dgm:cxn modelId="{02867716-1C42-41FC-8454-42CBDDE25C8D}" type="presParOf" srcId="{30D7F19E-1FC7-43C4-99BF-E67C20D36831}" destId="{3A9533D9-C5C0-4C50-B87B-E3B42BD0B25A}" srcOrd="2" destOrd="0" presId="urn:microsoft.com/office/officeart/2018/2/layout/IconVerticalSolidList"/>
    <dgm:cxn modelId="{EEB79B7A-F2E0-40EE-A5D2-7D008CC1FBDE}" type="presParOf" srcId="{30D7F19E-1FC7-43C4-99BF-E67C20D36831}" destId="{F0B7B470-E495-4E08-B5E0-595C7E89923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A43DA3C-C962-43CB-B6D8-B27049788B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7D5AC8-A49C-46B8-8C7B-B7FA059B98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Walk in new or different locations</a:t>
          </a:r>
        </a:p>
      </dgm:t>
    </dgm:pt>
    <dgm:pt modelId="{752B79F6-083C-4F48-B3EE-D3CCDC13F897}" type="parTrans" cxnId="{EF295096-DAFF-4A01-B915-6052F6257D01}">
      <dgm:prSet/>
      <dgm:spPr/>
      <dgm:t>
        <a:bodyPr/>
        <a:lstStyle/>
        <a:p>
          <a:endParaRPr lang="en-US"/>
        </a:p>
      </dgm:t>
    </dgm:pt>
    <dgm:pt modelId="{88C25D1E-68DE-4498-A6E8-1631BDCF583D}" type="sibTrans" cxnId="{EF295096-DAFF-4A01-B915-6052F6257D01}">
      <dgm:prSet/>
      <dgm:spPr/>
      <dgm:t>
        <a:bodyPr/>
        <a:lstStyle/>
        <a:p>
          <a:endParaRPr lang="en-US"/>
        </a:p>
      </dgm:t>
    </dgm:pt>
    <dgm:pt modelId="{1BE4A14B-CF9B-4706-8B3E-9F98689B92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Let them sniff!</a:t>
          </a:r>
        </a:p>
      </dgm:t>
    </dgm:pt>
    <dgm:pt modelId="{AB43B9C2-87A9-43AB-895F-5D86C0F69AB0}" type="parTrans" cxnId="{EE62E53D-9296-4699-962E-4D13BE1C4DF9}">
      <dgm:prSet/>
      <dgm:spPr/>
      <dgm:t>
        <a:bodyPr/>
        <a:lstStyle/>
        <a:p>
          <a:endParaRPr lang="en-US"/>
        </a:p>
      </dgm:t>
    </dgm:pt>
    <dgm:pt modelId="{9031010D-78B2-4737-B6C4-9985343EF69E}" type="sibTrans" cxnId="{EE62E53D-9296-4699-962E-4D13BE1C4DF9}">
      <dgm:prSet/>
      <dgm:spPr/>
      <dgm:t>
        <a:bodyPr/>
        <a:lstStyle/>
        <a:p>
          <a:endParaRPr lang="en-US"/>
        </a:p>
      </dgm:t>
    </dgm:pt>
    <dgm:pt modelId="{A606D35A-1D2D-4DF9-A2B8-8A14EFECBF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Offer treat scatters</a:t>
          </a:r>
        </a:p>
      </dgm:t>
    </dgm:pt>
    <dgm:pt modelId="{5931F2A3-FB0E-4724-8F59-8EEEEBB1E147}" type="parTrans" cxnId="{26AE506C-AFE4-4059-97B3-1DB766A3996A}">
      <dgm:prSet/>
      <dgm:spPr/>
      <dgm:t>
        <a:bodyPr/>
        <a:lstStyle/>
        <a:p>
          <a:endParaRPr lang="en-US"/>
        </a:p>
      </dgm:t>
    </dgm:pt>
    <dgm:pt modelId="{4CC4E7A8-BE29-4F88-961D-F1DB2924DF1E}" type="sibTrans" cxnId="{26AE506C-AFE4-4059-97B3-1DB766A3996A}">
      <dgm:prSet/>
      <dgm:spPr/>
      <dgm:t>
        <a:bodyPr/>
        <a:lstStyle/>
        <a:p>
          <a:endParaRPr lang="en-US"/>
        </a:p>
      </dgm:t>
    </dgm:pt>
    <dgm:pt modelId="{1286508D-0E75-4072-A3A7-D7C8A3074F98}" type="pres">
      <dgm:prSet presAssocID="{9A43DA3C-C962-43CB-B6D8-B27049788B88}" presName="root" presStyleCnt="0">
        <dgm:presLayoutVars>
          <dgm:dir/>
          <dgm:resizeHandles val="exact"/>
        </dgm:presLayoutVars>
      </dgm:prSet>
      <dgm:spPr/>
    </dgm:pt>
    <dgm:pt modelId="{0002A8C3-1578-4F2D-87BB-578F79F821E8}" type="pres">
      <dgm:prSet presAssocID="{087D5AC8-A49C-46B8-8C7B-B7FA059B9806}" presName="compNode" presStyleCnt="0"/>
      <dgm:spPr/>
    </dgm:pt>
    <dgm:pt modelId="{C92E1783-BD02-4B83-8A6F-1E05E7DFC025}" type="pres">
      <dgm:prSet presAssocID="{087D5AC8-A49C-46B8-8C7B-B7FA059B9806}" presName="bgRect" presStyleLbl="bgShp" presStyleIdx="0" presStyleCnt="3"/>
      <dgm:spPr/>
    </dgm:pt>
    <dgm:pt modelId="{5A218AD7-BB56-4E59-86F0-CBD8A9DFFE76}" type="pres">
      <dgm:prSet presAssocID="{087D5AC8-A49C-46B8-8C7B-B7FA059B9806}" presName="iconRect" presStyleLbl="nod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ad with solid fill"/>
        </a:ext>
      </dgm:extLst>
    </dgm:pt>
    <dgm:pt modelId="{62372D03-1B1D-43B0-A72C-3E75FCDD1653}" type="pres">
      <dgm:prSet presAssocID="{087D5AC8-A49C-46B8-8C7B-B7FA059B9806}" presName="spaceRect" presStyleCnt="0"/>
      <dgm:spPr/>
    </dgm:pt>
    <dgm:pt modelId="{54D7FCA6-E25B-44ED-9C05-8C0FD09A5A51}" type="pres">
      <dgm:prSet presAssocID="{087D5AC8-A49C-46B8-8C7B-B7FA059B9806}" presName="parTx" presStyleLbl="revTx" presStyleIdx="0" presStyleCnt="3">
        <dgm:presLayoutVars>
          <dgm:chMax val="0"/>
          <dgm:chPref val="0"/>
        </dgm:presLayoutVars>
      </dgm:prSet>
      <dgm:spPr/>
    </dgm:pt>
    <dgm:pt modelId="{414A474D-FB7E-4685-98E3-59574D48DB81}" type="pres">
      <dgm:prSet presAssocID="{88C25D1E-68DE-4498-A6E8-1631BDCF583D}" presName="sibTrans" presStyleCnt="0"/>
      <dgm:spPr/>
    </dgm:pt>
    <dgm:pt modelId="{3D6A20AE-7EF9-41DE-94B5-15E3DF7E03F9}" type="pres">
      <dgm:prSet presAssocID="{A606D35A-1D2D-4DF9-A2B8-8A14EFECBF9B}" presName="compNode" presStyleCnt="0"/>
      <dgm:spPr/>
    </dgm:pt>
    <dgm:pt modelId="{FF402B80-D690-486C-ADEA-197BBE9A929E}" type="pres">
      <dgm:prSet presAssocID="{A606D35A-1D2D-4DF9-A2B8-8A14EFECBF9B}" presName="bgRect" presStyleLbl="bgShp" presStyleIdx="1" presStyleCnt="3"/>
      <dgm:spPr/>
    </dgm:pt>
    <dgm:pt modelId="{7E26F481-987B-4F4D-B910-3CB1D694371F}" type="pres">
      <dgm:prSet presAssocID="{A606D35A-1D2D-4DF9-A2B8-8A14EFECBF9B}" presName="iconRect" presStyleLbl="nod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g Food Bowl with solid fill"/>
        </a:ext>
      </dgm:extLst>
    </dgm:pt>
    <dgm:pt modelId="{873DC420-EF6D-433D-8E88-1102AD753CEC}" type="pres">
      <dgm:prSet presAssocID="{A606D35A-1D2D-4DF9-A2B8-8A14EFECBF9B}" presName="spaceRect" presStyleCnt="0"/>
      <dgm:spPr/>
    </dgm:pt>
    <dgm:pt modelId="{D11A71AB-0FB4-4C5D-A8B4-47529EA1436D}" type="pres">
      <dgm:prSet presAssocID="{A606D35A-1D2D-4DF9-A2B8-8A14EFECBF9B}" presName="parTx" presStyleLbl="revTx" presStyleIdx="1" presStyleCnt="3">
        <dgm:presLayoutVars>
          <dgm:chMax val="0"/>
          <dgm:chPref val="0"/>
        </dgm:presLayoutVars>
      </dgm:prSet>
      <dgm:spPr/>
    </dgm:pt>
    <dgm:pt modelId="{82648651-FC46-4545-9B3A-D5A811D1CC76}" type="pres">
      <dgm:prSet presAssocID="{4CC4E7A8-BE29-4F88-961D-F1DB2924DF1E}" presName="sibTrans" presStyleCnt="0"/>
      <dgm:spPr/>
    </dgm:pt>
    <dgm:pt modelId="{994136E2-80F0-4876-B8AD-19CA72B4BEAC}" type="pres">
      <dgm:prSet presAssocID="{1BE4A14B-CF9B-4706-8B3E-9F98689B92A2}" presName="compNode" presStyleCnt="0"/>
      <dgm:spPr/>
    </dgm:pt>
    <dgm:pt modelId="{F6F698BE-3696-46A6-81CA-F4BD91DE900A}" type="pres">
      <dgm:prSet presAssocID="{1BE4A14B-CF9B-4706-8B3E-9F98689B92A2}" presName="bgRect" presStyleLbl="bgShp" presStyleIdx="2" presStyleCnt="3"/>
      <dgm:spPr/>
    </dgm:pt>
    <dgm:pt modelId="{54F14144-452F-4E0E-B772-9E422D8FFD52}" type="pres">
      <dgm:prSet presAssocID="{1BE4A14B-CF9B-4706-8B3E-9F98689B92A2}" presName="iconRect" presStyleLbl="nod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nt With Roots with solid fill"/>
        </a:ext>
      </dgm:extLst>
    </dgm:pt>
    <dgm:pt modelId="{F416CFC9-9330-4551-A392-0B1BDF52A2E2}" type="pres">
      <dgm:prSet presAssocID="{1BE4A14B-CF9B-4706-8B3E-9F98689B92A2}" presName="spaceRect" presStyleCnt="0"/>
      <dgm:spPr/>
    </dgm:pt>
    <dgm:pt modelId="{413B73DF-7A2C-490A-9B54-D782CC20E204}" type="pres">
      <dgm:prSet presAssocID="{1BE4A14B-CF9B-4706-8B3E-9F98689B92A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EF8108-94BE-436B-A8A6-AFB019DABF1E}" type="presOf" srcId="{1BE4A14B-CF9B-4706-8B3E-9F98689B92A2}" destId="{413B73DF-7A2C-490A-9B54-D782CC20E204}" srcOrd="0" destOrd="0" presId="urn:microsoft.com/office/officeart/2018/2/layout/IconVerticalSolidList"/>
    <dgm:cxn modelId="{EE62E53D-9296-4699-962E-4D13BE1C4DF9}" srcId="{9A43DA3C-C962-43CB-B6D8-B27049788B88}" destId="{1BE4A14B-CF9B-4706-8B3E-9F98689B92A2}" srcOrd="2" destOrd="0" parTransId="{AB43B9C2-87A9-43AB-895F-5D86C0F69AB0}" sibTransId="{9031010D-78B2-4737-B6C4-9985343EF69E}"/>
    <dgm:cxn modelId="{19EFF761-1755-46FA-9116-2F1FD4E73E6B}" type="presOf" srcId="{9A43DA3C-C962-43CB-B6D8-B27049788B88}" destId="{1286508D-0E75-4072-A3A7-D7C8A3074F98}" srcOrd="0" destOrd="0" presId="urn:microsoft.com/office/officeart/2018/2/layout/IconVerticalSolidList"/>
    <dgm:cxn modelId="{26AE506C-AFE4-4059-97B3-1DB766A3996A}" srcId="{9A43DA3C-C962-43CB-B6D8-B27049788B88}" destId="{A606D35A-1D2D-4DF9-A2B8-8A14EFECBF9B}" srcOrd="1" destOrd="0" parTransId="{5931F2A3-FB0E-4724-8F59-8EEEEBB1E147}" sibTransId="{4CC4E7A8-BE29-4F88-961D-F1DB2924DF1E}"/>
    <dgm:cxn modelId="{EF295096-DAFF-4A01-B915-6052F6257D01}" srcId="{9A43DA3C-C962-43CB-B6D8-B27049788B88}" destId="{087D5AC8-A49C-46B8-8C7B-B7FA059B9806}" srcOrd="0" destOrd="0" parTransId="{752B79F6-083C-4F48-B3EE-D3CCDC13F897}" sibTransId="{88C25D1E-68DE-4498-A6E8-1631BDCF583D}"/>
    <dgm:cxn modelId="{63CDC4A8-EB39-49EB-A07F-0F6BF2DADA5B}" type="presOf" srcId="{087D5AC8-A49C-46B8-8C7B-B7FA059B9806}" destId="{54D7FCA6-E25B-44ED-9C05-8C0FD09A5A51}" srcOrd="0" destOrd="0" presId="urn:microsoft.com/office/officeart/2018/2/layout/IconVerticalSolidList"/>
    <dgm:cxn modelId="{F7DC46FD-5233-41A6-B1DB-81E1D9A04900}" type="presOf" srcId="{A606D35A-1D2D-4DF9-A2B8-8A14EFECBF9B}" destId="{D11A71AB-0FB4-4C5D-A8B4-47529EA1436D}" srcOrd="0" destOrd="0" presId="urn:microsoft.com/office/officeart/2018/2/layout/IconVerticalSolidList"/>
    <dgm:cxn modelId="{9EE2929A-34D2-4B9B-8F29-AF6397437E31}" type="presParOf" srcId="{1286508D-0E75-4072-A3A7-D7C8A3074F98}" destId="{0002A8C3-1578-4F2D-87BB-578F79F821E8}" srcOrd="0" destOrd="0" presId="urn:microsoft.com/office/officeart/2018/2/layout/IconVerticalSolidList"/>
    <dgm:cxn modelId="{7F390727-C77B-4080-B93C-D07ED013272C}" type="presParOf" srcId="{0002A8C3-1578-4F2D-87BB-578F79F821E8}" destId="{C92E1783-BD02-4B83-8A6F-1E05E7DFC025}" srcOrd="0" destOrd="0" presId="urn:microsoft.com/office/officeart/2018/2/layout/IconVerticalSolidList"/>
    <dgm:cxn modelId="{6B72E0A1-F8A5-45F1-8B24-92F751708603}" type="presParOf" srcId="{0002A8C3-1578-4F2D-87BB-578F79F821E8}" destId="{5A218AD7-BB56-4E59-86F0-CBD8A9DFFE76}" srcOrd="1" destOrd="0" presId="urn:microsoft.com/office/officeart/2018/2/layout/IconVerticalSolidList"/>
    <dgm:cxn modelId="{5A82BEF6-88AF-4FC0-BF1E-A50127586FD9}" type="presParOf" srcId="{0002A8C3-1578-4F2D-87BB-578F79F821E8}" destId="{62372D03-1B1D-43B0-A72C-3E75FCDD1653}" srcOrd="2" destOrd="0" presId="urn:microsoft.com/office/officeart/2018/2/layout/IconVerticalSolidList"/>
    <dgm:cxn modelId="{2FF5DCFA-A8FF-4A60-93D4-CBB0FFE262D8}" type="presParOf" srcId="{0002A8C3-1578-4F2D-87BB-578F79F821E8}" destId="{54D7FCA6-E25B-44ED-9C05-8C0FD09A5A51}" srcOrd="3" destOrd="0" presId="urn:microsoft.com/office/officeart/2018/2/layout/IconVerticalSolidList"/>
    <dgm:cxn modelId="{BC9624FC-F6C8-43EC-B92F-B605D88B7084}" type="presParOf" srcId="{1286508D-0E75-4072-A3A7-D7C8A3074F98}" destId="{414A474D-FB7E-4685-98E3-59574D48DB81}" srcOrd="1" destOrd="0" presId="urn:microsoft.com/office/officeart/2018/2/layout/IconVerticalSolidList"/>
    <dgm:cxn modelId="{565299B6-A17E-4877-9CA7-2413FD42D2D3}" type="presParOf" srcId="{1286508D-0E75-4072-A3A7-D7C8A3074F98}" destId="{3D6A20AE-7EF9-41DE-94B5-15E3DF7E03F9}" srcOrd="2" destOrd="0" presId="urn:microsoft.com/office/officeart/2018/2/layout/IconVerticalSolidList"/>
    <dgm:cxn modelId="{3C3F1782-AE50-4868-9BFF-6E7051500E63}" type="presParOf" srcId="{3D6A20AE-7EF9-41DE-94B5-15E3DF7E03F9}" destId="{FF402B80-D690-486C-ADEA-197BBE9A929E}" srcOrd="0" destOrd="0" presId="urn:microsoft.com/office/officeart/2018/2/layout/IconVerticalSolidList"/>
    <dgm:cxn modelId="{805C8E99-9660-4472-BBB7-24D3159CAD0D}" type="presParOf" srcId="{3D6A20AE-7EF9-41DE-94B5-15E3DF7E03F9}" destId="{7E26F481-987B-4F4D-B910-3CB1D694371F}" srcOrd="1" destOrd="0" presId="urn:microsoft.com/office/officeart/2018/2/layout/IconVerticalSolidList"/>
    <dgm:cxn modelId="{DA9F7F80-4459-4014-BF24-AD143ED82286}" type="presParOf" srcId="{3D6A20AE-7EF9-41DE-94B5-15E3DF7E03F9}" destId="{873DC420-EF6D-433D-8E88-1102AD753CEC}" srcOrd="2" destOrd="0" presId="urn:microsoft.com/office/officeart/2018/2/layout/IconVerticalSolidList"/>
    <dgm:cxn modelId="{D99AE9EA-C5E9-4F9B-B436-E5F5CD941235}" type="presParOf" srcId="{3D6A20AE-7EF9-41DE-94B5-15E3DF7E03F9}" destId="{D11A71AB-0FB4-4C5D-A8B4-47529EA1436D}" srcOrd="3" destOrd="0" presId="urn:microsoft.com/office/officeart/2018/2/layout/IconVerticalSolidList"/>
    <dgm:cxn modelId="{412B1BAE-A900-4AB2-9450-EF6685D5E084}" type="presParOf" srcId="{1286508D-0E75-4072-A3A7-D7C8A3074F98}" destId="{82648651-FC46-4545-9B3A-D5A811D1CC76}" srcOrd="3" destOrd="0" presId="urn:microsoft.com/office/officeart/2018/2/layout/IconVerticalSolidList"/>
    <dgm:cxn modelId="{CC2192BC-BF0C-4E89-A944-8E6946828E39}" type="presParOf" srcId="{1286508D-0E75-4072-A3A7-D7C8A3074F98}" destId="{994136E2-80F0-4876-B8AD-19CA72B4BEAC}" srcOrd="4" destOrd="0" presId="urn:microsoft.com/office/officeart/2018/2/layout/IconVerticalSolidList"/>
    <dgm:cxn modelId="{7A7F86AD-14AE-4C63-9C7D-3C8D2D0A9F37}" type="presParOf" srcId="{994136E2-80F0-4876-B8AD-19CA72B4BEAC}" destId="{F6F698BE-3696-46A6-81CA-F4BD91DE900A}" srcOrd="0" destOrd="0" presId="urn:microsoft.com/office/officeart/2018/2/layout/IconVerticalSolidList"/>
    <dgm:cxn modelId="{969B956A-24F9-4758-AF89-1271D8F71AFA}" type="presParOf" srcId="{994136E2-80F0-4876-B8AD-19CA72B4BEAC}" destId="{54F14144-452F-4E0E-B772-9E422D8FFD52}" srcOrd="1" destOrd="0" presId="urn:microsoft.com/office/officeart/2018/2/layout/IconVerticalSolidList"/>
    <dgm:cxn modelId="{C227DE9D-B14A-4E9C-9CBA-195E23ACF25C}" type="presParOf" srcId="{994136E2-80F0-4876-B8AD-19CA72B4BEAC}" destId="{F416CFC9-9330-4551-A392-0B1BDF52A2E2}" srcOrd="2" destOrd="0" presId="urn:microsoft.com/office/officeart/2018/2/layout/IconVerticalSolidList"/>
    <dgm:cxn modelId="{5D3233E5-45EF-42DE-B37A-5D9EE7E7D188}" type="presParOf" srcId="{994136E2-80F0-4876-B8AD-19CA72B4BEAC}" destId="{413B73DF-7A2C-490A-9B54-D782CC20E2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A43DA3C-C962-43CB-B6D8-B27049788B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7D5AC8-A49C-46B8-8C7B-B7FA059B98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Sit and offer calm pets and interactions</a:t>
          </a:r>
        </a:p>
      </dgm:t>
    </dgm:pt>
    <dgm:pt modelId="{752B79F6-083C-4F48-B3EE-D3CCDC13F897}" type="parTrans" cxnId="{EF295096-DAFF-4A01-B915-6052F6257D01}">
      <dgm:prSet/>
      <dgm:spPr/>
      <dgm:t>
        <a:bodyPr/>
        <a:lstStyle/>
        <a:p>
          <a:endParaRPr lang="en-US"/>
        </a:p>
      </dgm:t>
    </dgm:pt>
    <dgm:pt modelId="{88C25D1E-68DE-4498-A6E8-1631BDCF583D}" type="sibTrans" cxnId="{EF295096-DAFF-4A01-B915-6052F6257D01}">
      <dgm:prSet/>
      <dgm:spPr/>
      <dgm:t>
        <a:bodyPr/>
        <a:lstStyle/>
        <a:p>
          <a:endParaRPr lang="en-US"/>
        </a:p>
      </dgm:t>
    </dgm:pt>
    <dgm:pt modelId="{A606D35A-1D2D-4DF9-A2B8-8A14EFECBF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Practice rewarding known cues and calm behavior</a:t>
          </a:r>
        </a:p>
      </dgm:t>
    </dgm:pt>
    <dgm:pt modelId="{5931F2A3-FB0E-4724-8F59-8EEEEBB1E147}" type="parTrans" cxnId="{26AE506C-AFE4-4059-97B3-1DB766A3996A}">
      <dgm:prSet/>
      <dgm:spPr/>
      <dgm:t>
        <a:bodyPr/>
        <a:lstStyle/>
        <a:p>
          <a:endParaRPr lang="en-US"/>
        </a:p>
      </dgm:t>
    </dgm:pt>
    <dgm:pt modelId="{4CC4E7A8-BE29-4F88-961D-F1DB2924DF1E}" type="sibTrans" cxnId="{26AE506C-AFE4-4059-97B3-1DB766A3996A}">
      <dgm:prSet/>
      <dgm:spPr/>
      <dgm:t>
        <a:bodyPr/>
        <a:lstStyle/>
        <a:p>
          <a:endParaRPr lang="en-US"/>
        </a:p>
      </dgm:t>
    </dgm:pt>
    <dgm:pt modelId="{1286508D-0E75-4072-A3A7-D7C8A3074F98}" type="pres">
      <dgm:prSet presAssocID="{9A43DA3C-C962-43CB-B6D8-B27049788B88}" presName="root" presStyleCnt="0">
        <dgm:presLayoutVars>
          <dgm:dir/>
          <dgm:resizeHandles val="exact"/>
        </dgm:presLayoutVars>
      </dgm:prSet>
      <dgm:spPr/>
    </dgm:pt>
    <dgm:pt modelId="{0002A8C3-1578-4F2D-87BB-578F79F821E8}" type="pres">
      <dgm:prSet presAssocID="{087D5AC8-A49C-46B8-8C7B-B7FA059B9806}" presName="compNode" presStyleCnt="0"/>
      <dgm:spPr/>
    </dgm:pt>
    <dgm:pt modelId="{C92E1783-BD02-4B83-8A6F-1E05E7DFC025}" type="pres">
      <dgm:prSet presAssocID="{087D5AC8-A49C-46B8-8C7B-B7FA059B9806}" presName="bgRect" presStyleLbl="bgShp" presStyleIdx="0" presStyleCnt="2"/>
      <dgm:spPr/>
    </dgm:pt>
    <dgm:pt modelId="{5A218AD7-BB56-4E59-86F0-CBD8A9DFFE76}" type="pres">
      <dgm:prSet presAssocID="{087D5AC8-A49C-46B8-8C7B-B7FA059B9806}" presName="iconRect" presStyleLbl="node1" presStyleIdx="0" presStyleCnt="2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tecting hand with solid fill"/>
        </a:ext>
      </dgm:extLst>
    </dgm:pt>
    <dgm:pt modelId="{62372D03-1B1D-43B0-A72C-3E75FCDD1653}" type="pres">
      <dgm:prSet presAssocID="{087D5AC8-A49C-46B8-8C7B-B7FA059B9806}" presName="spaceRect" presStyleCnt="0"/>
      <dgm:spPr/>
    </dgm:pt>
    <dgm:pt modelId="{54D7FCA6-E25B-44ED-9C05-8C0FD09A5A51}" type="pres">
      <dgm:prSet presAssocID="{087D5AC8-A49C-46B8-8C7B-B7FA059B9806}" presName="parTx" presStyleLbl="revTx" presStyleIdx="0" presStyleCnt="2">
        <dgm:presLayoutVars>
          <dgm:chMax val="0"/>
          <dgm:chPref val="0"/>
        </dgm:presLayoutVars>
      </dgm:prSet>
      <dgm:spPr/>
    </dgm:pt>
    <dgm:pt modelId="{414A474D-FB7E-4685-98E3-59574D48DB81}" type="pres">
      <dgm:prSet presAssocID="{88C25D1E-68DE-4498-A6E8-1631BDCF583D}" presName="sibTrans" presStyleCnt="0"/>
      <dgm:spPr/>
    </dgm:pt>
    <dgm:pt modelId="{3D6A20AE-7EF9-41DE-94B5-15E3DF7E03F9}" type="pres">
      <dgm:prSet presAssocID="{A606D35A-1D2D-4DF9-A2B8-8A14EFECBF9B}" presName="compNode" presStyleCnt="0"/>
      <dgm:spPr/>
    </dgm:pt>
    <dgm:pt modelId="{FF402B80-D690-486C-ADEA-197BBE9A929E}" type="pres">
      <dgm:prSet presAssocID="{A606D35A-1D2D-4DF9-A2B8-8A14EFECBF9B}" presName="bgRect" presStyleLbl="bgShp" presStyleIdx="1" presStyleCnt="2"/>
      <dgm:spPr/>
    </dgm:pt>
    <dgm:pt modelId="{7E26F481-987B-4F4D-B910-3CB1D694371F}" type="pres">
      <dgm:prSet presAssocID="{A606D35A-1D2D-4DF9-A2B8-8A14EFECBF9B}" presName="iconRect" presStyleLbl="node1" presStyleIdx="1" presStyleCnt="2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 Brain with solid fill"/>
        </a:ext>
      </dgm:extLst>
    </dgm:pt>
    <dgm:pt modelId="{873DC420-EF6D-433D-8E88-1102AD753CEC}" type="pres">
      <dgm:prSet presAssocID="{A606D35A-1D2D-4DF9-A2B8-8A14EFECBF9B}" presName="spaceRect" presStyleCnt="0"/>
      <dgm:spPr/>
    </dgm:pt>
    <dgm:pt modelId="{D11A71AB-0FB4-4C5D-A8B4-47529EA1436D}" type="pres">
      <dgm:prSet presAssocID="{A606D35A-1D2D-4DF9-A2B8-8A14EFECBF9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9EFF761-1755-46FA-9116-2F1FD4E73E6B}" type="presOf" srcId="{9A43DA3C-C962-43CB-B6D8-B27049788B88}" destId="{1286508D-0E75-4072-A3A7-D7C8A3074F98}" srcOrd="0" destOrd="0" presId="urn:microsoft.com/office/officeart/2018/2/layout/IconVerticalSolidList"/>
    <dgm:cxn modelId="{26AE506C-AFE4-4059-97B3-1DB766A3996A}" srcId="{9A43DA3C-C962-43CB-B6D8-B27049788B88}" destId="{A606D35A-1D2D-4DF9-A2B8-8A14EFECBF9B}" srcOrd="1" destOrd="0" parTransId="{5931F2A3-FB0E-4724-8F59-8EEEEBB1E147}" sibTransId="{4CC4E7A8-BE29-4F88-961D-F1DB2924DF1E}"/>
    <dgm:cxn modelId="{EF295096-DAFF-4A01-B915-6052F6257D01}" srcId="{9A43DA3C-C962-43CB-B6D8-B27049788B88}" destId="{087D5AC8-A49C-46B8-8C7B-B7FA059B9806}" srcOrd="0" destOrd="0" parTransId="{752B79F6-083C-4F48-B3EE-D3CCDC13F897}" sibTransId="{88C25D1E-68DE-4498-A6E8-1631BDCF583D}"/>
    <dgm:cxn modelId="{63CDC4A8-EB39-49EB-A07F-0F6BF2DADA5B}" type="presOf" srcId="{087D5AC8-A49C-46B8-8C7B-B7FA059B9806}" destId="{54D7FCA6-E25B-44ED-9C05-8C0FD09A5A51}" srcOrd="0" destOrd="0" presId="urn:microsoft.com/office/officeart/2018/2/layout/IconVerticalSolidList"/>
    <dgm:cxn modelId="{F7DC46FD-5233-41A6-B1DB-81E1D9A04900}" type="presOf" srcId="{A606D35A-1D2D-4DF9-A2B8-8A14EFECBF9B}" destId="{D11A71AB-0FB4-4C5D-A8B4-47529EA1436D}" srcOrd="0" destOrd="0" presId="urn:microsoft.com/office/officeart/2018/2/layout/IconVerticalSolidList"/>
    <dgm:cxn modelId="{9EE2929A-34D2-4B9B-8F29-AF6397437E31}" type="presParOf" srcId="{1286508D-0E75-4072-A3A7-D7C8A3074F98}" destId="{0002A8C3-1578-4F2D-87BB-578F79F821E8}" srcOrd="0" destOrd="0" presId="urn:microsoft.com/office/officeart/2018/2/layout/IconVerticalSolidList"/>
    <dgm:cxn modelId="{7F390727-C77B-4080-B93C-D07ED013272C}" type="presParOf" srcId="{0002A8C3-1578-4F2D-87BB-578F79F821E8}" destId="{C92E1783-BD02-4B83-8A6F-1E05E7DFC025}" srcOrd="0" destOrd="0" presId="urn:microsoft.com/office/officeart/2018/2/layout/IconVerticalSolidList"/>
    <dgm:cxn modelId="{6B72E0A1-F8A5-45F1-8B24-92F751708603}" type="presParOf" srcId="{0002A8C3-1578-4F2D-87BB-578F79F821E8}" destId="{5A218AD7-BB56-4E59-86F0-CBD8A9DFFE76}" srcOrd="1" destOrd="0" presId="urn:microsoft.com/office/officeart/2018/2/layout/IconVerticalSolidList"/>
    <dgm:cxn modelId="{5A82BEF6-88AF-4FC0-BF1E-A50127586FD9}" type="presParOf" srcId="{0002A8C3-1578-4F2D-87BB-578F79F821E8}" destId="{62372D03-1B1D-43B0-A72C-3E75FCDD1653}" srcOrd="2" destOrd="0" presId="urn:microsoft.com/office/officeart/2018/2/layout/IconVerticalSolidList"/>
    <dgm:cxn modelId="{2FF5DCFA-A8FF-4A60-93D4-CBB0FFE262D8}" type="presParOf" srcId="{0002A8C3-1578-4F2D-87BB-578F79F821E8}" destId="{54D7FCA6-E25B-44ED-9C05-8C0FD09A5A51}" srcOrd="3" destOrd="0" presId="urn:microsoft.com/office/officeart/2018/2/layout/IconVerticalSolidList"/>
    <dgm:cxn modelId="{BC9624FC-F6C8-43EC-B92F-B605D88B7084}" type="presParOf" srcId="{1286508D-0E75-4072-A3A7-D7C8A3074F98}" destId="{414A474D-FB7E-4685-98E3-59574D48DB81}" srcOrd="1" destOrd="0" presId="urn:microsoft.com/office/officeart/2018/2/layout/IconVerticalSolidList"/>
    <dgm:cxn modelId="{565299B6-A17E-4877-9CA7-2413FD42D2D3}" type="presParOf" srcId="{1286508D-0E75-4072-A3A7-D7C8A3074F98}" destId="{3D6A20AE-7EF9-41DE-94B5-15E3DF7E03F9}" srcOrd="2" destOrd="0" presId="urn:microsoft.com/office/officeart/2018/2/layout/IconVerticalSolidList"/>
    <dgm:cxn modelId="{3C3F1782-AE50-4868-9BFF-6E7051500E63}" type="presParOf" srcId="{3D6A20AE-7EF9-41DE-94B5-15E3DF7E03F9}" destId="{FF402B80-D690-486C-ADEA-197BBE9A929E}" srcOrd="0" destOrd="0" presId="urn:microsoft.com/office/officeart/2018/2/layout/IconVerticalSolidList"/>
    <dgm:cxn modelId="{805C8E99-9660-4472-BBB7-24D3159CAD0D}" type="presParOf" srcId="{3D6A20AE-7EF9-41DE-94B5-15E3DF7E03F9}" destId="{7E26F481-987B-4F4D-B910-3CB1D694371F}" srcOrd="1" destOrd="0" presId="urn:microsoft.com/office/officeart/2018/2/layout/IconVerticalSolidList"/>
    <dgm:cxn modelId="{DA9F7F80-4459-4014-BF24-AD143ED82286}" type="presParOf" srcId="{3D6A20AE-7EF9-41DE-94B5-15E3DF7E03F9}" destId="{873DC420-EF6D-433D-8E88-1102AD753CEC}" srcOrd="2" destOrd="0" presId="urn:microsoft.com/office/officeart/2018/2/layout/IconVerticalSolidList"/>
    <dgm:cxn modelId="{D99AE9EA-C5E9-4F9B-B436-E5F5CD941235}" type="presParOf" srcId="{3D6A20AE-7EF9-41DE-94B5-15E3DF7E03F9}" destId="{D11A71AB-0FB4-4C5D-A8B4-47529EA143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Why is enrichment beneficial?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Animals in the shelter experience higher levels of stress than animals in homes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A5174708-FF49-437C-BA09-A685CAE5ABD8}">
      <dgm:prSet/>
      <dgm:spPr/>
      <dgm:t>
        <a:bodyPr/>
        <a:lstStyle/>
        <a:p>
          <a:r>
            <a:rPr lang="en-US" b="0" dirty="0"/>
            <a:t>Fewer opportunities to express a variety of natural behaviors</a:t>
          </a:r>
        </a:p>
      </dgm:t>
    </dgm:pt>
    <dgm:pt modelId="{5515ED81-AB9E-40B4-A1AC-0DF485369C05}" type="parTrans" cxnId="{2B4102E3-5A9D-49AE-AD0E-530D6DA778A4}">
      <dgm:prSet/>
      <dgm:spPr/>
      <dgm:t>
        <a:bodyPr/>
        <a:lstStyle/>
        <a:p>
          <a:endParaRPr lang="en-US"/>
        </a:p>
      </dgm:t>
    </dgm:pt>
    <dgm:pt modelId="{887C7D61-61EB-4FBA-AC88-F6C3056637FE}" type="sibTrans" cxnId="{2B4102E3-5A9D-49AE-AD0E-530D6DA778A4}">
      <dgm:prSet/>
      <dgm:spPr/>
      <dgm:t>
        <a:bodyPr/>
        <a:lstStyle/>
        <a:p>
          <a:endParaRPr lang="en-US"/>
        </a:p>
      </dgm:t>
    </dgm:pt>
    <dgm:pt modelId="{7CA055D4-300E-4A71-9496-54DBF15A9722}">
      <dgm:prSet/>
      <dgm:spPr/>
      <dgm:t>
        <a:bodyPr/>
        <a:lstStyle/>
        <a:p>
          <a:r>
            <a:rPr lang="en-US" b="0" dirty="0"/>
            <a:t>Reduced opportunities for choice</a:t>
          </a:r>
        </a:p>
      </dgm:t>
    </dgm:pt>
    <dgm:pt modelId="{F0D787CF-A841-41B7-944D-1517BC547EA7}" type="parTrans" cxnId="{163FFB0E-7CBD-4A00-9936-F99B0D77F993}">
      <dgm:prSet/>
      <dgm:spPr/>
      <dgm:t>
        <a:bodyPr/>
        <a:lstStyle/>
        <a:p>
          <a:endParaRPr lang="en-US"/>
        </a:p>
      </dgm:t>
    </dgm:pt>
    <dgm:pt modelId="{6E7976C4-3A46-4950-A586-321EDE38FB53}" type="sibTrans" cxnId="{163FFB0E-7CBD-4A00-9936-F99B0D77F993}">
      <dgm:prSet/>
      <dgm:spPr/>
      <dgm:t>
        <a:bodyPr/>
        <a:lstStyle/>
        <a:p>
          <a:endParaRPr lang="en-US"/>
        </a:p>
      </dgm:t>
    </dgm:pt>
    <dgm:pt modelId="{27AA8C16-0D8D-4AF6-B192-604EFEF2A624}">
      <dgm:prSet/>
      <dgm:spPr/>
      <dgm:t>
        <a:bodyPr/>
        <a:lstStyle/>
        <a:p>
          <a:r>
            <a:rPr lang="en-US" b="0" dirty="0"/>
            <a:t>Shelter environment is busy and full of potential triggers</a:t>
          </a:r>
        </a:p>
      </dgm:t>
    </dgm:pt>
    <dgm:pt modelId="{067F03A9-DBDB-4D24-9735-0C4C32DC6DD2}" type="parTrans" cxnId="{89D293AC-584F-40E7-955E-4D7F5E0F0695}">
      <dgm:prSet/>
      <dgm:spPr/>
      <dgm:t>
        <a:bodyPr/>
        <a:lstStyle/>
        <a:p>
          <a:endParaRPr lang="en-US"/>
        </a:p>
      </dgm:t>
    </dgm:pt>
    <dgm:pt modelId="{DE7B36A4-B03D-4501-84E2-F2E9EA33B61B}" type="sibTrans" cxnId="{89D293AC-584F-40E7-955E-4D7F5E0F0695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163FFB0E-7CBD-4A00-9936-F99B0D77F993}" srcId="{38514967-C62A-489D-83EC-8A6193792A00}" destId="{7CA055D4-300E-4A71-9496-54DBF15A9722}" srcOrd="2" destOrd="0" parTransId="{F0D787CF-A841-41B7-944D-1517BC547EA7}" sibTransId="{6E7976C4-3A46-4950-A586-321EDE38FB53}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FFEB333D-CEAF-4E73-8F09-EAE04FCA4630}" type="presOf" srcId="{A5174708-FF49-437C-BA09-A685CAE5ABD8}" destId="{F0DA84DF-AD99-4C5E-AF7A-309A6BED6EA8}" srcOrd="0" destOrd="3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0646C545-09FE-4AD6-A643-D7AEF327A11D}" type="presOf" srcId="{7CA055D4-300E-4A71-9496-54DBF15A9722}" destId="{F0DA84DF-AD99-4C5E-AF7A-309A6BED6EA8}" srcOrd="0" destOrd="2" presId="urn:microsoft.com/office/officeart/2005/8/layout/list1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F360439E-0E87-4660-9046-36F6D85287C8}" type="presOf" srcId="{27AA8C16-0D8D-4AF6-B192-604EFEF2A624}" destId="{F0DA84DF-AD99-4C5E-AF7A-309A6BED6EA8}" srcOrd="0" destOrd="1" presId="urn:microsoft.com/office/officeart/2005/8/layout/list1"/>
    <dgm:cxn modelId="{89D293AC-584F-40E7-955E-4D7F5E0F0695}" srcId="{38514967-C62A-489D-83EC-8A6193792A00}" destId="{27AA8C16-0D8D-4AF6-B192-604EFEF2A624}" srcOrd="1" destOrd="0" parTransId="{067F03A9-DBDB-4D24-9735-0C4C32DC6DD2}" sibTransId="{DE7B36A4-B03D-4501-84E2-F2E9EA33B61B}"/>
    <dgm:cxn modelId="{2B4102E3-5A9D-49AE-AD0E-530D6DA778A4}" srcId="{38514967-C62A-489D-83EC-8A6193792A00}" destId="{A5174708-FF49-437C-BA09-A685CAE5ABD8}" srcOrd="3" destOrd="0" parTransId="{5515ED81-AB9E-40B4-A1AC-0DF485369C05}" sibTransId="{887C7D61-61EB-4FBA-AC88-F6C3056637FE}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Why is enrichment beneficial?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Choice and control over the environment helps with stress reduction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20CEB3CD-55C7-4887-A825-93737CBDD533}">
      <dgm:prSet/>
      <dgm:spPr/>
      <dgm:t>
        <a:bodyPr/>
        <a:lstStyle/>
        <a:p>
          <a:r>
            <a:rPr lang="en-US" b="0" dirty="0"/>
            <a:t>Natural soothing behaviors (chewing, sniffing, licking) all release serotonin and help dogs emotionally regulate</a:t>
          </a:r>
        </a:p>
      </dgm:t>
    </dgm:pt>
    <dgm:pt modelId="{940316F9-F454-45E0-A50C-C0F94E31CB74}" type="parTrans" cxnId="{57004312-0244-4831-BC5B-7CCDFB3BD708}">
      <dgm:prSet/>
      <dgm:spPr/>
      <dgm:t>
        <a:bodyPr/>
        <a:lstStyle/>
        <a:p>
          <a:endParaRPr lang="en-US"/>
        </a:p>
      </dgm:t>
    </dgm:pt>
    <dgm:pt modelId="{D0F901E2-A9A7-4FBB-B4CD-F1D84ED06436}" type="sibTrans" cxnId="{57004312-0244-4831-BC5B-7CCDFB3BD708}">
      <dgm:prSet/>
      <dgm:spPr/>
      <dgm:t>
        <a:bodyPr/>
        <a:lstStyle/>
        <a:p>
          <a:endParaRPr lang="en-US"/>
        </a:p>
      </dgm:t>
    </dgm:pt>
    <dgm:pt modelId="{E69641FA-3899-401E-9B62-44BFC6940725}">
      <dgm:prSet/>
      <dgm:spPr/>
      <dgm:t>
        <a:bodyPr/>
        <a:lstStyle/>
        <a:p>
          <a:r>
            <a:rPr lang="en-US" b="0" dirty="0"/>
            <a:t>Increasing the opportunity to engage in a variety of behaviors increases quality of life</a:t>
          </a:r>
        </a:p>
      </dgm:t>
    </dgm:pt>
    <dgm:pt modelId="{04A7F8A1-EF6B-450B-84D3-D70182C984CC}" type="parTrans" cxnId="{A4DF92A0-797B-4D22-8F09-F99FFEB0553B}">
      <dgm:prSet/>
      <dgm:spPr/>
      <dgm:t>
        <a:bodyPr/>
        <a:lstStyle/>
        <a:p>
          <a:endParaRPr lang="en-US"/>
        </a:p>
      </dgm:t>
    </dgm:pt>
    <dgm:pt modelId="{CEFA62CB-539B-4268-BA98-B502F4803332}" type="sibTrans" cxnId="{A4DF92A0-797B-4D22-8F09-F99FFEB0553B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57004312-0244-4831-BC5B-7CCDFB3BD708}" srcId="{38514967-C62A-489D-83EC-8A6193792A00}" destId="{20CEB3CD-55C7-4887-A825-93737CBDD533}" srcOrd="2" destOrd="0" parTransId="{940316F9-F454-45E0-A50C-C0F94E31CB74}" sibTransId="{D0F901E2-A9A7-4FBB-B4CD-F1D84ED06436}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5F7FA761-F5A1-4994-BD70-358305198D42}" type="presOf" srcId="{20CEB3CD-55C7-4887-A825-93737CBDD533}" destId="{F0DA84DF-AD99-4C5E-AF7A-309A6BED6EA8}" srcOrd="0" destOrd="2" presId="urn:microsoft.com/office/officeart/2005/8/layout/list1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A4DF92A0-797B-4D22-8F09-F99FFEB0553B}" srcId="{38514967-C62A-489D-83EC-8A6193792A00}" destId="{E69641FA-3899-401E-9B62-44BFC6940725}" srcOrd="1" destOrd="0" parTransId="{04A7F8A1-EF6B-450B-84D3-D70182C984CC}" sibTransId="{CEFA62CB-539B-4268-BA98-B502F4803332}"/>
    <dgm:cxn modelId="{4803B1C9-75B7-439E-8E86-686A2D980D6D}" type="presOf" srcId="{E69641FA-3899-401E-9B62-44BFC6940725}" destId="{F0DA84DF-AD99-4C5E-AF7A-309A6BED6EA8}" srcOrd="0" destOrd="1" presId="urn:microsoft.com/office/officeart/2005/8/layout/list1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F11905-7C93-4CAF-A283-E8AC2882B5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45773-C984-4645-AE0C-EB8A267C2EF3}">
      <dgm:prSet/>
      <dgm:spPr/>
      <dgm:t>
        <a:bodyPr/>
        <a:lstStyle/>
        <a:p>
          <a:r>
            <a:rPr lang="en-US" dirty="0"/>
            <a:t>Pack Hikes</a:t>
          </a:r>
        </a:p>
      </dgm:t>
    </dgm:pt>
    <dgm:pt modelId="{C484BC68-8FB6-4C59-9660-13BEF04750B9}" type="parTrans" cxnId="{7EDD939D-87E2-4449-8303-C55EB1ACADE2}">
      <dgm:prSet/>
      <dgm:spPr/>
      <dgm:t>
        <a:bodyPr/>
        <a:lstStyle/>
        <a:p>
          <a:endParaRPr lang="en-US"/>
        </a:p>
      </dgm:t>
    </dgm:pt>
    <dgm:pt modelId="{C234109F-C34F-4D33-B661-58C4584F6B3C}" type="sibTrans" cxnId="{7EDD939D-87E2-4449-8303-C55EB1ACADE2}">
      <dgm:prSet/>
      <dgm:spPr/>
      <dgm:t>
        <a:bodyPr/>
        <a:lstStyle/>
        <a:p>
          <a:endParaRPr lang="en-US"/>
        </a:p>
      </dgm:t>
    </dgm:pt>
    <dgm:pt modelId="{5EBE1EAF-3A8C-43D8-92CE-A48BA0CA0B85}">
      <dgm:prSet/>
      <dgm:spPr/>
      <dgm:t>
        <a:bodyPr/>
        <a:lstStyle/>
        <a:p>
          <a:r>
            <a:rPr lang="en-US" dirty="0"/>
            <a:t>Read to Calm</a:t>
          </a:r>
        </a:p>
      </dgm:t>
    </dgm:pt>
    <dgm:pt modelId="{3191E4E0-71BE-4CD6-8146-D56ED6DBBA90}" type="parTrans" cxnId="{36F4D634-EB6E-4253-A6CF-F37DD60072EB}">
      <dgm:prSet/>
      <dgm:spPr/>
      <dgm:t>
        <a:bodyPr/>
        <a:lstStyle/>
        <a:p>
          <a:endParaRPr lang="en-US"/>
        </a:p>
      </dgm:t>
    </dgm:pt>
    <dgm:pt modelId="{0B8FF76F-C4D4-4C55-AAB2-3D4A2286BE88}" type="sibTrans" cxnId="{36F4D634-EB6E-4253-A6CF-F37DD60072EB}">
      <dgm:prSet/>
      <dgm:spPr/>
      <dgm:t>
        <a:bodyPr/>
        <a:lstStyle/>
        <a:p>
          <a:endParaRPr lang="en-US"/>
        </a:p>
      </dgm:t>
    </dgm:pt>
    <dgm:pt modelId="{97764268-1D85-4B2B-996A-9EEEE7EFFE30}">
      <dgm:prSet/>
      <dgm:spPr/>
      <dgm:t>
        <a:bodyPr/>
        <a:lstStyle/>
        <a:p>
          <a:r>
            <a:rPr lang="en-US" dirty="0"/>
            <a:t>K9 Running Club</a:t>
          </a:r>
        </a:p>
      </dgm:t>
    </dgm:pt>
    <dgm:pt modelId="{8220D90A-1742-428B-AD24-8EDF2A7667AB}" type="parTrans" cxnId="{65AAFAC1-446E-47D1-BAD9-49B9728D3D39}">
      <dgm:prSet/>
      <dgm:spPr/>
      <dgm:t>
        <a:bodyPr/>
        <a:lstStyle/>
        <a:p>
          <a:endParaRPr lang="en-US"/>
        </a:p>
      </dgm:t>
    </dgm:pt>
    <dgm:pt modelId="{F21E4DE2-1BF5-4EEB-8F4F-5C16645C29D6}" type="sibTrans" cxnId="{65AAFAC1-446E-47D1-BAD9-49B9728D3D39}">
      <dgm:prSet/>
      <dgm:spPr/>
      <dgm:t>
        <a:bodyPr/>
        <a:lstStyle/>
        <a:p>
          <a:endParaRPr lang="en-US"/>
        </a:p>
      </dgm:t>
    </dgm:pt>
    <dgm:pt modelId="{BFF857CA-1758-4705-821B-4B5D96640273}" type="pres">
      <dgm:prSet presAssocID="{77F11905-7C93-4CAF-A283-E8AC2882B57B}" presName="linear" presStyleCnt="0">
        <dgm:presLayoutVars>
          <dgm:animLvl val="lvl"/>
          <dgm:resizeHandles val="exact"/>
        </dgm:presLayoutVars>
      </dgm:prSet>
      <dgm:spPr/>
    </dgm:pt>
    <dgm:pt modelId="{F9C43CC5-38CF-4199-8782-3E7FFA952956}" type="pres">
      <dgm:prSet presAssocID="{ECE45773-C984-4645-AE0C-EB8A267C2E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4ADC09-C719-463B-8697-708D215AD3AD}" type="pres">
      <dgm:prSet presAssocID="{C234109F-C34F-4D33-B661-58C4584F6B3C}" presName="spacer" presStyleCnt="0"/>
      <dgm:spPr/>
    </dgm:pt>
    <dgm:pt modelId="{96F731F8-2C26-456E-9455-A4B1351E8D8D}" type="pres">
      <dgm:prSet presAssocID="{5EBE1EAF-3A8C-43D8-92CE-A48BA0CA0B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4D3F40-82BE-414F-BFF9-C5B07091A983}" type="pres">
      <dgm:prSet presAssocID="{0B8FF76F-C4D4-4C55-AAB2-3D4A2286BE88}" presName="spacer" presStyleCnt="0"/>
      <dgm:spPr/>
    </dgm:pt>
    <dgm:pt modelId="{3B740DAA-BA0E-4278-A095-AE92C138B12E}" type="pres">
      <dgm:prSet presAssocID="{97764268-1D85-4B2B-996A-9EEEE7EFFE3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E7FA06-6AD9-4AC7-B47A-15A76A667A4A}" type="presOf" srcId="{77F11905-7C93-4CAF-A283-E8AC2882B57B}" destId="{BFF857CA-1758-4705-821B-4B5D96640273}" srcOrd="0" destOrd="0" presId="urn:microsoft.com/office/officeart/2005/8/layout/vList2"/>
    <dgm:cxn modelId="{764D0C0D-8C7E-48B0-8896-ADC6AC5C3055}" type="presOf" srcId="{5EBE1EAF-3A8C-43D8-92CE-A48BA0CA0B85}" destId="{96F731F8-2C26-456E-9455-A4B1351E8D8D}" srcOrd="0" destOrd="0" presId="urn:microsoft.com/office/officeart/2005/8/layout/vList2"/>
    <dgm:cxn modelId="{36F4D634-EB6E-4253-A6CF-F37DD60072EB}" srcId="{77F11905-7C93-4CAF-A283-E8AC2882B57B}" destId="{5EBE1EAF-3A8C-43D8-92CE-A48BA0CA0B85}" srcOrd="1" destOrd="0" parTransId="{3191E4E0-71BE-4CD6-8146-D56ED6DBBA90}" sibTransId="{0B8FF76F-C4D4-4C55-AAB2-3D4A2286BE88}"/>
    <dgm:cxn modelId="{4C6F9E74-BFB4-48BA-AECF-11E1F26AA204}" type="presOf" srcId="{97764268-1D85-4B2B-996A-9EEEE7EFFE30}" destId="{3B740DAA-BA0E-4278-A095-AE92C138B12E}" srcOrd="0" destOrd="0" presId="urn:microsoft.com/office/officeart/2005/8/layout/vList2"/>
    <dgm:cxn modelId="{0117B97E-BE0D-479F-B335-0CFADAFB3EFC}" type="presOf" srcId="{ECE45773-C984-4645-AE0C-EB8A267C2EF3}" destId="{F9C43CC5-38CF-4199-8782-3E7FFA952956}" srcOrd="0" destOrd="0" presId="urn:microsoft.com/office/officeart/2005/8/layout/vList2"/>
    <dgm:cxn modelId="{7EDD939D-87E2-4449-8303-C55EB1ACADE2}" srcId="{77F11905-7C93-4CAF-A283-E8AC2882B57B}" destId="{ECE45773-C984-4645-AE0C-EB8A267C2EF3}" srcOrd="0" destOrd="0" parTransId="{C484BC68-8FB6-4C59-9660-13BEF04750B9}" sibTransId="{C234109F-C34F-4D33-B661-58C4584F6B3C}"/>
    <dgm:cxn modelId="{65AAFAC1-446E-47D1-BAD9-49B9728D3D39}" srcId="{77F11905-7C93-4CAF-A283-E8AC2882B57B}" destId="{97764268-1D85-4B2B-996A-9EEEE7EFFE30}" srcOrd="2" destOrd="0" parTransId="{8220D90A-1742-428B-AD24-8EDF2A7667AB}" sibTransId="{F21E4DE2-1BF5-4EEB-8F4F-5C16645C29D6}"/>
    <dgm:cxn modelId="{107D366B-72DE-4E8A-A382-B904451D53EF}" type="presParOf" srcId="{BFF857CA-1758-4705-821B-4B5D96640273}" destId="{F9C43CC5-38CF-4199-8782-3E7FFA952956}" srcOrd="0" destOrd="0" presId="urn:microsoft.com/office/officeart/2005/8/layout/vList2"/>
    <dgm:cxn modelId="{C0352D17-5E75-4860-B33F-8B3C860A98A1}" type="presParOf" srcId="{BFF857CA-1758-4705-821B-4B5D96640273}" destId="{A04ADC09-C719-463B-8697-708D215AD3AD}" srcOrd="1" destOrd="0" presId="urn:microsoft.com/office/officeart/2005/8/layout/vList2"/>
    <dgm:cxn modelId="{C31B6755-D898-49A2-B254-86CFB202A918}" type="presParOf" srcId="{BFF857CA-1758-4705-821B-4B5D96640273}" destId="{96F731F8-2C26-456E-9455-A4B1351E8D8D}" srcOrd="2" destOrd="0" presId="urn:microsoft.com/office/officeart/2005/8/layout/vList2"/>
    <dgm:cxn modelId="{0AB51443-DE61-4719-B032-2440EB4998B7}" type="presParOf" srcId="{BFF857CA-1758-4705-821B-4B5D96640273}" destId="{E54D3F40-82BE-414F-BFF9-C5B07091A983}" srcOrd="3" destOrd="0" presId="urn:microsoft.com/office/officeart/2005/8/layout/vList2"/>
    <dgm:cxn modelId="{67E4D263-587E-468D-BF93-993B7C75FC96}" type="presParOf" srcId="{BFF857CA-1758-4705-821B-4B5D96640273}" destId="{3B740DAA-BA0E-4278-A095-AE92C138B1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F11905-7C93-4CAF-A283-E8AC2882B5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E45773-C984-4645-AE0C-EB8A267C2EF3}">
      <dgm:prSet/>
      <dgm:spPr/>
      <dgm:t>
        <a:bodyPr/>
        <a:lstStyle/>
        <a:p>
          <a:r>
            <a:rPr lang="en-US" dirty="0"/>
            <a:t>Click to Calm</a:t>
          </a:r>
        </a:p>
      </dgm:t>
    </dgm:pt>
    <dgm:pt modelId="{C484BC68-8FB6-4C59-9660-13BEF04750B9}" type="parTrans" cxnId="{7EDD939D-87E2-4449-8303-C55EB1ACADE2}">
      <dgm:prSet/>
      <dgm:spPr/>
      <dgm:t>
        <a:bodyPr/>
        <a:lstStyle/>
        <a:p>
          <a:endParaRPr lang="en-US"/>
        </a:p>
      </dgm:t>
    </dgm:pt>
    <dgm:pt modelId="{C234109F-C34F-4D33-B661-58C4584F6B3C}" type="sibTrans" cxnId="{7EDD939D-87E2-4449-8303-C55EB1ACADE2}">
      <dgm:prSet/>
      <dgm:spPr/>
      <dgm:t>
        <a:bodyPr/>
        <a:lstStyle/>
        <a:p>
          <a:endParaRPr lang="en-US"/>
        </a:p>
      </dgm:t>
    </dgm:pt>
    <dgm:pt modelId="{5EBE1EAF-3A8C-43D8-92CE-A48BA0CA0B85}">
      <dgm:prSet/>
      <dgm:spPr/>
      <dgm:t>
        <a:bodyPr/>
        <a:lstStyle/>
        <a:p>
          <a:r>
            <a:rPr lang="en-US" dirty="0"/>
            <a:t>Headstart Team</a:t>
          </a:r>
        </a:p>
      </dgm:t>
    </dgm:pt>
    <dgm:pt modelId="{3191E4E0-71BE-4CD6-8146-D56ED6DBBA90}" type="parTrans" cxnId="{36F4D634-EB6E-4253-A6CF-F37DD60072EB}">
      <dgm:prSet/>
      <dgm:spPr/>
      <dgm:t>
        <a:bodyPr/>
        <a:lstStyle/>
        <a:p>
          <a:endParaRPr lang="en-US"/>
        </a:p>
      </dgm:t>
    </dgm:pt>
    <dgm:pt modelId="{0B8FF76F-C4D4-4C55-AAB2-3D4A2286BE88}" type="sibTrans" cxnId="{36F4D634-EB6E-4253-A6CF-F37DD60072EB}">
      <dgm:prSet/>
      <dgm:spPr/>
      <dgm:t>
        <a:bodyPr/>
        <a:lstStyle/>
        <a:p>
          <a:endParaRPr lang="en-US"/>
        </a:p>
      </dgm:t>
    </dgm:pt>
    <dgm:pt modelId="{5682A10F-ADC5-4A44-B81B-A1136D2AE52C}">
      <dgm:prSet/>
      <dgm:spPr/>
      <dgm:t>
        <a:bodyPr/>
        <a:lstStyle/>
        <a:p>
          <a:r>
            <a:rPr lang="en-US" dirty="0"/>
            <a:t>Shelter Breaks</a:t>
          </a:r>
        </a:p>
      </dgm:t>
    </dgm:pt>
    <dgm:pt modelId="{0E3D0236-1BD9-48D3-84B4-D0D87AF2552F}" type="parTrans" cxnId="{9F80AC6C-92C0-46FC-A349-E10354606B5E}">
      <dgm:prSet/>
      <dgm:spPr/>
    </dgm:pt>
    <dgm:pt modelId="{AB77277B-0869-4F2A-BCF1-CA57223032E7}" type="sibTrans" cxnId="{9F80AC6C-92C0-46FC-A349-E10354606B5E}">
      <dgm:prSet/>
      <dgm:spPr/>
    </dgm:pt>
    <dgm:pt modelId="{BFF857CA-1758-4705-821B-4B5D96640273}" type="pres">
      <dgm:prSet presAssocID="{77F11905-7C93-4CAF-A283-E8AC2882B57B}" presName="linear" presStyleCnt="0">
        <dgm:presLayoutVars>
          <dgm:animLvl val="lvl"/>
          <dgm:resizeHandles val="exact"/>
        </dgm:presLayoutVars>
      </dgm:prSet>
      <dgm:spPr/>
    </dgm:pt>
    <dgm:pt modelId="{F9C43CC5-38CF-4199-8782-3E7FFA952956}" type="pres">
      <dgm:prSet presAssocID="{ECE45773-C984-4645-AE0C-EB8A267C2EF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4ADC09-C719-463B-8697-708D215AD3AD}" type="pres">
      <dgm:prSet presAssocID="{C234109F-C34F-4D33-B661-58C4584F6B3C}" presName="spacer" presStyleCnt="0"/>
      <dgm:spPr/>
    </dgm:pt>
    <dgm:pt modelId="{33BFBB13-1189-420B-9DB4-5CECED4E7E51}" type="pres">
      <dgm:prSet presAssocID="{5682A10F-ADC5-4A44-B81B-A1136D2AE5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8377DD-967B-467A-B40C-4E3F346281DB}" type="pres">
      <dgm:prSet presAssocID="{AB77277B-0869-4F2A-BCF1-CA57223032E7}" presName="spacer" presStyleCnt="0"/>
      <dgm:spPr/>
    </dgm:pt>
    <dgm:pt modelId="{96F731F8-2C26-456E-9455-A4B1351E8D8D}" type="pres">
      <dgm:prSet presAssocID="{5EBE1EAF-3A8C-43D8-92CE-A48BA0CA0B8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FE7FA06-6AD9-4AC7-B47A-15A76A667A4A}" type="presOf" srcId="{77F11905-7C93-4CAF-A283-E8AC2882B57B}" destId="{BFF857CA-1758-4705-821B-4B5D96640273}" srcOrd="0" destOrd="0" presId="urn:microsoft.com/office/officeart/2005/8/layout/vList2"/>
    <dgm:cxn modelId="{764D0C0D-8C7E-48B0-8896-ADC6AC5C3055}" type="presOf" srcId="{5EBE1EAF-3A8C-43D8-92CE-A48BA0CA0B85}" destId="{96F731F8-2C26-456E-9455-A4B1351E8D8D}" srcOrd="0" destOrd="0" presId="urn:microsoft.com/office/officeart/2005/8/layout/vList2"/>
    <dgm:cxn modelId="{07DDE72A-8360-42D8-A1D2-7C5043902930}" type="presOf" srcId="{5682A10F-ADC5-4A44-B81B-A1136D2AE52C}" destId="{33BFBB13-1189-420B-9DB4-5CECED4E7E51}" srcOrd="0" destOrd="0" presId="urn:microsoft.com/office/officeart/2005/8/layout/vList2"/>
    <dgm:cxn modelId="{36F4D634-EB6E-4253-A6CF-F37DD60072EB}" srcId="{77F11905-7C93-4CAF-A283-E8AC2882B57B}" destId="{5EBE1EAF-3A8C-43D8-92CE-A48BA0CA0B85}" srcOrd="2" destOrd="0" parTransId="{3191E4E0-71BE-4CD6-8146-D56ED6DBBA90}" sibTransId="{0B8FF76F-C4D4-4C55-AAB2-3D4A2286BE88}"/>
    <dgm:cxn modelId="{9F80AC6C-92C0-46FC-A349-E10354606B5E}" srcId="{77F11905-7C93-4CAF-A283-E8AC2882B57B}" destId="{5682A10F-ADC5-4A44-B81B-A1136D2AE52C}" srcOrd="1" destOrd="0" parTransId="{0E3D0236-1BD9-48D3-84B4-D0D87AF2552F}" sibTransId="{AB77277B-0869-4F2A-BCF1-CA57223032E7}"/>
    <dgm:cxn modelId="{0117B97E-BE0D-479F-B335-0CFADAFB3EFC}" type="presOf" srcId="{ECE45773-C984-4645-AE0C-EB8A267C2EF3}" destId="{F9C43CC5-38CF-4199-8782-3E7FFA952956}" srcOrd="0" destOrd="0" presId="urn:microsoft.com/office/officeart/2005/8/layout/vList2"/>
    <dgm:cxn modelId="{7EDD939D-87E2-4449-8303-C55EB1ACADE2}" srcId="{77F11905-7C93-4CAF-A283-E8AC2882B57B}" destId="{ECE45773-C984-4645-AE0C-EB8A267C2EF3}" srcOrd="0" destOrd="0" parTransId="{C484BC68-8FB6-4C59-9660-13BEF04750B9}" sibTransId="{C234109F-C34F-4D33-B661-58C4584F6B3C}"/>
    <dgm:cxn modelId="{107D366B-72DE-4E8A-A382-B904451D53EF}" type="presParOf" srcId="{BFF857CA-1758-4705-821B-4B5D96640273}" destId="{F9C43CC5-38CF-4199-8782-3E7FFA952956}" srcOrd="0" destOrd="0" presId="urn:microsoft.com/office/officeart/2005/8/layout/vList2"/>
    <dgm:cxn modelId="{C0352D17-5E75-4860-B33F-8B3C860A98A1}" type="presParOf" srcId="{BFF857CA-1758-4705-821B-4B5D96640273}" destId="{A04ADC09-C719-463B-8697-708D215AD3AD}" srcOrd="1" destOrd="0" presId="urn:microsoft.com/office/officeart/2005/8/layout/vList2"/>
    <dgm:cxn modelId="{0EBC2043-416A-43BE-BB25-EA43B866362C}" type="presParOf" srcId="{BFF857CA-1758-4705-821B-4B5D96640273}" destId="{33BFBB13-1189-420B-9DB4-5CECED4E7E51}" srcOrd="2" destOrd="0" presId="urn:microsoft.com/office/officeart/2005/8/layout/vList2"/>
    <dgm:cxn modelId="{CB18CE9E-ECCB-4247-A1C1-1D9B55F3D9FA}" type="presParOf" srcId="{BFF857CA-1758-4705-821B-4B5D96640273}" destId="{948377DD-967B-467A-B40C-4E3F346281DB}" srcOrd="3" destOrd="0" presId="urn:microsoft.com/office/officeart/2005/8/layout/vList2"/>
    <dgm:cxn modelId="{C31B6755-D898-49A2-B254-86CFB202A918}" type="presParOf" srcId="{BFF857CA-1758-4705-821B-4B5D96640273}" destId="{96F731F8-2C26-456E-9455-A4B1351E8D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are Pack Hikes?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Walks in a neutral setting with other dogs and people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ED78D112-198C-48C2-B116-2386C4E5C0D4}">
      <dgm:prSet/>
      <dgm:spPr/>
      <dgm:t>
        <a:bodyPr/>
        <a:lstStyle/>
        <a:p>
          <a:r>
            <a:rPr lang="en-US" b="0" dirty="0"/>
            <a:t>Small group of volunteers, happens every Sunday morning</a:t>
          </a:r>
        </a:p>
      </dgm:t>
    </dgm:pt>
    <dgm:pt modelId="{B947DFBC-C0B7-4BD7-9091-FF355357D438}" type="parTrans" cxnId="{6B623422-80BA-4756-847F-B205CFCAB552}">
      <dgm:prSet/>
      <dgm:spPr/>
      <dgm:t>
        <a:bodyPr/>
        <a:lstStyle/>
        <a:p>
          <a:endParaRPr lang="en-US"/>
        </a:p>
      </dgm:t>
    </dgm:pt>
    <dgm:pt modelId="{EE2A39DF-5076-41BE-AD86-0121202F6EF8}" type="sibTrans" cxnId="{6B623422-80BA-4756-847F-B205CFCAB552}">
      <dgm:prSet/>
      <dgm:spPr/>
      <dgm:t>
        <a:bodyPr/>
        <a:lstStyle/>
        <a:p>
          <a:endParaRPr lang="en-US"/>
        </a:p>
      </dgm:t>
    </dgm:pt>
    <dgm:pt modelId="{2717171D-A5BA-4CCC-B2AC-54FFC1AC090F}">
      <dgm:prSet/>
      <dgm:spPr/>
      <dgm:t>
        <a:bodyPr/>
        <a:lstStyle/>
        <a:p>
          <a:r>
            <a:rPr lang="en-US" b="0" dirty="0"/>
            <a:t>Dogs are picked form a pre-approved list</a:t>
          </a:r>
        </a:p>
      </dgm:t>
    </dgm:pt>
    <dgm:pt modelId="{68CE866F-24F3-4E1E-BE0D-486A9F0682EE}" type="parTrans" cxnId="{8FB076A0-2C37-460F-BDDF-F381BEBFC310}">
      <dgm:prSet/>
      <dgm:spPr/>
    </dgm:pt>
    <dgm:pt modelId="{95FBF29F-48DA-4B46-AD6F-D345FD6AD3D9}" type="sibTrans" cxnId="{8FB076A0-2C37-460F-BDDF-F381BEBFC310}">
      <dgm:prSet/>
      <dgm:spPr/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6B623422-80BA-4756-847F-B205CFCAB552}" srcId="{38514967-C62A-489D-83EC-8A6193792A00}" destId="{ED78D112-198C-48C2-B116-2386C4E5C0D4}" srcOrd="1" destOrd="0" parTransId="{B947DFBC-C0B7-4BD7-9091-FF355357D438}" sibTransId="{EE2A39DF-5076-41BE-AD86-0121202F6EF8}"/>
    <dgm:cxn modelId="{DE62EC22-D9AC-4641-BE3B-554B3B906F48}" type="presOf" srcId="{2717171D-A5BA-4CCC-B2AC-54FFC1AC090F}" destId="{F0DA84DF-AD99-4C5E-AF7A-309A6BED6EA8}" srcOrd="0" destOrd="2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8FB076A0-2C37-460F-BDDF-F381BEBFC310}" srcId="{38514967-C62A-489D-83EC-8A6193792A00}" destId="{2717171D-A5BA-4CCC-B2AC-54FFC1AC090F}" srcOrd="2" destOrd="0" parTransId="{68CE866F-24F3-4E1E-BE0D-486A9F0682EE}" sibTransId="{95FBF29F-48DA-4B46-AD6F-D345FD6AD3D9}"/>
    <dgm:cxn modelId="{4CEBF8AD-5721-43BE-A55B-E61F4D5B81D6}" type="presOf" srcId="{ED78D112-198C-48C2-B116-2386C4E5C0D4}" destId="{F0DA84DF-AD99-4C5E-AF7A-309A6BED6EA8}" srcOrd="0" destOrd="1" presId="urn:microsoft.com/office/officeart/2005/8/layout/list1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are the benefits?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Allows dogs to spend extra time out of their kennels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4B659EEF-8C26-47FA-B26E-1133E9ABACF6}">
      <dgm:prSet/>
      <dgm:spPr/>
      <dgm:t>
        <a:bodyPr/>
        <a:lstStyle/>
        <a:p>
          <a:r>
            <a:rPr lang="en-US" b="0" dirty="0"/>
            <a:t>Gives dogs practice being around other dogs in a neutral setting where there is no expectation of play or interaction</a:t>
          </a:r>
        </a:p>
      </dgm:t>
    </dgm:pt>
    <dgm:pt modelId="{9C8AB94F-1964-481B-A873-A0A93F173D00}" type="parTrans" cxnId="{424D4DAE-EACA-4040-BB59-BA9C8B43EC9F}">
      <dgm:prSet/>
      <dgm:spPr/>
      <dgm:t>
        <a:bodyPr/>
        <a:lstStyle/>
        <a:p>
          <a:endParaRPr lang="en-US"/>
        </a:p>
      </dgm:t>
    </dgm:pt>
    <dgm:pt modelId="{FE4AD1B8-89C8-472E-ABB4-472AC0E0DCAE}" type="sibTrans" cxnId="{424D4DAE-EACA-4040-BB59-BA9C8B43EC9F}">
      <dgm:prSet/>
      <dgm:spPr/>
      <dgm:t>
        <a:bodyPr/>
        <a:lstStyle/>
        <a:p>
          <a:endParaRPr lang="en-US"/>
        </a:p>
      </dgm:t>
    </dgm:pt>
    <dgm:pt modelId="{19232F7E-273F-4350-B7D6-18A2105BCB40}">
      <dgm:prSet/>
      <dgm:spPr/>
      <dgm:t>
        <a:bodyPr/>
        <a:lstStyle/>
        <a:p>
          <a:r>
            <a:rPr lang="en-US" b="0" dirty="0"/>
            <a:t>Extra exercise</a:t>
          </a:r>
        </a:p>
      </dgm:t>
    </dgm:pt>
    <dgm:pt modelId="{3F3DC085-DA33-4D10-B9F6-2C0042B3CD66}" type="parTrans" cxnId="{3FB9FFD2-6E35-4E79-8F82-CFC99723F13B}">
      <dgm:prSet/>
      <dgm:spPr/>
      <dgm:t>
        <a:bodyPr/>
        <a:lstStyle/>
        <a:p>
          <a:endParaRPr lang="en-US"/>
        </a:p>
      </dgm:t>
    </dgm:pt>
    <dgm:pt modelId="{91BFDAA4-9E74-41AA-9193-67D67ED5B111}" type="sibTrans" cxnId="{3FB9FFD2-6E35-4E79-8F82-CFC99723F13B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483F465F-9C25-43C3-8789-2EBB2EBC46DD}" type="presOf" srcId="{19232F7E-273F-4350-B7D6-18A2105BCB40}" destId="{F0DA84DF-AD99-4C5E-AF7A-309A6BED6EA8}" srcOrd="0" destOrd="1" presId="urn:microsoft.com/office/officeart/2005/8/layout/list1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424D4DAE-EACA-4040-BB59-BA9C8B43EC9F}" srcId="{38514967-C62A-489D-83EC-8A6193792A00}" destId="{4B659EEF-8C26-47FA-B26E-1133E9ABACF6}" srcOrd="2" destOrd="0" parTransId="{9C8AB94F-1964-481B-A873-A0A93F173D00}" sibTransId="{FE4AD1B8-89C8-472E-ABB4-472AC0E0DCAE}"/>
    <dgm:cxn modelId="{3FB9FFD2-6E35-4E79-8F82-CFC99723F13B}" srcId="{38514967-C62A-489D-83EC-8A6193792A00}" destId="{19232F7E-273F-4350-B7D6-18A2105BCB40}" srcOrd="1" destOrd="0" parTransId="{3F3DC085-DA33-4D10-B9F6-2C0042B3CD66}" sibTransId="{91BFDAA4-9E74-41AA-9193-67D67ED5B111}"/>
    <dgm:cxn modelId="{9EC266F7-2DB3-4ADC-BC23-7EC521864935}" type="presOf" srcId="{4B659EEF-8C26-47FA-B26E-1133E9ABACF6}" destId="{F0DA84DF-AD99-4C5E-AF7A-309A6BED6EA8}" srcOrd="0" destOrd="2" presId="urn:microsoft.com/office/officeart/2005/8/layout/list1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132BDF-7966-403F-A1EF-38BC068DD717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514967-C62A-489D-83EC-8A6193792A00}">
      <dgm:prSet/>
      <dgm:spPr/>
      <dgm:t>
        <a:bodyPr/>
        <a:lstStyle/>
        <a:p>
          <a:r>
            <a:rPr lang="en-US" dirty="0"/>
            <a:t>What is Read to Calm?</a:t>
          </a:r>
        </a:p>
      </dgm:t>
    </dgm:pt>
    <dgm:pt modelId="{BC286F58-6667-4E74-B063-58AD935C188E}" type="parTrans" cxnId="{004E3D87-344D-4033-B67C-677585A41B38}">
      <dgm:prSet/>
      <dgm:spPr/>
      <dgm:t>
        <a:bodyPr/>
        <a:lstStyle/>
        <a:p>
          <a:endParaRPr lang="en-US"/>
        </a:p>
      </dgm:t>
    </dgm:pt>
    <dgm:pt modelId="{06BE2D01-F9AC-4B5F-98CC-390CF4C367AF}" type="sibTrans" cxnId="{004E3D87-344D-4033-B67C-677585A41B38}">
      <dgm:prSet/>
      <dgm:spPr/>
      <dgm:t>
        <a:bodyPr/>
        <a:lstStyle/>
        <a:p>
          <a:endParaRPr lang="en-US"/>
        </a:p>
      </dgm:t>
    </dgm:pt>
    <dgm:pt modelId="{C61DEA6E-6F98-4012-AA7B-3E0F3F88B485}">
      <dgm:prSet/>
      <dgm:spPr/>
      <dgm:t>
        <a:bodyPr/>
        <a:lstStyle/>
        <a:p>
          <a:r>
            <a:rPr lang="en-US" b="0" dirty="0"/>
            <a:t>Volunteers spend time reading to the dogs outside their kennel</a:t>
          </a:r>
        </a:p>
      </dgm:t>
    </dgm:pt>
    <dgm:pt modelId="{30F0EDB4-8C5A-45A4-8DF6-0D99F59F3D85}" type="parTrans" cxnId="{F5E9D301-8023-4DFF-8C0D-7498BEB54BC6}">
      <dgm:prSet/>
      <dgm:spPr/>
      <dgm:t>
        <a:bodyPr/>
        <a:lstStyle/>
        <a:p>
          <a:endParaRPr lang="en-US"/>
        </a:p>
      </dgm:t>
    </dgm:pt>
    <dgm:pt modelId="{3A50CDF1-9F88-47B5-9614-2F558A8927F5}" type="sibTrans" cxnId="{F5E9D301-8023-4DFF-8C0D-7498BEB54BC6}">
      <dgm:prSet/>
      <dgm:spPr/>
      <dgm:t>
        <a:bodyPr/>
        <a:lstStyle/>
        <a:p>
          <a:endParaRPr lang="en-US"/>
        </a:p>
      </dgm:t>
    </dgm:pt>
    <dgm:pt modelId="{BF47A72A-11D8-4768-AC66-90656367CCBF}">
      <dgm:prSet/>
      <dgm:spPr/>
      <dgm:t>
        <a:bodyPr/>
        <a:lstStyle/>
        <a:p>
          <a:endParaRPr lang="en-US" b="0" dirty="0"/>
        </a:p>
      </dgm:t>
    </dgm:pt>
    <dgm:pt modelId="{E31E3661-B589-4F83-9F61-D3EAF11F9B20}" type="parTrans" cxnId="{6B3B9579-4E0D-48B2-9AD1-3D48AB00CB2A}">
      <dgm:prSet/>
      <dgm:spPr/>
      <dgm:t>
        <a:bodyPr/>
        <a:lstStyle/>
        <a:p>
          <a:endParaRPr lang="en-US"/>
        </a:p>
      </dgm:t>
    </dgm:pt>
    <dgm:pt modelId="{5FB2D37B-C2A1-4A5C-94E0-B31D2C32E626}" type="sibTrans" cxnId="{6B3B9579-4E0D-48B2-9AD1-3D48AB00CB2A}">
      <dgm:prSet/>
      <dgm:spPr/>
      <dgm:t>
        <a:bodyPr/>
        <a:lstStyle/>
        <a:p>
          <a:endParaRPr lang="en-US"/>
        </a:p>
      </dgm:t>
    </dgm:pt>
    <dgm:pt modelId="{08DDAF53-1E04-4E06-9739-BDE036BD2BCB}">
      <dgm:prSet/>
      <dgm:spPr/>
      <dgm:t>
        <a:bodyPr/>
        <a:lstStyle/>
        <a:p>
          <a:r>
            <a:rPr lang="en-US" b="0" dirty="0"/>
            <a:t>Goal is to create a calm interaction between the person and the dog</a:t>
          </a:r>
        </a:p>
      </dgm:t>
    </dgm:pt>
    <dgm:pt modelId="{63B50489-732A-40FB-AD53-80206B7ADD2C}" type="parTrans" cxnId="{070A03C5-29A7-4CCD-9609-1A9FA08280A6}">
      <dgm:prSet/>
      <dgm:spPr/>
      <dgm:t>
        <a:bodyPr/>
        <a:lstStyle/>
        <a:p>
          <a:endParaRPr lang="en-US"/>
        </a:p>
      </dgm:t>
    </dgm:pt>
    <dgm:pt modelId="{8E786B5A-4D15-4045-A7FF-EC2409F9EBD7}" type="sibTrans" cxnId="{070A03C5-29A7-4CCD-9609-1A9FA08280A6}">
      <dgm:prSet/>
      <dgm:spPr/>
      <dgm:t>
        <a:bodyPr/>
        <a:lstStyle/>
        <a:p>
          <a:endParaRPr lang="en-US"/>
        </a:p>
      </dgm:t>
    </dgm:pt>
    <dgm:pt modelId="{947CBF4A-1F57-48F6-BDFF-793E5B1E7F7D}">
      <dgm:prSet/>
      <dgm:spPr/>
      <dgm:t>
        <a:bodyPr/>
        <a:lstStyle/>
        <a:p>
          <a:r>
            <a:rPr lang="en-US" b="0" dirty="0"/>
            <a:t>Done by JVs as well as adult volunteers</a:t>
          </a:r>
        </a:p>
      </dgm:t>
    </dgm:pt>
    <dgm:pt modelId="{4E381FA6-0774-4B1E-860B-DBA61CE09EA5}" type="parTrans" cxnId="{A1BE5F8C-2CFF-4992-A852-12C7F59D067F}">
      <dgm:prSet/>
      <dgm:spPr/>
      <dgm:t>
        <a:bodyPr/>
        <a:lstStyle/>
        <a:p>
          <a:endParaRPr lang="en-US"/>
        </a:p>
      </dgm:t>
    </dgm:pt>
    <dgm:pt modelId="{5321F3A5-3BA6-4F57-8AF3-C845CC4B73D7}" type="sibTrans" cxnId="{A1BE5F8C-2CFF-4992-A852-12C7F59D067F}">
      <dgm:prSet/>
      <dgm:spPr/>
      <dgm:t>
        <a:bodyPr/>
        <a:lstStyle/>
        <a:p>
          <a:endParaRPr lang="en-US"/>
        </a:p>
      </dgm:t>
    </dgm:pt>
    <dgm:pt modelId="{3FEACD31-48F8-462E-A967-26E955CA0FE7}" type="pres">
      <dgm:prSet presAssocID="{7D132BDF-7966-403F-A1EF-38BC068DD717}" presName="linear" presStyleCnt="0">
        <dgm:presLayoutVars>
          <dgm:dir/>
          <dgm:animLvl val="lvl"/>
          <dgm:resizeHandles val="exact"/>
        </dgm:presLayoutVars>
      </dgm:prSet>
      <dgm:spPr/>
    </dgm:pt>
    <dgm:pt modelId="{6F4A079A-2F3E-4024-84EE-9B6ADAF5CAF0}" type="pres">
      <dgm:prSet presAssocID="{38514967-C62A-489D-83EC-8A6193792A00}" presName="parentLin" presStyleCnt="0"/>
      <dgm:spPr/>
    </dgm:pt>
    <dgm:pt modelId="{C17F0E2B-C155-43B2-87BB-C6B875713809}" type="pres">
      <dgm:prSet presAssocID="{38514967-C62A-489D-83EC-8A6193792A00}" presName="parentLeftMargin" presStyleLbl="node1" presStyleIdx="0" presStyleCnt="1"/>
      <dgm:spPr/>
    </dgm:pt>
    <dgm:pt modelId="{F27B23FF-E06D-48BA-A9EE-25002E05274F}" type="pres">
      <dgm:prSet presAssocID="{38514967-C62A-489D-83EC-8A6193792A0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EFE2065-5D8F-4F42-A194-3E44E50FBDE5}" type="pres">
      <dgm:prSet presAssocID="{38514967-C62A-489D-83EC-8A6193792A00}" presName="negativeSpace" presStyleCnt="0"/>
      <dgm:spPr/>
    </dgm:pt>
    <dgm:pt modelId="{F0DA84DF-AD99-4C5E-AF7A-309A6BED6EA8}" type="pres">
      <dgm:prSet presAssocID="{38514967-C62A-489D-83EC-8A6193792A0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5E9D301-8023-4DFF-8C0D-7498BEB54BC6}" srcId="{38514967-C62A-489D-83EC-8A6193792A00}" destId="{C61DEA6E-6F98-4012-AA7B-3E0F3F88B485}" srcOrd="0" destOrd="0" parTransId="{30F0EDB4-8C5A-45A4-8DF6-0D99F59F3D85}" sibTransId="{3A50CDF1-9F88-47B5-9614-2F558A8927F5}"/>
    <dgm:cxn modelId="{2ED1F006-F5CF-4C98-9434-8F3509063315}" type="presOf" srcId="{38514967-C62A-489D-83EC-8A6193792A00}" destId="{C17F0E2B-C155-43B2-87BB-C6B875713809}" srcOrd="0" destOrd="0" presId="urn:microsoft.com/office/officeart/2005/8/layout/list1"/>
    <dgm:cxn modelId="{D3295518-450E-415A-BCAA-D3AB0AD0FC16}" type="presOf" srcId="{38514967-C62A-489D-83EC-8A6193792A00}" destId="{F27B23FF-E06D-48BA-A9EE-25002E05274F}" srcOrd="1" destOrd="0" presId="urn:microsoft.com/office/officeart/2005/8/layout/list1"/>
    <dgm:cxn modelId="{2244805C-F4E1-4923-A98A-81FAEF177CAF}" type="presOf" srcId="{C61DEA6E-6F98-4012-AA7B-3E0F3F88B485}" destId="{F0DA84DF-AD99-4C5E-AF7A-309A6BED6EA8}" srcOrd="0" destOrd="0" presId="urn:microsoft.com/office/officeart/2005/8/layout/list1"/>
    <dgm:cxn modelId="{6B3B9579-4E0D-48B2-9AD1-3D48AB00CB2A}" srcId="{38514967-C62A-489D-83EC-8A6193792A00}" destId="{BF47A72A-11D8-4768-AC66-90656367CCBF}" srcOrd="3" destOrd="0" parTransId="{E31E3661-B589-4F83-9F61-D3EAF11F9B20}" sibTransId="{5FB2D37B-C2A1-4A5C-94E0-B31D2C32E626}"/>
    <dgm:cxn modelId="{004E3D87-344D-4033-B67C-677585A41B38}" srcId="{7D132BDF-7966-403F-A1EF-38BC068DD717}" destId="{38514967-C62A-489D-83EC-8A6193792A00}" srcOrd="0" destOrd="0" parTransId="{BC286F58-6667-4E74-B063-58AD935C188E}" sibTransId="{06BE2D01-F9AC-4B5F-98CC-390CF4C367AF}"/>
    <dgm:cxn modelId="{A1BE5F8C-2CFF-4992-A852-12C7F59D067F}" srcId="{38514967-C62A-489D-83EC-8A6193792A00}" destId="{947CBF4A-1F57-48F6-BDFF-793E5B1E7F7D}" srcOrd="2" destOrd="0" parTransId="{4E381FA6-0774-4B1E-860B-DBA61CE09EA5}" sibTransId="{5321F3A5-3BA6-4F57-8AF3-C845CC4B73D7}"/>
    <dgm:cxn modelId="{5049E497-CB01-4FB2-8206-765EF93A6EE4}" type="presOf" srcId="{BF47A72A-11D8-4768-AC66-90656367CCBF}" destId="{F0DA84DF-AD99-4C5E-AF7A-309A6BED6EA8}" srcOrd="0" destOrd="3" presId="urn:microsoft.com/office/officeart/2005/8/layout/list1"/>
    <dgm:cxn modelId="{E8A11D9E-7C92-47E4-A973-4B2477CB4181}" type="presOf" srcId="{7D132BDF-7966-403F-A1EF-38BC068DD717}" destId="{3FEACD31-48F8-462E-A967-26E955CA0FE7}" srcOrd="0" destOrd="0" presId="urn:microsoft.com/office/officeart/2005/8/layout/list1"/>
    <dgm:cxn modelId="{54F28AA4-ED14-4EDC-9F9D-76A47AD7604B}" type="presOf" srcId="{08DDAF53-1E04-4E06-9739-BDE036BD2BCB}" destId="{F0DA84DF-AD99-4C5E-AF7A-309A6BED6EA8}" srcOrd="0" destOrd="1" presId="urn:microsoft.com/office/officeart/2005/8/layout/list1"/>
    <dgm:cxn modelId="{070A03C5-29A7-4CCD-9609-1A9FA08280A6}" srcId="{38514967-C62A-489D-83EC-8A6193792A00}" destId="{08DDAF53-1E04-4E06-9739-BDE036BD2BCB}" srcOrd="1" destOrd="0" parTransId="{63B50489-732A-40FB-AD53-80206B7ADD2C}" sibTransId="{8E786B5A-4D15-4045-A7FF-EC2409F9EBD7}"/>
    <dgm:cxn modelId="{0F9FB3CF-7E97-4626-A4B1-5F1118789E0E}" type="presOf" srcId="{947CBF4A-1F57-48F6-BDFF-793E5B1E7F7D}" destId="{F0DA84DF-AD99-4C5E-AF7A-309A6BED6EA8}" srcOrd="0" destOrd="2" presId="urn:microsoft.com/office/officeart/2005/8/layout/list1"/>
    <dgm:cxn modelId="{1A3DA3D0-8352-49B8-90CD-27002D285C31}" type="presParOf" srcId="{3FEACD31-48F8-462E-A967-26E955CA0FE7}" destId="{6F4A079A-2F3E-4024-84EE-9B6ADAF5CAF0}" srcOrd="0" destOrd="0" presId="urn:microsoft.com/office/officeart/2005/8/layout/list1"/>
    <dgm:cxn modelId="{58486873-393F-4588-BD83-B9E03A796F4A}" type="presParOf" srcId="{6F4A079A-2F3E-4024-84EE-9B6ADAF5CAF0}" destId="{C17F0E2B-C155-43B2-87BB-C6B875713809}" srcOrd="0" destOrd="0" presId="urn:microsoft.com/office/officeart/2005/8/layout/list1"/>
    <dgm:cxn modelId="{6C42013E-0A3A-4FA5-9812-5A9D5FB84AC5}" type="presParOf" srcId="{6F4A079A-2F3E-4024-84EE-9B6ADAF5CAF0}" destId="{F27B23FF-E06D-48BA-A9EE-25002E05274F}" srcOrd="1" destOrd="0" presId="urn:microsoft.com/office/officeart/2005/8/layout/list1"/>
    <dgm:cxn modelId="{20F57446-9384-413A-9B4C-D6C97523D5DE}" type="presParOf" srcId="{3FEACD31-48F8-462E-A967-26E955CA0FE7}" destId="{BEFE2065-5D8F-4F42-A194-3E44E50FBDE5}" srcOrd="1" destOrd="0" presId="urn:microsoft.com/office/officeart/2005/8/layout/list1"/>
    <dgm:cxn modelId="{5DF98004-B70F-4B8A-852F-1EA8D0166ED3}" type="presParOf" srcId="{3FEACD31-48F8-462E-A967-26E955CA0FE7}" destId="{F0DA84DF-AD99-4C5E-AF7A-309A6BED6EA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748957"/>
          <a:ext cx="6513033" cy="355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484" tIns="499872" rIns="50548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Enrichment is the practice of providing opportunities for mental and physical engagement with natural behaviors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Includes a wide variety of activities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Think about the natural history and typical environment of the dog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0" y="748957"/>
        <a:ext cx="6513033" cy="3553200"/>
      </dsp:txXfrm>
    </dsp:sp>
    <dsp:sp modelId="{F27B23FF-E06D-48BA-A9EE-25002E05274F}">
      <dsp:nvSpPr>
        <dsp:cNvPr id="0" name=""/>
        <dsp:cNvSpPr/>
      </dsp:nvSpPr>
      <dsp:spPr>
        <a:xfrm>
          <a:off x="325651" y="394717"/>
          <a:ext cx="4559123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2324" tIns="0" rIns="17232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enrichment?</a:t>
          </a:r>
        </a:p>
      </dsp:txBody>
      <dsp:txXfrm>
        <a:off x="360236" y="429302"/>
        <a:ext cx="4489953" cy="639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425501"/>
          <a:ext cx="7008238" cy="422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458216" rIns="54391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Can be used for both fearful and excitable dogs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Low pressure interaction is great for building confidence, allows fearful dog to explore and engage at their speed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Excitable dogs benefit from the calm interaction and learn that hyperactive behavior does not get them more attention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b="0" kern="1200" dirty="0"/>
        </a:p>
      </dsp:txBody>
      <dsp:txXfrm>
        <a:off x="0" y="425501"/>
        <a:ext cx="7008238" cy="4227300"/>
      </dsp:txXfrm>
    </dsp:sp>
    <dsp:sp modelId="{F27B23FF-E06D-48BA-A9EE-25002E05274F}">
      <dsp:nvSpPr>
        <dsp:cNvPr id="0" name=""/>
        <dsp:cNvSpPr/>
      </dsp:nvSpPr>
      <dsp:spPr>
        <a:xfrm>
          <a:off x="350411" y="100781"/>
          <a:ext cx="4905766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are the benefits?</a:t>
          </a:r>
        </a:p>
      </dsp:txBody>
      <dsp:txXfrm>
        <a:off x="382114" y="132484"/>
        <a:ext cx="4842360" cy="5860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687131"/>
          <a:ext cx="7008238" cy="379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583184" rIns="54391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Opportunity for volunteers to take dogs off site for an extra long run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Dogs are chosen from a pre-approved list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/>
        </a:p>
      </dsp:txBody>
      <dsp:txXfrm>
        <a:off x="0" y="687131"/>
        <a:ext cx="7008238" cy="3792600"/>
      </dsp:txXfrm>
    </dsp:sp>
    <dsp:sp modelId="{F27B23FF-E06D-48BA-A9EE-25002E05274F}">
      <dsp:nvSpPr>
        <dsp:cNvPr id="0" name=""/>
        <dsp:cNvSpPr/>
      </dsp:nvSpPr>
      <dsp:spPr>
        <a:xfrm>
          <a:off x="350411" y="273851"/>
          <a:ext cx="4905766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is K9 Running Club?</a:t>
          </a:r>
        </a:p>
      </dsp:txBody>
      <dsp:txXfrm>
        <a:off x="390760" y="314200"/>
        <a:ext cx="4825068" cy="745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566441"/>
          <a:ext cx="7008238" cy="406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624840" rIns="543917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kern="1200" dirty="0"/>
            <a:t>Extra physical exercise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0" kern="1200" dirty="0"/>
            <a:t>Most beneficial for high-energy and “working breed” dogs who struggle to get their exercise needs met in shelter 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b="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000" b="0" kern="1200" dirty="0"/>
        </a:p>
      </dsp:txBody>
      <dsp:txXfrm>
        <a:off x="0" y="566441"/>
        <a:ext cx="7008238" cy="4063500"/>
      </dsp:txXfrm>
    </dsp:sp>
    <dsp:sp modelId="{F27B23FF-E06D-48BA-A9EE-25002E05274F}">
      <dsp:nvSpPr>
        <dsp:cNvPr id="0" name=""/>
        <dsp:cNvSpPr/>
      </dsp:nvSpPr>
      <dsp:spPr>
        <a:xfrm>
          <a:off x="350411" y="123641"/>
          <a:ext cx="4905766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What are the benefits?</a:t>
          </a:r>
        </a:p>
      </dsp:txBody>
      <dsp:txXfrm>
        <a:off x="393642" y="166872"/>
        <a:ext cx="4819304" cy="7991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399311"/>
          <a:ext cx="7008238" cy="430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499872" rIns="5439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Simple clicker training activity that teaches animals that calm behavior in their kennel leads to interaction or treats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Widely used in shelters across the country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JV assignment, but also utilized by staff and dog walkers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b="0" kern="1200" dirty="0"/>
        </a:p>
      </dsp:txBody>
      <dsp:txXfrm>
        <a:off x="0" y="399311"/>
        <a:ext cx="7008238" cy="4309200"/>
      </dsp:txXfrm>
    </dsp:sp>
    <dsp:sp modelId="{F27B23FF-E06D-48BA-A9EE-25002E05274F}">
      <dsp:nvSpPr>
        <dsp:cNvPr id="0" name=""/>
        <dsp:cNvSpPr/>
      </dsp:nvSpPr>
      <dsp:spPr>
        <a:xfrm>
          <a:off x="350411" y="45071"/>
          <a:ext cx="4905766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What is click to calm?</a:t>
          </a:r>
        </a:p>
      </dsp:txBody>
      <dsp:txXfrm>
        <a:off x="384996" y="79656"/>
        <a:ext cx="4836596" cy="6393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506096"/>
          <a:ext cx="7008238" cy="419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645668" rIns="543917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kern="1200" dirty="0"/>
            <a:t>Creates calmer kennel presence, helping dogs relax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kern="1200" dirty="0"/>
            <a:t>Increases likelihood adopters will choose to interact with the dog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100" b="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100" b="0" kern="1200" dirty="0"/>
        </a:p>
      </dsp:txBody>
      <dsp:txXfrm>
        <a:off x="0" y="506096"/>
        <a:ext cx="7008238" cy="4198950"/>
      </dsp:txXfrm>
    </dsp:sp>
    <dsp:sp modelId="{F27B23FF-E06D-48BA-A9EE-25002E05274F}">
      <dsp:nvSpPr>
        <dsp:cNvPr id="0" name=""/>
        <dsp:cNvSpPr/>
      </dsp:nvSpPr>
      <dsp:spPr>
        <a:xfrm>
          <a:off x="350411" y="48536"/>
          <a:ext cx="4905766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What are the benefits?</a:t>
          </a:r>
        </a:p>
      </dsp:txBody>
      <dsp:txXfrm>
        <a:off x="395083" y="93208"/>
        <a:ext cx="4816422" cy="8257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444086"/>
          <a:ext cx="7008238" cy="429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604012" rIns="543917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Shelter breaks allow our dogs to get time out of the shelter with a volunteer or staff member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Must submit an application for approval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b="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b="0" kern="1200" dirty="0"/>
        </a:p>
      </dsp:txBody>
      <dsp:txXfrm>
        <a:off x="0" y="444086"/>
        <a:ext cx="7008238" cy="4293450"/>
      </dsp:txXfrm>
    </dsp:sp>
    <dsp:sp modelId="{F27B23FF-E06D-48BA-A9EE-25002E05274F}">
      <dsp:nvSpPr>
        <dsp:cNvPr id="0" name=""/>
        <dsp:cNvSpPr/>
      </dsp:nvSpPr>
      <dsp:spPr>
        <a:xfrm>
          <a:off x="350411" y="16046"/>
          <a:ext cx="4905766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is a shelter break?</a:t>
          </a:r>
        </a:p>
      </dsp:txBody>
      <dsp:txXfrm>
        <a:off x="392201" y="57836"/>
        <a:ext cx="4822186" cy="7725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444086"/>
          <a:ext cx="7008238" cy="429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604012" rIns="543917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Allows the dog to get time away from the kennel to decompress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Can give us more information on how the dog behaves in a home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b="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b="0" kern="1200" dirty="0"/>
        </a:p>
      </dsp:txBody>
      <dsp:txXfrm>
        <a:off x="0" y="444086"/>
        <a:ext cx="7008238" cy="4293450"/>
      </dsp:txXfrm>
    </dsp:sp>
    <dsp:sp modelId="{F27B23FF-E06D-48BA-A9EE-25002E05274F}">
      <dsp:nvSpPr>
        <dsp:cNvPr id="0" name=""/>
        <dsp:cNvSpPr/>
      </dsp:nvSpPr>
      <dsp:spPr>
        <a:xfrm>
          <a:off x="350411" y="16046"/>
          <a:ext cx="4905766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are the benefits?</a:t>
          </a:r>
        </a:p>
      </dsp:txBody>
      <dsp:txXfrm>
        <a:off x="392201" y="57836"/>
        <a:ext cx="4822186" cy="7725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1059265"/>
          <a:ext cx="6157343" cy="2979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878" tIns="458216" rIns="47787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Highest level dog walking volunteers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dirty="0"/>
            <a:t>Have the option to join a team work assist in training for the dogs who are struggling hardest in the shelter setting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b="0" kern="1200" dirty="0"/>
        </a:p>
      </dsp:txBody>
      <dsp:txXfrm>
        <a:off x="0" y="1059265"/>
        <a:ext cx="6157343" cy="2979900"/>
      </dsp:txXfrm>
    </dsp:sp>
    <dsp:sp modelId="{F27B23FF-E06D-48BA-A9EE-25002E05274F}">
      <dsp:nvSpPr>
        <dsp:cNvPr id="0" name=""/>
        <dsp:cNvSpPr/>
      </dsp:nvSpPr>
      <dsp:spPr>
        <a:xfrm>
          <a:off x="307867" y="734545"/>
          <a:ext cx="431014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2913" tIns="0" rIns="16291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is the Headstart Team?</a:t>
          </a:r>
        </a:p>
      </dsp:txBody>
      <dsp:txXfrm>
        <a:off x="339570" y="766248"/>
        <a:ext cx="4246734" cy="58603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687131"/>
          <a:ext cx="7008238" cy="379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583184" rIns="543917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Gives dogs extra long one </a:t>
          </a:r>
          <a:r>
            <a:rPr lang="en-US" sz="2800" b="0" kern="1200" dirty="0" err="1"/>
            <a:t>one</a:t>
          </a:r>
          <a:r>
            <a:rPr lang="en-US" sz="2800" b="0" kern="1200" dirty="0"/>
            <a:t> time out of the kennel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Mental enrichment from training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/>
            <a:t>Learning new skills helps with adoptability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b="0" kern="1200" dirty="0"/>
        </a:p>
      </dsp:txBody>
      <dsp:txXfrm>
        <a:off x="0" y="687131"/>
        <a:ext cx="7008238" cy="3792600"/>
      </dsp:txXfrm>
    </dsp:sp>
    <dsp:sp modelId="{F27B23FF-E06D-48BA-A9EE-25002E05274F}">
      <dsp:nvSpPr>
        <dsp:cNvPr id="0" name=""/>
        <dsp:cNvSpPr/>
      </dsp:nvSpPr>
      <dsp:spPr>
        <a:xfrm>
          <a:off x="350411" y="273851"/>
          <a:ext cx="4905766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are the benefits?</a:t>
          </a:r>
        </a:p>
      </dsp:txBody>
      <dsp:txXfrm>
        <a:off x="390760" y="314200"/>
        <a:ext cx="4825068" cy="7458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43CC5-38CF-4199-8782-3E7FFA952956}">
      <dsp:nvSpPr>
        <dsp:cNvPr id="0" name=""/>
        <dsp:cNvSpPr/>
      </dsp:nvSpPr>
      <dsp:spPr>
        <a:xfrm>
          <a:off x="0" y="233783"/>
          <a:ext cx="5181600" cy="92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Food Enrichment</a:t>
          </a:r>
        </a:p>
      </dsp:txBody>
      <dsp:txXfrm>
        <a:off x="45235" y="279018"/>
        <a:ext cx="5091130" cy="836170"/>
      </dsp:txXfrm>
    </dsp:sp>
    <dsp:sp modelId="{96F731F8-2C26-456E-9455-A4B1351E8D8D}">
      <dsp:nvSpPr>
        <dsp:cNvPr id="0" name=""/>
        <dsp:cNvSpPr/>
      </dsp:nvSpPr>
      <dsp:spPr>
        <a:xfrm>
          <a:off x="0" y="1264103"/>
          <a:ext cx="5181600" cy="92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Play Yard</a:t>
          </a:r>
        </a:p>
      </dsp:txBody>
      <dsp:txXfrm>
        <a:off x="45235" y="1309338"/>
        <a:ext cx="5091130" cy="836170"/>
      </dsp:txXfrm>
    </dsp:sp>
    <dsp:sp modelId="{44CD0D81-0A17-48BF-886A-34D8F38938DE}">
      <dsp:nvSpPr>
        <dsp:cNvPr id="0" name=""/>
        <dsp:cNvSpPr/>
      </dsp:nvSpPr>
      <dsp:spPr>
        <a:xfrm>
          <a:off x="0" y="2294423"/>
          <a:ext cx="5181600" cy="92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Sniffing Time on Walks</a:t>
          </a:r>
        </a:p>
      </dsp:txBody>
      <dsp:txXfrm>
        <a:off x="45235" y="2339658"/>
        <a:ext cx="5091130" cy="836170"/>
      </dsp:txXfrm>
    </dsp:sp>
    <dsp:sp modelId="{3B740DAA-BA0E-4278-A095-AE92C138B12E}">
      <dsp:nvSpPr>
        <dsp:cNvPr id="0" name=""/>
        <dsp:cNvSpPr/>
      </dsp:nvSpPr>
      <dsp:spPr>
        <a:xfrm>
          <a:off x="0" y="3324743"/>
          <a:ext cx="5181600" cy="926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Bench/Gazebo time</a:t>
          </a:r>
        </a:p>
      </dsp:txBody>
      <dsp:txXfrm>
        <a:off x="45235" y="3369978"/>
        <a:ext cx="5091130" cy="836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613421"/>
          <a:ext cx="7008238" cy="383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437388" rIns="543917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/>
            <a:t>Food based activities - </a:t>
          </a:r>
          <a:r>
            <a:rPr lang="en-US" sz="2100" b="0" kern="1200" dirty="0" err="1"/>
            <a:t>kongs</a:t>
          </a:r>
          <a:r>
            <a:rPr lang="en-US" sz="2100" b="0" kern="1200" dirty="0"/>
            <a:t>, snuffle mats, puzzle toys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/>
            <a:t>Sensory activities – sniffy walks, new textures or scents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/>
            <a:t>Mental engagement – Training new behaviors, novel problem solving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/>
            <a:t>Physical engagement – Opportunities to run, chase, or tug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kern="1200" dirty="0"/>
            <a:t>Social opportunities – with dogs or people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>
        <a:off x="0" y="613421"/>
        <a:ext cx="7008238" cy="3836700"/>
      </dsp:txXfrm>
    </dsp:sp>
    <dsp:sp modelId="{F27B23FF-E06D-48BA-A9EE-25002E05274F}">
      <dsp:nvSpPr>
        <dsp:cNvPr id="0" name=""/>
        <dsp:cNvSpPr/>
      </dsp:nvSpPr>
      <dsp:spPr>
        <a:xfrm>
          <a:off x="350411" y="303461"/>
          <a:ext cx="4905766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activities are “Enrichment?”</a:t>
          </a:r>
        </a:p>
      </dsp:txBody>
      <dsp:txXfrm>
        <a:off x="380673" y="333723"/>
        <a:ext cx="4845242" cy="55939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E1783-BD02-4B83-8A6F-1E05E7DFC025}">
      <dsp:nvSpPr>
        <dsp:cNvPr id="0" name=""/>
        <dsp:cNvSpPr/>
      </dsp:nvSpPr>
      <dsp:spPr>
        <a:xfrm>
          <a:off x="0" y="1861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18AD7-BB56-4E59-86F0-CBD8A9DFFE76}">
      <dsp:nvSpPr>
        <dsp:cNvPr id="0" name=""/>
        <dsp:cNvSpPr/>
      </dsp:nvSpPr>
      <dsp:spPr>
        <a:xfrm>
          <a:off x="285397" y="214140"/>
          <a:ext cx="518904" cy="518904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7FCA6-E25B-44ED-9C05-8C0FD09A5A51}">
      <dsp:nvSpPr>
        <dsp:cNvPr id="0" name=""/>
        <dsp:cNvSpPr/>
      </dsp:nvSpPr>
      <dsp:spPr>
        <a:xfrm>
          <a:off x="1089698" y="1861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Frozen </a:t>
          </a:r>
          <a:r>
            <a:rPr lang="en-US" sz="2200" kern="1200" dirty="0" err="1"/>
            <a:t>kongs</a:t>
          </a:r>
          <a:r>
            <a:rPr lang="en-US" sz="2200" kern="1200" dirty="0"/>
            <a:t>/slow feeders</a:t>
          </a:r>
        </a:p>
      </dsp:txBody>
      <dsp:txXfrm>
        <a:off x="1089698" y="1861"/>
        <a:ext cx="4091901" cy="943461"/>
      </dsp:txXfrm>
    </dsp:sp>
    <dsp:sp modelId="{502EFA06-802E-432B-89CB-7700BBF47F53}">
      <dsp:nvSpPr>
        <dsp:cNvPr id="0" name=""/>
        <dsp:cNvSpPr/>
      </dsp:nvSpPr>
      <dsp:spPr>
        <a:xfrm>
          <a:off x="0" y="1181188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75B7C-C67D-424A-AAF6-58D856872CE0}">
      <dsp:nvSpPr>
        <dsp:cNvPr id="0" name=""/>
        <dsp:cNvSpPr/>
      </dsp:nvSpPr>
      <dsp:spPr>
        <a:xfrm>
          <a:off x="285397" y="1393467"/>
          <a:ext cx="518904" cy="518904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1A00F-6833-4A04-A44C-F80613F2CD08}">
      <dsp:nvSpPr>
        <dsp:cNvPr id="0" name=""/>
        <dsp:cNvSpPr/>
      </dsp:nvSpPr>
      <dsp:spPr>
        <a:xfrm>
          <a:off x="1089698" y="1181188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Coated nylon chews</a:t>
          </a:r>
        </a:p>
      </dsp:txBody>
      <dsp:txXfrm>
        <a:off x="1089698" y="1181188"/>
        <a:ext cx="4091901" cy="943461"/>
      </dsp:txXfrm>
    </dsp:sp>
    <dsp:sp modelId="{7742BDE1-DA9D-462B-B44A-294CE07DC8D4}">
      <dsp:nvSpPr>
        <dsp:cNvPr id="0" name=""/>
        <dsp:cNvSpPr/>
      </dsp:nvSpPr>
      <dsp:spPr>
        <a:xfrm>
          <a:off x="0" y="2360516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8581B-537B-4AFA-971A-89DA742A5E19}">
      <dsp:nvSpPr>
        <dsp:cNvPr id="0" name=""/>
        <dsp:cNvSpPr/>
      </dsp:nvSpPr>
      <dsp:spPr>
        <a:xfrm>
          <a:off x="285397" y="2572795"/>
          <a:ext cx="518904" cy="518904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6F8C0-06A9-4BE8-85FA-96A4A45F2B5C}">
      <dsp:nvSpPr>
        <dsp:cNvPr id="0" name=""/>
        <dsp:cNvSpPr/>
      </dsp:nvSpPr>
      <dsp:spPr>
        <a:xfrm>
          <a:off x="1089698" y="2360516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Snuffle mats or Treat Scatters</a:t>
          </a:r>
        </a:p>
      </dsp:txBody>
      <dsp:txXfrm>
        <a:off x="1089698" y="2360516"/>
        <a:ext cx="4091901" cy="943461"/>
      </dsp:txXfrm>
    </dsp:sp>
    <dsp:sp modelId="{10CB2A97-F0A6-451B-82B8-E1CDE3C78D7F}">
      <dsp:nvSpPr>
        <dsp:cNvPr id="0" name=""/>
        <dsp:cNvSpPr/>
      </dsp:nvSpPr>
      <dsp:spPr>
        <a:xfrm>
          <a:off x="0" y="3539843"/>
          <a:ext cx="5181600" cy="94346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38491-FE90-4D52-ABCA-F126D842BBAC}">
      <dsp:nvSpPr>
        <dsp:cNvPr id="0" name=""/>
        <dsp:cNvSpPr/>
      </dsp:nvSpPr>
      <dsp:spPr>
        <a:xfrm>
          <a:off x="285397" y="3752122"/>
          <a:ext cx="518904" cy="518904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7B470-E495-4E08-B5E0-595C7E89923E}">
      <dsp:nvSpPr>
        <dsp:cNvPr id="0" name=""/>
        <dsp:cNvSpPr/>
      </dsp:nvSpPr>
      <dsp:spPr>
        <a:xfrm>
          <a:off x="1089698" y="3539843"/>
          <a:ext cx="4091901" cy="94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850" tIns="99850" rIns="99850" bIns="998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Enrichment bags or boxes</a:t>
          </a:r>
        </a:p>
      </dsp:txBody>
      <dsp:txXfrm>
        <a:off x="1089698" y="3539843"/>
        <a:ext cx="4091901" cy="94346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E1783-BD02-4B83-8A6F-1E05E7DFC025}">
      <dsp:nvSpPr>
        <dsp:cNvPr id="0" name=""/>
        <dsp:cNvSpPr/>
      </dsp:nvSpPr>
      <dsp:spPr>
        <a:xfrm>
          <a:off x="0" y="3504"/>
          <a:ext cx="5181600" cy="746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18AD7-BB56-4E59-86F0-CBD8A9DFFE76}">
      <dsp:nvSpPr>
        <dsp:cNvPr id="0" name=""/>
        <dsp:cNvSpPr/>
      </dsp:nvSpPr>
      <dsp:spPr>
        <a:xfrm>
          <a:off x="225773" y="171434"/>
          <a:ext cx="410497" cy="41049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7FCA6-E25B-44ED-9C05-8C0FD09A5A51}">
      <dsp:nvSpPr>
        <dsp:cNvPr id="0" name=""/>
        <dsp:cNvSpPr/>
      </dsp:nvSpPr>
      <dsp:spPr>
        <a:xfrm>
          <a:off x="862045" y="3504"/>
          <a:ext cx="4319554" cy="74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90" tIns="78990" rIns="78990" bIns="789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Play with novel toys</a:t>
          </a:r>
        </a:p>
      </dsp:txBody>
      <dsp:txXfrm>
        <a:off x="862045" y="3504"/>
        <a:ext cx="4319554" cy="746359"/>
      </dsp:txXfrm>
    </dsp:sp>
    <dsp:sp modelId="{502EFA06-802E-432B-89CB-7700BBF47F53}">
      <dsp:nvSpPr>
        <dsp:cNvPr id="0" name=""/>
        <dsp:cNvSpPr/>
      </dsp:nvSpPr>
      <dsp:spPr>
        <a:xfrm>
          <a:off x="0" y="936453"/>
          <a:ext cx="5181600" cy="746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175B7C-C67D-424A-AAF6-58D856872CE0}">
      <dsp:nvSpPr>
        <dsp:cNvPr id="0" name=""/>
        <dsp:cNvSpPr/>
      </dsp:nvSpPr>
      <dsp:spPr>
        <a:xfrm>
          <a:off x="225773" y="1104384"/>
          <a:ext cx="410497" cy="41049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1A00F-6833-4A04-A44C-F80613F2CD08}">
      <dsp:nvSpPr>
        <dsp:cNvPr id="0" name=""/>
        <dsp:cNvSpPr/>
      </dsp:nvSpPr>
      <dsp:spPr>
        <a:xfrm>
          <a:off x="862045" y="936453"/>
          <a:ext cx="4319554" cy="74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90" tIns="78990" rIns="78990" bIns="789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Practice known cues</a:t>
          </a:r>
        </a:p>
      </dsp:txBody>
      <dsp:txXfrm>
        <a:off x="862045" y="936453"/>
        <a:ext cx="4319554" cy="746359"/>
      </dsp:txXfrm>
    </dsp:sp>
    <dsp:sp modelId="{7742BDE1-DA9D-462B-B44A-294CE07DC8D4}">
      <dsp:nvSpPr>
        <dsp:cNvPr id="0" name=""/>
        <dsp:cNvSpPr/>
      </dsp:nvSpPr>
      <dsp:spPr>
        <a:xfrm>
          <a:off x="0" y="1869403"/>
          <a:ext cx="5181600" cy="746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8581B-537B-4AFA-971A-89DA742A5E19}">
      <dsp:nvSpPr>
        <dsp:cNvPr id="0" name=""/>
        <dsp:cNvSpPr/>
      </dsp:nvSpPr>
      <dsp:spPr>
        <a:xfrm>
          <a:off x="225773" y="2037334"/>
          <a:ext cx="410497" cy="41049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6F8C0-06A9-4BE8-85FA-96A4A45F2B5C}">
      <dsp:nvSpPr>
        <dsp:cNvPr id="0" name=""/>
        <dsp:cNvSpPr/>
      </dsp:nvSpPr>
      <dsp:spPr>
        <a:xfrm>
          <a:off x="862045" y="1869403"/>
          <a:ext cx="4319554" cy="74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90" tIns="78990" rIns="78990" bIns="789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Fetch or Flirt Pole time</a:t>
          </a:r>
        </a:p>
      </dsp:txBody>
      <dsp:txXfrm>
        <a:off x="862045" y="1869403"/>
        <a:ext cx="4319554" cy="746359"/>
      </dsp:txXfrm>
    </dsp:sp>
    <dsp:sp modelId="{B0378C50-AD57-43A6-A9B4-E16083F057BC}">
      <dsp:nvSpPr>
        <dsp:cNvPr id="0" name=""/>
        <dsp:cNvSpPr/>
      </dsp:nvSpPr>
      <dsp:spPr>
        <a:xfrm>
          <a:off x="0" y="2802353"/>
          <a:ext cx="5181600" cy="746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34179-EB5A-43A3-A04C-994C11E4F5CA}">
      <dsp:nvSpPr>
        <dsp:cNvPr id="0" name=""/>
        <dsp:cNvSpPr/>
      </dsp:nvSpPr>
      <dsp:spPr>
        <a:xfrm>
          <a:off x="225773" y="2970284"/>
          <a:ext cx="410497" cy="41049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3426B-9C8C-4A34-B364-13107730425C}">
      <dsp:nvSpPr>
        <dsp:cNvPr id="0" name=""/>
        <dsp:cNvSpPr/>
      </dsp:nvSpPr>
      <dsp:spPr>
        <a:xfrm>
          <a:off x="862045" y="2802353"/>
          <a:ext cx="4319554" cy="74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90" tIns="78990" rIns="78990" bIns="789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 with A-frames, tunnels, or jumps</a:t>
          </a:r>
        </a:p>
      </dsp:txBody>
      <dsp:txXfrm>
        <a:off x="862045" y="2802353"/>
        <a:ext cx="4319554" cy="746359"/>
      </dsp:txXfrm>
    </dsp:sp>
    <dsp:sp modelId="{10CB2A97-F0A6-451B-82B8-E1CDE3C78D7F}">
      <dsp:nvSpPr>
        <dsp:cNvPr id="0" name=""/>
        <dsp:cNvSpPr/>
      </dsp:nvSpPr>
      <dsp:spPr>
        <a:xfrm>
          <a:off x="0" y="3735303"/>
          <a:ext cx="5181600" cy="7463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38491-FE90-4D52-ABCA-F126D842BBAC}">
      <dsp:nvSpPr>
        <dsp:cNvPr id="0" name=""/>
        <dsp:cNvSpPr/>
      </dsp:nvSpPr>
      <dsp:spPr>
        <a:xfrm>
          <a:off x="225773" y="3903234"/>
          <a:ext cx="410497" cy="410497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7B470-E495-4E08-B5E0-595C7E89923E}">
      <dsp:nvSpPr>
        <dsp:cNvPr id="0" name=""/>
        <dsp:cNvSpPr/>
      </dsp:nvSpPr>
      <dsp:spPr>
        <a:xfrm>
          <a:off x="862045" y="3735303"/>
          <a:ext cx="4319554" cy="746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90" tIns="78990" rIns="78990" bIns="789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Pool time</a:t>
          </a:r>
        </a:p>
      </dsp:txBody>
      <dsp:txXfrm>
        <a:off x="862045" y="3735303"/>
        <a:ext cx="4319554" cy="74635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E1783-BD02-4B83-8A6F-1E05E7DFC025}">
      <dsp:nvSpPr>
        <dsp:cNvPr id="0" name=""/>
        <dsp:cNvSpPr/>
      </dsp:nvSpPr>
      <dsp:spPr>
        <a:xfrm>
          <a:off x="0" y="547"/>
          <a:ext cx="5181600" cy="12811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18AD7-BB56-4E59-86F0-CBD8A9DFFE76}">
      <dsp:nvSpPr>
        <dsp:cNvPr id="0" name=""/>
        <dsp:cNvSpPr/>
      </dsp:nvSpPr>
      <dsp:spPr>
        <a:xfrm>
          <a:off x="387551" y="288809"/>
          <a:ext cx="704639" cy="704639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7FCA6-E25B-44ED-9C05-8C0FD09A5A51}">
      <dsp:nvSpPr>
        <dsp:cNvPr id="0" name=""/>
        <dsp:cNvSpPr/>
      </dsp:nvSpPr>
      <dsp:spPr>
        <a:xfrm>
          <a:off x="1479743" y="547"/>
          <a:ext cx="3701856" cy="1281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90" tIns="135590" rIns="135590" bIns="1355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Walk in new or different locations</a:t>
          </a:r>
        </a:p>
      </dsp:txBody>
      <dsp:txXfrm>
        <a:off x="1479743" y="547"/>
        <a:ext cx="3701856" cy="1281163"/>
      </dsp:txXfrm>
    </dsp:sp>
    <dsp:sp modelId="{FF402B80-D690-486C-ADEA-197BBE9A929E}">
      <dsp:nvSpPr>
        <dsp:cNvPr id="0" name=""/>
        <dsp:cNvSpPr/>
      </dsp:nvSpPr>
      <dsp:spPr>
        <a:xfrm>
          <a:off x="0" y="1602001"/>
          <a:ext cx="5181600" cy="12811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6F481-987B-4F4D-B910-3CB1D694371F}">
      <dsp:nvSpPr>
        <dsp:cNvPr id="0" name=""/>
        <dsp:cNvSpPr/>
      </dsp:nvSpPr>
      <dsp:spPr>
        <a:xfrm>
          <a:off x="387551" y="1890263"/>
          <a:ext cx="704639" cy="704639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A71AB-0FB4-4C5D-A8B4-47529EA1436D}">
      <dsp:nvSpPr>
        <dsp:cNvPr id="0" name=""/>
        <dsp:cNvSpPr/>
      </dsp:nvSpPr>
      <dsp:spPr>
        <a:xfrm>
          <a:off x="1479743" y="1602001"/>
          <a:ext cx="3701856" cy="1281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90" tIns="135590" rIns="135590" bIns="1355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Offer treat scatters</a:t>
          </a:r>
        </a:p>
      </dsp:txBody>
      <dsp:txXfrm>
        <a:off x="1479743" y="1602001"/>
        <a:ext cx="3701856" cy="1281163"/>
      </dsp:txXfrm>
    </dsp:sp>
    <dsp:sp modelId="{F6F698BE-3696-46A6-81CA-F4BD91DE900A}">
      <dsp:nvSpPr>
        <dsp:cNvPr id="0" name=""/>
        <dsp:cNvSpPr/>
      </dsp:nvSpPr>
      <dsp:spPr>
        <a:xfrm>
          <a:off x="0" y="3203456"/>
          <a:ext cx="5181600" cy="12811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4144-452F-4E0E-B772-9E422D8FFD52}">
      <dsp:nvSpPr>
        <dsp:cNvPr id="0" name=""/>
        <dsp:cNvSpPr/>
      </dsp:nvSpPr>
      <dsp:spPr>
        <a:xfrm>
          <a:off x="387551" y="3491717"/>
          <a:ext cx="704639" cy="704639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B73DF-7A2C-490A-9B54-D782CC20E204}">
      <dsp:nvSpPr>
        <dsp:cNvPr id="0" name=""/>
        <dsp:cNvSpPr/>
      </dsp:nvSpPr>
      <dsp:spPr>
        <a:xfrm>
          <a:off x="1479743" y="3203456"/>
          <a:ext cx="3701856" cy="1281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590" tIns="135590" rIns="135590" bIns="1355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Let them sniff!</a:t>
          </a:r>
        </a:p>
      </dsp:txBody>
      <dsp:txXfrm>
        <a:off x="1479743" y="3203456"/>
        <a:ext cx="3701856" cy="12811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E1783-BD02-4B83-8A6F-1E05E7DFC025}">
      <dsp:nvSpPr>
        <dsp:cNvPr id="0" name=""/>
        <dsp:cNvSpPr/>
      </dsp:nvSpPr>
      <dsp:spPr>
        <a:xfrm>
          <a:off x="0" y="728839"/>
          <a:ext cx="5181600" cy="13455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18AD7-BB56-4E59-86F0-CBD8A9DFFE76}">
      <dsp:nvSpPr>
        <dsp:cNvPr id="0" name=""/>
        <dsp:cNvSpPr/>
      </dsp:nvSpPr>
      <dsp:spPr>
        <a:xfrm>
          <a:off x="407028" y="1031588"/>
          <a:ext cx="740052" cy="74005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7FCA6-E25B-44ED-9C05-8C0FD09A5A51}">
      <dsp:nvSpPr>
        <dsp:cNvPr id="0" name=""/>
        <dsp:cNvSpPr/>
      </dsp:nvSpPr>
      <dsp:spPr>
        <a:xfrm>
          <a:off x="1554110" y="728839"/>
          <a:ext cx="3627489" cy="134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404" tIns="142404" rIns="142404" bIns="14240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Sit and offer calm pets and interactions</a:t>
          </a:r>
        </a:p>
      </dsp:txBody>
      <dsp:txXfrm>
        <a:off x="1554110" y="728839"/>
        <a:ext cx="3627489" cy="1345550"/>
      </dsp:txXfrm>
    </dsp:sp>
    <dsp:sp modelId="{FF402B80-D690-486C-ADEA-197BBE9A929E}">
      <dsp:nvSpPr>
        <dsp:cNvPr id="0" name=""/>
        <dsp:cNvSpPr/>
      </dsp:nvSpPr>
      <dsp:spPr>
        <a:xfrm>
          <a:off x="0" y="2410777"/>
          <a:ext cx="5181600" cy="134555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6F481-987B-4F4D-B910-3CB1D694371F}">
      <dsp:nvSpPr>
        <dsp:cNvPr id="0" name=""/>
        <dsp:cNvSpPr/>
      </dsp:nvSpPr>
      <dsp:spPr>
        <a:xfrm>
          <a:off x="407028" y="2713526"/>
          <a:ext cx="740052" cy="740052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A71AB-0FB4-4C5D-A8B4-47529EA1436D}">
      <dsp:nvSpPr>
        <dsp:cNvPr id="0" name=""/>
        <dsp:cNvSpPr/>
      </dsp:nvSpPr>
      <dsp:spPr>
        <a:xfrm>
          <a:off x="1554110" y="2410777"/>
          <a:ext cx="3627489" cy="134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404" tIns="142404" rIns="142404" bIns="14240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Practice rewarding known cues and calm behavior</a:t>
          </a:r>
        </a:p>
      </dsp:txBody>
      <dsp:txXfrm>
        <a:off x="1554110" y="2410777"/>
        <a:ext cx="3627489" cy="1345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777311"/>
          <a:ext cx="7008238" cy="355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499872" rIns="5439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Animals in the shelter experience higher levels of stress than animals in homes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Shelter environment is busy and full of potential triggers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Reduced opportunities for choice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Fewer opportunities to express a variety of natural behaviors</a:t>
          </a:r>
        </a:p>
      </dsp:txBody>
      <dsp:txXfrm>
        <a:off x="0" y="777311"/>
        <a:ext cx="7008238" cy="3553200"/>
      </dsp:txXfrm>
    </dsp:sp>
    <dsp:sp modelId="{F27B23FF-E06D-48BA-A9EE-25002E05274F}">
      <dsp:nvSpPr>
        <dsp:cNvPr id="0" name=""/>
        <dsp:cNvSpPr/>
      </dsp:nvSpPr>
      <dsp:spPr>
        <a:xfrm>
          <a:off x="350411" y="423071"/>
          <a:ext cx="4905766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Why is enrichment beneficial?</a:t>
          </a:r>
        </a:p>
      </dsp:txBody>
      <dsp:txXfrm>
        <a:off x="384996" y="457656"/>
        <a:ext cx="4836596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626111"/>
          <a:ext cx="7008238" cy="385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499872" rIns="5439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Choice and control over the environment helps with stress reduction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Increasing the opportunity to engage in a variety of behaviors increases quality of life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/>
            <a:t>Natural soothing behaviors (chewing, sniffing, licking) all release serotonin and help dogs emotionally regulate</a:t>
          </a:r>
        </a:p>
      </dsp:txBody>
      <dsp:txXfrm>
        <a:off x="0" y="626111"/>
        <a:ext cx="7008238" cy="3855600"/>
      </dsp:txXfrm>
    </dsp:sp>
    <dsp:sp modelId="{F27B23FF-E06D-48BA-A9EE-25002E05274F}">
      <dsp:nvSpPr>
        <dsp:cNvPr id="0" name=""/>
        <dsp:cNvSpPr/>
      </dsp:nvSpPr>
      <dsp:spPr>
        <a:xfrm>
          <a:off x="350411" y="271871"/>
          <a:ext cx="4905766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Why is enrichment beneficial?</a:t>
          </a:r>
        </a:p>
      </dsp:txBody>
      <dsp:txXfrm>
        <a:off x="384996" y="306456"/>
        <a:ext cx="4836596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43CC5-38CF-4199-8782-3E7FFA952956}">
      <dsp:nvSpPr>
        <dsp:cNvPr id="0" name=""/>
        <dsp:cNvSpPr/>
      </dsp:nvSpPr>
      <dsp:spPr>
        <a:xfrm>
          <a:off x="0" y="455138"/>
          <a:ext cx="5181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Pack Hikes</a:t>
          </a:r>
        </a:p>
      </dsp:txBody>
      <dsp:txXfrm>
        <a:off x="53859" y="508997"/>
        <a:ext cx="5073882" cy="995592"/>
      </dsp:txXfrm>
    </dsp:sp>
    <dsp:sp modelId="{96F731F8-2C26-456E-9455-A4B1351E8D8D}">
      <dsp:nvSpPr>
        <dsp:cNvPr id="0" name=""/>
        <dsp:cNvSpPr/>
      </dsp:nvSpPr>
      <dsp:spPr>
        <a:xfrm>
          <a:off x="0" y="1690928"/>
          <a:ext cx="5181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Read to Calm</a:t>
          </a:r>
        </a:p>
      </dsp:txBody>
      <dsp:txXfrm>
        <a:off x="53859" y="1744787"/>
        <a:ext cx="5073882" cy="995592"/>
      </dsp:txXfrm>
    </dsp:sp>
    <dsp:sp modelId="{3B740DAA-BA0E-4278-A095-AE92C138B12E}">
      <dsp:nvSpPr>
        <dsp:cNvPr id="0" name=""/>
        <dsp:cNvSpPr/>
      </dsp:nvSpPr>
      <dsp:spPr>
        <a:xfrm>
          <a:off x="0" y="2926718"/>
          <a:ext cx="5181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K9 Running Club</a:t>
          </a:r>
        </a:p>
      </dsp:txBody>
      <dsp:txXfrm>
        <a:off x="53859" y="2980577"/>
        <a:ext cx="5073882" cy="9955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43CC5-38CF-4199-8782-3E7FFA952956}">
      <dsp:nvSpPr>
        <dsp:cNvPr id="0" name=""/>
        <dsp:cNvSpPr/>
      </dsp:nvSpPr>
      <dsp:spPr>
        <a:xfrm>
          <a:off x="0" y="30722"/>
          <a:ext cx="5181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Click to Calm</a:t>
          </a:r>
        </a:p>
      </dsp:txBody>
      <dsp:txXfrm>
        <a:off x="53859" y="84581"/>
        <a:ext cx="5073882" cy="995592"/>
      </dsp:txXfrm>
    </dsp:sp>
    <dsp:sp modelId="{33BFBB13-1189-420B-9DB4-5CECED4E7E51}">
      <dsp:nvSpPr>
        <dsp:cNvPr id="0" name=""/>
        <dsp:cNvSpPr/>
      </dsp:nvSpPr>
      <dsp:spPr>
        <a:xfrm>
          <a:off x="0" y="1266512"/>
          <a:ext cx="5181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Shelter Breaks</a:t>
          </a:r>
        </a:p>
      </dsp:txBody>
      <dsp:txXfrm>
        <a:off x="53859" y="1320371"/>
        <a:ext cx="5073882" cy="995592"/>
      </dsp:txXfrm>
    </dsp:sp>
    <dsp:sp modelId="{96F731F8-2C26-456E-9455-A4B1351E8D8D}">
      <dsp:nvSpPr>
        <dsp:cNvPr id="0" name=""/>
        <dsp:cNvSpPr/>
      </dsp:nvSpPr>
      <dsp:spPr>
        <a:xfrm>
          <a:off x="0" y="2502302"/>
          <a:ext cx="5181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Headstart Team</a:t>
          </a:r>
        </a:p>
      </dsp:txBody>
      <dsp:txXfrm>
        <a:off x="53859" y="2556161"/>
        <a:ext cx="5073882" cy="9955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496151"/>
          <a:ext cx="7008238" cy="423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666496" rIns="543917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/>
            <a:t>Walks in a neutral setting with other dogs and people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/>
            <a:t>Small group of volunteers, happens every Sunday morning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kern="1200" dirty="0"/>
            <a:t>Dogs are picked form a pre-approved list</a:t>
          </a:r>
        </a:p>
      </dsp:txBody>
      <dsp:txXfrm>
        <a:off x="0" y="496151"/>
        <a:ext cx="7008238" cy="4233600"/>
      </dsp:txXfrm>
    </dsp:sp>
    <dsp:sp modelId="{F27B23FF-E06D-48BA-A9EE-25002E05274F}">
      <dsp:nvSpPr>
        <dsp:cNvPr id="0" name=""/>
        <dsp:cNvSpPr/>
      </dsp:nvSpPr>
      <dsp:spPr>
        <a:xfrm>
          <a:off x="350411" y="23831"/>
          <a:ext cx="4905766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are Pack Hikes?</a:t>
          </a:r>
        </a:p>
      </dsp:txBody>
      <dsp:txXfrm>
        <a:off x="396525" y="69945"/>
        <a:ext cx="4813538" cy="852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489761"/>
          <a:ext cx="7008238" cy="4202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604012" rIns="543917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Allows dogs to spend extra time out of their kennels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Extra exercise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Gives dogs practice being around other dogs in a neutral setting where there is no expectation of play or interaction</a:t>
          </a:r>
        </a:p>
      </dsp:txBody>
      <dsp:txXfrm>
        <a:off x="0" y="489761"/>
        <a:ext cx="7008238" cy="4202100"/>
      </dsp:txXfrm>
    </dsp:sp>
    <dsp:sp modelId="{F27B23FF-E06D-48BA-A9EE-25002E05274F}">
      <dsp:nvSpPr>
        <dsp:cNvPr id="0" name=""/>
        <dsp:cNvSpPr/>
      </dsp:nvSpPr>
      <dsp:spPr>
        <a:xfrm>
          <a:off x="350411" y="61721"/>
          <a:ext cx="4905766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are the benefits?</a:t>
          </a:r>
        </a:p>
      </dsp:txBody>
      <dsp:txXfrm>
        <a:off x="392201" y="103511"/>
        <a:ext cx="4822186" cy="772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A84DF-AD99-4C5E-AF7A-309A6BED6EA8}">
      <dsp:nvSpPr>
        <dsp:cNvPr id="0" name=""/>
        <dsp:cNvSpPr/>
      </dsp:nvSpPr>
      <dsp:spPr>
        <a:xfrm>
          <a:off x="0" y="444086"/>
          <a:ext cx="7008238" cy="4293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917" tIns="604012" rIns="543917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Volunteers spend time reading to the dogs outside their kennel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Goal is to create a calm interaction between the person and the dog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kern="1200" dirty="0"/>
            <a:t>Done by JVs as well as adult volunteers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b="0" kern="1200" dirty="0"/>
        </a:p>
      </dsp:txBody>
      <dsp:txXfrm>
        <a:off x="0" y="444086"/>
        <a:ext cx="7008238" cy="4293450"/>
      </dsp:txXfrm>
    </dsp:sp>
    <dsp:sp modelId="{F27B23FF-E06D-48BA-A9EE-25002E05274F}">
      <dsp:nvSpPr>
        <dsp:cNvPr id="0" name=""/>
        <dsp:cNvSpPr/>
      </dsp:nvSpPr>
      <dsp:spPr>
        <a:xfrm>
          <a:off x="350411" y="16046"/>
          <a:ext cx="4905766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5426" tIns="0" rIns="18542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is Read to Calm?</a:t>
          </a:r>
        </a:p>
      </dsp:txBody>
      <dsp:txXfrm>
        <a:off x="392201" y="57836"/>
        <a:ext cx="4822186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0" y="457201"/>
            <a:ext cx="9042401" cy="714375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1" y="1905000"/>
            <a:ext cx="11683999" cy="1828800"/>
          </a:xfrm>
        </p:spPr>
        <p:txBody>
          <a:bodyPr anchor="b"/>
          <a:lstStyle>
            <a:lvl1pPr algn="r"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54400" y="457200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85757"/>
            <a:ext cx="5130800" cy="9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9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714375"/>
          </a:xfrm>
          <a:prstGeom prst="rect">
            <a:avLst/>
          </a:prstGeom>
          <a:solidFill>
            <a:srgbClr val="C8CD8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9966"/>
              </a:buClr>
              <a:buSzPct val="60000"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28800" y="1828800"/>
            <a:ext cx="863600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53200"/>
            <a:ext cx="12192000" cy="331076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19088" indent="-319088" fontAlgn="base">
              <a:spcBef>
                <a:spcPts val="700"/>
              </a:spcBef>
              <a:spcAft>
                <a:spcPct val="0"/>
              </a:spcAft>
              <a:buClr>
                <a:srgbClr val="FF9966"/>
              </a:buClr>
              <a:buSzPct val="60000"/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1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70B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rgbClr val="FDD17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rgbClr val="8E90B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200" b="1" cap="none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0"/>
          </p:nvPr>
        </p:nvSpPr>
        <p:spPr>
          <a:xfrm>
            <a:off x="0" y="6248401"/>
            <a:ext cx="12192000" cy="365125"/>
          </a:xfrm>
          <a:solidFill>
            <a:srgbClr val="EB9D74"/>
          </a:solidFill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Humane Society of Huron Valley  |  (734) 662-5585  |  hshv.org   </a:t>
            </a:r>
          </a:p>
        </p:txBody>
      </p:sp>
    </p:spTree>
    <p:extLst>
      <p:ext uri="{BB962C8B-B14F-4D97-AF65-F5344CB8AC3E}">
        <p14:creationId xmlns:p14="http://schemas.microsoft.com/office/powerpoint/2010/main" val="75411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rgbClr val="C8C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08000" y="6477001"/>
            <a:ext cx="11379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prstClr val="white"/>
                </a:solidFill>
                <a:latin typeface="Century Gothic" pitchFamily="34" charset="0"/>
              </a:rPr>
              <a:t>Humane Society of Huron Valley | (734) 662-5585 | 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676400"/>
            <a:ext cx="51816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80160"/>
            <a:ext cx="711200" cy="219456"/>
          </a:xfrm>
          <a:prstGeom prst="rect">
            <a:avLst/>
          </a:prstGeom>
          <a:solidFill>
            <a:srgbClr val="EB9D7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2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8E9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8000" y="6477001"/>
            <a:ext cx="11379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>
                <a:solidFill>
                  <a:prstClr val="white"/>
                </a:solidFill>
                <a:latin typeface="Century Gothic" pitchFamily="34" charset="0"/>
              </a:rPr>
              <a:t>Humane Society of Huron Valley | (734) 662-5585 | hshv.org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676400"/>
            <a:ext cx="5181600" cy="4485167"/>
          </a:xfrm>
          <a:solidFill>
            <a:schemeClr val="accent3"/>
          </a:solidFill>
        </p:spPr>
        <p:txBody>
          <a:bodyPr/>
          <a:lstStyle>
            <a:lvl1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9CAD-3883-447A-ABF0-1A3086FDC4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82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5035" y="6508642"/>
            <a:ext cx="12192000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Humane Society of Huron Valley | (734) 662-5585 | hshv.org</a:t>
            </a:r>
          </a:p>
          <a:p>
            <a:pPr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89AB5-1D08-4534-94EC-D8CA94334F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08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5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0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1E0A5-F371-4225-98FD-D68D44564DB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89895-AE38-44E9-81C6-1224203CA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0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0EDFB4-0A3B-47A3-B3B5-75C542C06317}" type="datetimeFigureOut">
              <a:rPr lang="en-US" smtClean="0">
                <a:solidFill>
                  <a:srgbClr val="775F55"/>
                </a:solidFill>
              </a:rPr>
              <a:pPr>
                <a:defRPr/>
              </a:pPr>
              <a:t>4/6/2026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rgbClr val="70B4B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  <a:solidFill>
            <a:srgbClr val="FDD17D"/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89AB5-1D08-4534-94EC-D8CA94334F9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171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CCCC9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FFCC66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9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the walk – A closer look at our enrichment programs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Continuing Education Session 3</a:t>
            </a:r>
          </a:p>
        </p:txBody>
      </p:sp>
    </p:spTree>
    <p:extLst>
      <p:ext uri="{BB962C8B-B14F-4D97-AF65-F5344CB8AC3E}">
        <p14:creationId xmlns:p14="http://schemas.microsoft.com/office/powerpoint/2010/main" val="153384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E0513-E1A8-32C0-F6C4-0A3373E94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5E71CC8-1E27-7F8F-792F-1DB98FA6F17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2215492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A869C24-AB28-D8FD-29AF-D3662130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Read to Calm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4C57A-97CF-AEF1-0749-EF348238D4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985" y="1705051"/>
            <a:ext cx="3554443" cy="47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8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CC4E5-6272-10C3-38EF-8BB54A491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479D29B-9C62-1D47-71CC-BDC1F095C06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22282549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71D10D9-86C3-1332-9D2D-AB9D0316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Read to Calm</a:t>
            </a:r>
          </a:p>
        </p:txBody>
      </p:sp>
    </p:spTree>
    <p:extLst>
      <p:ext uri="{BB962C8B-B14F-4D97-AF65-F5344CB8AC3E}">
        <p14:creationId xmlns:p14="http://schemas.microsoft.com/office/powerpoint/2010/main" val="33719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CBA8B-5658-26E8-FE18-6F5E439AE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5A0374AB-4B1B-7F2B-2F9D-A1492950505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9690573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CB833CF-C42D-C809-3136-4D60FA0C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K9 Running Club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3A98D-D5BC-DBA6-3702-0F2250F84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29" y="1676400"/>
            <a:ext cx="3169056" cy="47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033B1-7A99-C0CD-D9C1-E05BA8829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D1F9BC3C-6BA2-1A1F-3D00-9DE6F4574E5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51385174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9F3A424-9E95-2B5E-BF36-269DCA28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K9 Running Club</a:t>
            </a:r>
          </a:p>
        </p:txBody>
      </p:sp>
    </p:spTree>
    <p:extLst>
      <p:ext uri="{BB962C8B-B14F-4D97-AF65-F5344CB8AC3E}">
        <p14:creationId xmlns:p14="http://schemas.microsoft.com/office/powerpoint/2010/main" val="168267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F408B-916E-381D-8B4F-1D3399ADB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34FC0D00-9791-D357-4961-C2A20C6FDCE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00033020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D28970C-4E45-8748-D606-0D04E60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Click to Calm</a:t>
            </a:r>
          </a:p>
        </p:txBody>
      </p:sp>
    </p:spTree>
    <p:extLst>
      <p:ext uri="{BB962C8B-B14F-4D97-AF65-F5344CB8AC3E}">
        <p14:creationId xmlns:p14="http://schemas.microsoft.com/office/powerpoint/2010/main" val="210512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6A6B8-8520-C155-EBC2-B132B8405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DBCF37C-0C9B-0FE9-620A-E2ADD16AA6D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4165936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3FB4A91-BAA8-CF7F-0FCA-C5D8C241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Click to Calm</a:t>
            </a:r>
          </a:p>
        </p:txBody>
      </p:sp>
    </p:spTree>
    <p:extLst>
      <p:ext uri="{BB962C8B-B14F-4D97-AF65-F5344CB8AC3E}">
        <p14:creationId xmlns:p14="http://schemas.microsoft.com/office/powerpoint/2010/main" val="421533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544BA-694D-F784-3A46-0E5709B4C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E9795236-4D7C-EF14-61E3-40A1A624257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61069982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E2F73FF-AA86-6736-40EA-FACBB527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Shelter Breaks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67AD9-96C2-7DEF-481E-64B139B12A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64" y="1689818"/>
            <a:ext cx="3509674" cy="467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26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D46C4-AEB9-9503-C730-3DCD45DDD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11E3E20-4D4C-456B-D2A2-F48318789C1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00061951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A8EB711-69EE-F640-FC02-16FBB09A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Shelter Breaks</a:t>
            </a:r>
          </a:p>
        </p:txBody>
      </p:sp>
    </p:spTree>
    <p:extLst>
      <p:ext uri="{BB962C8B-B14F-4D97-AF65-F5344CB8AC3E}">
        <p14:creationId xmlns:p14="http://schemas.microsoft.com/office/powerpoint/2010/main" val="3815252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42CC4-0AE2-5884-AC2B-C8081A7EA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12CC84E-B941-F299-1976-23476A33FC3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3489103"/>
              </p:ext>
            </p:extLst>
          </p:nvPr>
        </p:nvGraphicFramePr>
        <p:xfrm>
          <a:off x="812800" y="1656272"/>
          <a:ext cx="6157343" cy="4773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AEDB1C2-E31B-F6A9-1B8B-3C680C6C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Headstart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DC3AE-BD65-4637-7D02-1D3B8D8B9A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66" y="2570672"/>
            <a:ext cx="4956416" cy="33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1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8121B-F963-9C7F-8347-02067A097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4493A65-770B-84A4-F57F-E446FDD91D4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05475330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4D51355-CB09-AC64-C017-4CE471C80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Headstart Team</a:t>
            </a:r>
          </a:p>
        </p:txBody>
      </p:sp>
    </p:spTree>
    <p:extLst>
      <p:ext uri="{BB962C8B-B14F-4D97-AF65-F5344CB8AC3E}">
        <p14:creationId xmlns:p14="http://schemas.microsoft.com/office/powerpoint/2010/main" val="1684729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is enrichment?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Why is enrichment beneficial?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are our enrichment programs?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are the benefits of each enrichment program?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are other ways we can enrich our dogs?</a:t>
            </a:r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Today</a:t>
            </a:r>
          </a:p>
        </p:txBody>
      </p:sp>
    </p:spTree>
    <p:extLst>
      <p:ext uri="{BB962C8B-B14F-4D97-AF65-F5344CB8AC3E}">
        <p14:creationId xmlns:p14="http://schemas.microsoft.com/office/powerpoint/2010/main" val="3537617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398B3-3D8D-9FC9-C524-2F411D956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7626787-9258-A47D-F9A9-F4174600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What enrichment can you do as a walker?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503A79B2-E98A-E1CC-0AE3-E6A973612FD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7445297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40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9BEBF-1D1D-6A7F-0B25-D8E9D81E8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F7F4D55-4F84-0D6B-6425-CB47E4E15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Food enrichment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0C8FFC8D-CC3C-564F-2C10-A85284BFB9F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93146757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93A2FA4-C615-7CFC-2B49-BB0FAEAFF7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21" y="1676400"/>
            <a:ext cx="4210679" cy="448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92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527BF-E1A4-C589-3735-D4990FA1B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3B14D00-D0A0-8B54-4913-2A4E2AE4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Play Yard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80DEA03E-89C3-472D-94FD-0740A48752C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06357893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79EC480-4EFF-EFDA-38DA-EF4B5B2936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12" y="1585024"/>
            <a:ext cx="3670060" cy="48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7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06EDD-5D66-0442-6282-7E8BD466C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5FD9176-38D6-1748-8A03-7A8120CB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Sniffing time on walks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D28BA25B-4337-9AD6-3835-090F99726E1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0359671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3A2062C-7A25-BCF5-4B2A-0C496229B0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88" y="1634062"/>
            <a:ext cx="2759407" cy="48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D4008-AB8A-0931-EFE0-4CA211E3C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9324BD5-EE68-9635-30B2-97074999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Bench and Gazebo Time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51CDF8A3-730A-1B89-AF51-431E3BFC296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1536919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1EB84B9-2250-3B3A-8BAF-F0143B4738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38" y="1607392"/>
            <a:ext cx="3264804" cy="48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23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5BE03-3B29-8513-35B4-A62273B2B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172B43-7466-1C43-7248-3BC49C2F0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2D76F10-1104-56E7-7723-D7FDCA73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39031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0D004-F2EC-2CDD-0AAE-D854A1C5C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FDDE19AC-BDB3-CA98-794D-4063822A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Thanks for helping our dogs!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620BF-1B0A-8519-219E-31201D047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490133"/>
            <a:ext cx="8051801" cy="53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D6C7-12B2-2E96-A7E2-16C1A602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92A872D6-B761-7BA0-709B-E49C40569C0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9841743"/>
              </p:ext>
            </p:extLst>
          </p:nvPr>
        </p:nvGraphicFramePr>
        <p:xfrm>
          <a:off x="812800" y="1733107"/>
          <a:ext cx="6513033" cy="469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DC6E092-328C-A98F-18B5-5FD7FB3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What is enrichment?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FFE907-DC00-B59F-A4CE-D9927881C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18" y="1655135"/>
            <a:ext cx="3518195" cy="46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E981D-DD8B-0DE4-FF1F-9BC6B883C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337E341-2E83-6FC1-63EA-50AE2CA936E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24817116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E144E18-F1AE-79E8-6AB0-261F7A09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What is enrichment?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E64249-2363-779D-17F8-1FE261C11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383" y="1623235"/>
            <a:ext cx="3247617" cy="48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0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9C7AF-93C6-0869-4109-D8001396C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FAF5CBE-591A-A58E-237A-BE77E2F43B3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9902334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43C76C9-86C3-ACD9-F9C3-5A2A68AA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Why is enrichment beneficial?</a:t>
            </a:r>
          </a:p>
        </p:txBody>
      </p:sp>
    </p:spTree>
    <p:extLst>
      <p:ext uri="{BB962C8B-B14F-4D97-AF65-F5344CB8AC3E}">
        <p14:creationId xmlns:p14="http://schemas.microsoft.com/office/powerpoint/2010/main" val="98844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8B3AC-46A4-2DE8-7D42-17037C96C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BA744DEF-6A39-96CB-097C-8D2BE2BC41C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16119567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CCE4E7B-D39D-C86B-2670-0A2AC374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Why is enrichment beneficial?</a:t>
            </a:r>
          </a:p>
        </p:txBody>
      </p:sp>
    </p:spTree>
    <p:extLst>
      <p:ext uri="{BB962C8B-B14F-4D97-AF65-F5344CB8AC3E}">
        <p14:creationId xmlns:p14="http://schemas.microsoft.com/office/powerpoint/2010/main" val="61200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7BC29-B4BB-DBBC-0628-EFA1E4EED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88652C8-FD77-1140-A637-567DED70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What are our Enrichment Programs?</a:t>
            </a:r>
          </a:p>
        </p:txBody>
      </p:sp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412DE5D1-E363-8F82-7559-351DD94124D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8549179"/>
              </p:ext>
            </p:extLst>
          </p:nvPr>
        </p:nvGraphicFramePr>
        <p:xfrm>
          <a:off x="812800" y="1676400"/>
          <a:ext cx="5181600" cy="448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5">
            <a:extLst>
              <a:ext uri="{FF2B5EF4-FFF2-40B4-BE49-F238E27FC236}">
                <a16:creationId xmlns:a16="http://schemas.microsoft.com/office/drawing/2014/main" id="{D551E52E-BBAC-B09E-EC69-6452F7FF0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650707"/>
              </p:ext>
            </p:extLst>
          </p:nvPr>
        </p:nvGraphicFramePr>
        <p:xfrm>
          <a:off x="6248400" y="2062716"/>
          <a:ext cx="5181600" cy="3636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1966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37A17-1943-ADC3-2E77-4741403F0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B5B4A54-3DE4-26D3-0C5E-D7112CEF7BB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5556868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213236F-9B1E-CFCE-CF98-047E4949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Pack Hikes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EA7A8-1B8D-5816-7E17-C0984F2DEA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55" y="2608053"/>
            <a:ext cx="4129176" cy="30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5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DB08B-DA37-929B-B2B6-6F2CF6AB6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5285CD9-9375-7673-6B1A-2457E16857A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3859513"/>
              </p:ext>
            </p:extLst>
          </p:nvPr>
        </p:nvGraphicFramePr>
        <p:xfrm>
          <a:off x="812800" y="1676400"/>
          <a:ext cx="7008238" cy="475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8D1434E-325B-D0E3-E9F3-C221B589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Pack Hikes</a:t>
            </a:r>
          </a:p>
        </p:txBody>
      </p:sp>
    </p:spTree>
    <p:extLst>
      <p:ext uri="{BB962C8B-B14F-4D97-AF65-F5344CB8AC3E}">
        <p14:creationId xmlns:p14="http://schemas.microsoft.com/office/powerpoint/2010/main" val="32263391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SHV Theme">
  <a:themeElements>
    <a:clrScheme name="Custom 5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66CCCC"/>
      </a:accent1>
      <a:accent2>
        <a:srgbClr val="FF9966"/>
      </a:accent2>
      <a:accent3>
        <a:srgbClr val="CCCC99"/>
      </a:accent3>
      <a:accent4>
        <a:srgbClr val="FFCC66"/>
      </a:accent4>
      <a:accent5>
        <a:srgbClr val="7BA79D"/>
      </a:accent5>
      <a:accent6>
        <a:srgbClr val="968C8C"/>
      </a:accent6>
      <a:hlink>
        <a:srgbClr val="66CCCC"/>
      </a:hlink>
      <a:folHlink>
        <a:srgbClr val="704404"/>
      </a:folHlink>
    </a:clrScheme>
    <a:fontScheme name="HSHV br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HV PowerPoint Template 2019" id="{FD0DC3D3-3779-4F32-8687-E0BCA6F1FA4D}" vid="{9B5D41B3-0DC3-493B-BC76-D35D08232C8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3160ed-b438-4aa6-8331-180de36e3b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89DD02183D1F42AC4687888533C21F" ma:contentTypeVersion="12" ma:contentTypeDescription="Create a new document." ma:contentTypeScope="" ma:versionID="e7b3b49e84655b537f181a8447b8f113">
  <xsd:schema xmlns:xsd="http://www.w3.org/2001/XMLSchema" xmlns:xs="http://www.w3.org/2001/XMLSchema" xmlns:p="http://schemas.microsoft.com/office/2006/metadata/properties" xmlns:ns3="053160ed-b438-4aa6-8331-180de36e3b91" xmlns:ns4="68fa9330-8c21-434f-a960-abc981d32edd" targetNamespace="http://schemas.microsoft.com/office/2006/metadata/properties" ma:root="true" ma:fieldsID="30bd61a8de45189f71608d9cc89aebc4" ns3:_="" ns4:_="">
    <xsd:import namespace="053160ed-b438-4aa6-8331-180de36e3b91"/>
    <xsd:import namespace="68fa9330-8c21-434f-a960-abc981d32ed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160ed-b438-4aa6-8331-180de36e3b91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a9330-8c21-434f-a960-abc981d32ed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30205E-21E7-4D31-ABE4-45764C7ED0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61C48A-A6A2-4669-852E-32DAA9D6828E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053160ed-b438-4aa6-8331-180de36e3b91"/>
    <ds:schemaRef ds:uri="http://purl.org/dc/terms/"/>
    <ds:schemaRef ds:uri="http://schemas.openxmlformats.org/package/2006/metadata/core-properties"/>
    <ds:schemaRef ds:uri="68fa9330-8c21-434f-a960-abc981d32ed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D2D019-DC56-4716-BEBB-611C6E7623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3160ed-b438-4aa6-8331-180de36e3b91"/>
    <ds:schemaRef ds:uri="68fa9330-8c21-434f-a960-abc981d32e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15025</TotalTime>
  <Words>800</Words>
  <Application>Microsoft Office PowerPoint</Application>
  <PresentationFormat>Widescreen</PresentationFormat>
  <Paragraphs>117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Tw Cen MT</vt:lpstr>
      <vt:lpstr>Wingdings</vt:lpstr>
      <vt:lpstr>Wingdings 2</vt:lpstr>
      <vt:lpstr>Office Theme</vt:lpstr>
      <vt:lpstr>HSHV Theme</vt:lpstr>
      <vt:lpstr>Beyond the walk – A closer look at our enrichment programs</vt:lpstr>
      <vt:lpstr>Topics for Today</vt:lpstr>
      <vt:lpstr>What is enrichment?</vt:lpstr>
      <vt:lpstr>What is enrichment?</vt:lpstr>
      <vt:lpstr>Why is enrichment beneficial?</vt:lpstr>
      <vt:lpstr>Why is enrichment beneficial?</vt:lpstr>
      <vt:lpstr>What are our Enrichment Programs?</vt:lpstr>
      <vt:lpstr>Pack Hikes</vt:lpstr>
      <vt:lpstr>Pack Hikes</vt:lpstr>
      <vt:lpstr>Read to Calm</vt:lpstr>
      <vt:lpstr>Read to Calm</vt:lpstr>
      <vt:lpstr>K9 Running Club</vt:lpstr>
      <vt:lpstr>K9 Running Club</vt:lpstr>
      <vt:lpstr>Click to Calm</vt:lpstr>
      <vt:lpstr>Click to Calm</vt:lpstr>
      <vt:lpstr>Shelter Breaks</vt:lpstr>
      <vt:lpstr>Shelter Breaks</vt:lpstr>
      <vt:lpstr>Headstart Team</vt:lpstr>
      <vt:lpstr>Headstart Team</vt:lpstr>
      <vt:lpstr>What enrichment can you do as a walker?</vt:lpstr>
      <vt:lpstr>Food enrichment</vt:lpstr>
      <vt:lpstr>Play Yard</vt:lpstr>
      <vt:lpstr>Sniffing time on walks</vt:lpstr>
      <vt:lpstr>Bench and Gazebo Time</vt:lpstr>
      <vt:lpstr>Questions?</vt:lpstr>
      <vt:lpstr>Thanks for helping our dogs!</vt:lpstr>
    </vt:vector>
  </TitlesOfParts>
  <Company>HSHV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standard colors and font</dc:title>
  <dc:creator>Annemarie Staley</dc:creator>
  <cp:lastModifiedBy>Jae Hollmann</cp:lastModifiedBy>
  <cp:revision>12</cp:revision>
  <dcterms:created xsi:type="dcterms:W3CDTF">2020-08-05T16:03:04Z</dcterms:created>
  <dcterms:modified xsi:type="dcterms:W3CDTF">2026-04-08T15:25:38Z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0x0101006089DD02183D1F42AC4687888533C21F</vt:lpwstr>
  </property>
  <property fmtid="{D5CDD505-2E9C-101B-9397-08002B2CF9AE}" pid="3" name="Primary Department(s)">
    <vt:lpwstr>Marketing</vt:lpwstr>
  </property>
  <property fmtid="{D5CDD505-2E9C-101B-9397-08002B2CF9AE}" pid="4" name="OSHA related content">
    <vt:bool>false</vt:bool>
  </property>
  <property fmtid="{D5CDD505-2E9C-101B-9397-08002B2CF9AE}" pid="5" name="Title-Description">
    <vt:lpwstr>PowerPoint Presentation - standard colors and font</vt:lpwstr>
  </property>
  <property fmtid="{D5CDD505-2E9C-101B-9397-08002B2CF9AE}" pid="6" name="Law-Regulation Related">
    <vt:bool>false</vt:bool>
  </property>
</Properties>
</file>