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8" r:id="rId7"/>
    <p:sldId id="259" r:id="rId8"/>
    <p:sldId id="274" r:id="rId9"/>
    <p:sldId id="328" r:id="rId10"/>
    <p:sldId id="329" r:id="rId11"/>
    <p:sldId id="331" r:id="rId12"/>
    <p:sldId id="330" r:id="rId13"/>
    <p:sldId id="261" r:id="rId14"/>
    <p:sldId id="332" r:id="rId15"/>
    <p:sldId id="275" r:id="rId16"/>
    <p:sldId id="268" r:id="rId17"/>
    <p:sldId id="272" r:id="rId18"/>
    <p:sldId id="273" r:id="rId19"/>
    <p:sldId id="334" r:id="rId20"/>
    <p:sldId id="270" r:id="rId21"/>
    <p:sldId id="262" r:id="rId22"/>
    <p:sldId id="263" r:id="rId23"/>
    <p:sldId id="281" r:id="rId24"/>
    <p:sldId id="276" r:id="rId25"/>
    <p:sldId id="277" r:id="rId26"/>
    <p:sldId id="264" r:id="rId27"/>
    <p:sldId id="333" r:id="rId28"/>
    <p:sldId id="271" r:id="rId29"/>
    <p:sldId id="278" r:id="rId30"/>
    <p:sldId id="279" r:id="rId31"/>
    <p:sldId id="280" r:id="rId32"/>
    <p:sldId id="335" r:id="rId33"/>
    <p:sldId id="33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r>
            <a:rPr lang="en-US"/>
            <a:t>Reactivity to dogs or people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r>
            <a:rPr lang="en-US"/>
            <a:t>High arousal/overstimulated behaviors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1E74D8DF-8E45-4365-A180-5D2F6B3BE18D}">
      <dgm:prSet/>
      <dgm:spPr/>
      <dgm:t>
        <a:bodyPr/>
        <a:lstStyle/>
        <a:p>
          <a:r>
            <a:rPr lang="en-US" dirty="0"/>
            <a:t>“Balking” or refusal to walk</a:t>
          </a:r>
        </a:p>
      </dgm:t>
    </dgm:pt>
    <dgm:pt modelId="{19734369-5CC9-44E7-AD0D-1CEB0485B8D3}" type="parTrans" cxnId="{FA5F1553-29CF-46F5-9B7B-7149878C1314}">
      <dgm:prSet/>
      <dgm:spPr/>
      <dgm:t>
        <a:bodyPr/>
        <a:lstStyle/>
        <a:p>
          <a:endParaRPr lang="en-US"/>
        </a:p>
      </dgm:t>
    </dgm:pt>
    <dgm:pt modelId="{62B96303-1F4D-4945-8A3E-84054986B63D}" type="sibTrans" cxnId="{FA5F1553-29CF-46F5-9B7B-7149878C1314}">
      <dgm:prSet/>
      <dgm:spPr/>
      <dgm:t>
        <a:bodyPr/>
        <a:lstStyle/>
        <a:p>
          <a:endParaRPr lang="en-US"/>
        </a:p>
      </dgm:t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9FD295ED-67EE-4BBC-A6E2-9D5BA314492D}" type="pres">
      <dgm:prSet presAssocID="{1E74D8DF-8E45-4365-A180-5D2F6B3BE1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2CC65B-4181-4270-A01E-67E72C09C009}" type="pres">
      <dgm:prSet presAssocID="{62B96303-1F4D-4945-8A3E-84054986B63D}" presName="spacer" presStyleCnt="0"/>
      <dgm:spPr/>
    </dgm:pt>
    <dgm:pt modelId="{F9C43CC5-38CF-4199-8782-3E7FFA952956}" type="pres">
      <dgm:prSet presAssocID="{ECE45773-C984-4645-AE0C-EB8A267C2E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96F731F8-2C26-456E-9455-A4B1351E8D8D}" type="pres">
      <dgm:prSet presAssocID="{5EBE1EAF-3A8C-43D8-92CE-A48BA0CA0B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E7FA06-6AD9-4AC7-B47A-15A76A667A4A}" type="presOf" srcId="{77F11905-7C93-4CAF-A283-E8AC2882B57B}" destId="{BFF857CA-1758-4705-821B-4B5D96640273}" srcOrd="0" destOrd="0" presId="urn:microsoft.com/office/officeart/2005/8/layout/vList2"/>
    <dgm:cxn modelId="{36F4D634-EB6E-4253-A6CF-F37DD60072EB}" srcId="{77F11905-7C93-4CAF-A283-E8AC2882B57B}" destId="{5EBE1EAF-3A8C-43D8-92CE-A48BA0CA0B85}" srcOrd="2" destOrd="0" parTransId="{3191E4E0-71BE-4CD6-8146-D56ED6DBBA90}" sibTransId="{0B8FF76F-C4D4-4C55-AAB2-3D4A2286BE88}"/>
    <dgm:cxn modelId="{42A92E5C-150C-4C0F-9306-19D3C0888252}" type="presOf" srcId="{ECE45773-C984-4645-AE0C-EB8A267C2EF3}" destId="{F9C43CC5-38CF-4199-8782-3E7FFA952956}" srcOrd="0" destOrd="0" presId="urn:microsoft.com/office/officeart/2005/8/layout/vList2"/>
    <dgm:cxn modelId="{FA5F1553-29CF-46F5-9B7B-7149878C1314}" srcId="{77F11905-7C93-4CAF-A283-E8AC2882B57B}" destId="{1E74D8DF-8E45-4365-A180-5D2F6B3BE18D}" srcOrd="0" destOrd="0" parTransId="{19734369-5CC9-44E7-AD0D-1CEB0485B8D3}" sibTransId="{62B96303-1F4D-4945-8A3E-84054986B63D}"/>
    <dgm:cxn modelId="{7EDD939D-87E2-4449-8303-C55EB1ACADE2}" srcId="{77F11905-7C93-4CAF-A283-E8AC2882B57B}" destId="{ECE45773-C984-4645-AE0C-EB8A267C2EF3}" srcOrd="1" destOrd="0" parTransId="{C484BC68-8FB6-4C59-9660-13BEF04750B9}" sibTransId="{C234109F-C34F-4D33-B661-58C4584F6B3C}"/>
    <dgm:cxn modelId="{02A6429E-CE5B-44BB-AA51-5763B7FE41BE}" type="presOf" srcId="{5EBE1EAF-3A8C-43D8-92CE-A48BA0CA0B85}" destId="{96F731F8-2C26-456E-9455-A4B1351E8D8D}" srcOrd="0" destOrd="0" presId="urn:microsoft.com/office/officeart/2005/8/layout/vList2"/>
    <dgm:cxn modelId="{09BE11A8-11B4-4B73-BCE9-7DC84740FD3D}" type="presOf" srcId="{1E74D8DF-8E45-4365-A180-5D2F6B3BE18D}" destId="{9FD295ED-67EE-4BBC-A6E2-9D5BA314492D}" srcOrd="0" destOrd="0" presId="urn:microsoft.com/office/officeart/2005/8/layout/vList2"/>
    <dgm:cxn modelId="{606467FF-775D-4B72-A397-40052F173897}" type="presParOf" srcId="{BFF857CA-1758-4705-821B-4B5D96640273}" destId="{9FD295ED-67EE-4BBC-A6E2-9D5BA314492D}" srcOrd="0" destOrd="0" presId="urn:microsoft.com/office/officeart/2005/8/layout/vList2"/>
    <dgm:cxn modelId="{C9BE0E59-8EFF-4DBC-9D36-CBDE12539019}" type="presParOf" srcId="{BFF857CA-1758-4705-821B-4B5D96640273}" destId="{D72CC65B-4181-4270-A01E-67E72C09C009}" srcOrd="1" destOrd="0" presId="urn:microsoft.com/office/officeart/2005/8/layout/vList2"/>
    <dgm:cxn modelId="{1A5A082A-92AA-4EE1-A1AA-CE3D5F58BDBD}" type="presParOf" srcId="{BFF857CA-1758-4705-821B-4B5D96640273}" destId="{F9C43CC5-38CF-4199-8782-3E7FFA952956}" srcOrd="2" destOrd="0" presId="urn:microsoft.com/office/officeart/2005/8/layout/vList2"/>
    <dgm:cxn modelId="{AF3BD93C-4DD7-4452-87EE-28BB511AE476}" type="presParOf" srcId="{BFF857CA-1758-4705-821B-4B5D96640273}" destId="{A04ADC09-C719-463B-8697-708D215AD3AD}" srcOrd="3" destOrd="0" presId="urn:microsoft.com/office/officeart/2005/8/layout/vList2"/>
    <dgm:cxn modelId="{27E460F4-6FFA-419A-83BB-DCAB2B705BF5}" type="presParOf" srcId="{BFF857CA-1758-4705-821B-4B5D96640273}" destId="{96F731F8-2C26-456E-9455-A4B1351E8D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A37CE7-F4F8-49CA-AE6E-5BD0EA418D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E4019-2394-4FB2-9E1D-B47AD1C78230}">
      <dgm:prSet/>
      <dgm:spPr/>
      <dgm:t>
        <a:bodyPr/>
        <a:lstStyle/>
        <a:p>
          <a:r>
            <a:rPr lang="en-US" dirty="0"/>
            <a:t>Refusal to continue walking</a:t>
          </a:r>
        </a:p>
      </dgm:t>
    </dgm:pt>
    <dgm:pt modelId="{C8CD158D-2DFB-4678-9FB1-A013C142D53B}" type="parTrans" cxnId="{E23AC39B-17C2-4020-8E74-281D89BD484A}">
      <dgm:prSet/>
      <dgm:spPr/>
      <dgm:t>
        <a:bodyPr/>
        <a:lstStyle/>
        <a:p>
          <a:endParaRPr lang="en-US"/>
        </a:p>
      </dgm:t>
    </dgm:pt>
    <dgm:pt modelId="{C764D95E-E3C5-4A8E-A4F1-BBF3D12914E2}" type="sibTrans" cxnId="{E23AC39B-17C2-4020-8E74-281D89BD484A}">
      <dgm:prSet/>
      <dgm:spPr/>
      <dgm:t>
        <a:bodyPr/>
        <a:lstStyle/>
        <a:p>
          <a:endParaRPr lang="en-US"/>
        </a:p>
      </dgm:t>
    </dgm:pt>
    <dgm:pt modelId="{056F2E46-2731-466F-A617-7910AF656A89}">
      <dgm:prSet/>
      <dgm:spPr/>
      <dgm:t>
        <a:bodyPr/>
        <a:lstStyle/>
        <a:p>
          <a:r>
            <a:rPr lang="en-US" dirty="0"/>
            <a:t>Often called “pancaking” or “return refusal”</a:t>
          </a:r>
        </a:p>
      </dgm:t>
    </dgm:pt>
    <dgm:pt modelId="{C74DF996-EC59-4329-8167-5BFBA292D652}" type="parTrans" cxnId="{F87F6535-6CD6-41D3-A815-342EA6879F63}">
      <dgm:prSet/>
      <dgm:spPr/>
      <dgm:t>
        <a:bodyPr/>
        <a:lstStyle/>
        <a:p>
          <a:endParaRPr lang="en-US"/>
        </a:p>
      </dgm:t>
    </dgm:pt>
    <dgm:pt modelId="{6D3DFCFD-4F40-480D-BB57-89221FA625C2}" type="sibTrans" cxnId="{F87F6535-6CD6-41D3-A815-342EA6879F63}">
      <dgm:prSet/>
      <dgm:spPr/>
      <dgm:t>
        <a:bodyPr/>
        <a:lstStyle/>
        <a:p>
          <a:endParaRPr lang="en-US"/>
        </a:p>
      </dgm:t>
    </dgm:pt>
    <dgm:pt modelId="{CF4DFC45-642D-4C00-9917-4F097ACA02A0}">
      <dgm:prSet/>
      <dgm:spPr/>
      <dgm:t>
        <a:bodyPr/>
        <a:lstStyle/>
        <a:p>
          <a:r>
            <a:rPr lang="en-US" dirty="0"/>
            <a:t>Usually fear or anxiety based - often of the kennel </a:t>
          </a:r>
        </a:p>
      </dgm:t>
    </dgm:pt>
    <dgm:pt modelId="{F39AF463-F4DC-47FA-8EA6-2BC382FA3CF2}" type="parTrans" cxnId="{457D8072-7788-43BF-ADB2-94E2CACA9175}">
      <dgm:prSet/>
      <dgm:spPr/>
      <dgm:t>
        <a:bodyPr/>
        <a:lstStyle/>
        <a:p>
          <a:endParaRPr lang="en-US"/>
        </a:p>
      </dgm:t>
    </dgm:pt>
    <dgm:pt modelId="{E9255259-0CEC-490E-AF31-AFD27B627080}" type="sibTrans" cxnId="{457D8072-7788-43BF-ADB2-94E2CACA9175}">
      <dgm:prSet/>
      <dgm:spPr/>
      <dgm:t>
        <a:bodyPr/>
        <a:lstStyle/>
        <a:p>
          <a:endParaRPr lang="en-US"/>
        </a:p>
      </dgm:t>
    </dgm:pt>
    <dgm:pt modelId="{2B734D5E-6F71-4E33-8F2B-AF45C0CABB90}" type="pres">
      <dgm:prSet presAssocID="{8EA37CE7-F4F8-49CA-AE6E-5BD0EA418D97}" presName="linear" presStyleCnt="0">
        <dgm:presLayoutVars>
          <dgm:animLvl val="lvl"/>
          <dgm:resizeHandles val="exact"/>
        </dgm:presLayoutVars>
      </dgm:prSet>
      <dgm:spPr/>
    </dgm:pt>
    <dgm:pt modelId="{06A039FC-4ED2-4D7A-8E33-0B4A047C5520}" type="pres">
      <dgm:prSet presAssocID="{18DE4019-2394-4FB2-9E1D-B47AD1C782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3E854B-F9BB-4AE0-9734-4B75F36C245A}" type="pres">
      <dgm:prSet presAssocID="{C764D95E-E3C5-4A8E-A4F1-BBF3D12914E2}" presName="spacer" presStyleCnt="0"/>
      <dgm:spPr/>
    </dgm:pt>
    <dgm:pt modelId="{72221C5F-5AD0-4A8A-BC71-19CE6AF38C27}" type="pres">
      <dgm:prSet presAssocID="{056F2E46-2731-466F-A617-7910AF656A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309F83-824B-49FE-9A08-DB9EDC0D8C88}" type="pres">
      <dgm:prSet presAssocID="{6D3DFCFD-4F40-480D-BB57-89221FA625C2}" presName="spacer" presStyleCnt="0"/>
      <dgm:spPr/>
    </dgm:pt>
    <dgm:pt modelId="{DF4171A9-5EA8-4279-973B-62B4104B3202}" type="pres">
      <dgm:prSet presAssocID="{CF4DFC45-642D-4C00-9917-4F097ACA02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8EA126-2368-4A35-A8CC-A75E8118B0F8}" type="presOf" srcId="{8EA37CE7-F4F8-49CA-AE6E-5BD0EA418D97}" destId="{2B734D5E-6F71-4E33-8F2B-AF45C0CABB90}" srcOrd="0" destOrd="0" presId="urn:microsoft.com/office/officeart/2005/8/layout/vList2"/>
    <dgm:cxn modelId="{1401AB2A-970A-4070-91F5-FD8FC48B93F0}" type="presOf" srcId="{056F2E46-2731-466F-A617-7910AF656A89}" destId="{72221C5F-5AD0-4A8A-BC71-19CE6AF38C27}" srcOrd="0" destOrd="0" presId="urn:microsoft.com/office/officeart/2005/8/layout/vList2"/>
    <dgm:cxn modelId="{F87F6535-6CD6-41D3-A815-342EA6879F63}" srcId="{8EA37CE7-F4F8-49CA-AE6E-5BD0EA418D97}" destId="{056F2E46-2731-466F-A617-7910AF656A89}" srcOrd="1" destOrd="0" parTransId="{C74DF996-EC59-4329-8167-5BFBA292D652}" sibTransId="{6D3DFCFD-4F40-480D-BB57-89221FA625C2}"/>
    <dgm:cxn modelId="{8F294E71-988C-48B7-A670-25EE742440B7}" type="presOf" srcId="{18DE4019-2394-4FB2-9E1D-B47AD1C78230}" destId="{06A039FC-4ED2-4D7A-8E33-0B4A047C5520}" srcOrd="0" destOrd="0" presId="urn:microsoft.com/office/officeart/2005/8/layout/vList2"/>
    <dgm:cxn modelId="{457D8072-7788-43BF-ADB2-94E2CACA9175}" srcId="{8EA37CE7-F4F8-49CA-AE6E-5BD0EA418D97}" destId="{CF4DFC45-642D-4C00-9917-4F097ACA02A0}" srcOrd="2" destOrd="0" parTransId="{F39AF463-F4DC-47FA-8EA6-2BC382FA3CF2}" sibTransId="{E9255259-0CEC-490E-AF31-AFD27B627080}"/>
    <dgm:cxn modelId="{E23AC39B-17C2-4020-8E74-281D89BD484A}" srcId="{8EA37CE7-F4F8-49CA-AE6E-5BD0EA418D97}" destId="{18DE4019-2394-4FB2-9E1D-B47AD1C78230}" srcOrd="0" destOrd="0" parTransId="{C8CD158D-2DFB-4678-9FB1-A013C142D53B}" sibTransId="{C764D95E-E3C5-4A8E-A4F1-BBF3D12914E2}"/>
    <dgm:cxn modelId="{BA7A1AB9-5A8C-4E45-B48F-7A5B13FFAA0C}" type="presOf" srcId="{CF4DFC45-642D-4C00-9917-4F097ACA02A0}" destId="{DF4171A9-5EA8-4279-973B-62B4104B3202}" srcOrd="0" destOrd="0" presId="urn:microsoft.com/office/officeart/2005/8/layout/vList2"/>
    <dgm:cxn modelId="{E02777B5-D480-45BD-AE73-7F93F6B01E31}" type="presParOf" srcId="{2B734D5E-6F71-4E33-8F2B-AF45C0CABB90}" destId="{06A039FC-4ED2-4D7A-8E33-0B4A047C5520}" srcOrd="0" destOrd="0" presId="urn:microsoft.com/office/officeart/2005/8/layout/vList2"/>
    <dgm:cxn modelId="{753FD08F-9CD9-49CE-AD7C-996FF690FB1D}" type="presParOf" srcId="{2B734D5E-6F71-4E33-8F2B-AF45C0CABB90}" destId="{C93E854B-F9BB-4AE0-9734-4B75F36C245A}" srcOrd="1" destOrd="0" presId="urn:microsoft.com/office/officeart/2005/8/layout/vList2"/>
    <dgm:cxn modelId="{960C34FF-D1E4-41F8-9FD3-31ABDA72D73A}" type="presParOf" srcId="{2B734D5E-6F71-4E33-8F2B-AF45C0CABB90}" destId="{72221C5F-5AD0-4A8A-BC71-19CE6AF38C27}" srcOrd="2" destOrd="0" presId="urn:microsoft.com/office/officeart/2005/8/layout/vList2"/>
    <dgm:cxn modelId="{D0EC3A66-F085-4B30-A247-D3F88A2EBA80}" type="presParOf" srcId="{2B734D5E-6F71-4E33-8F2B-AF45C0CABB90}" destId="{40309F83-824B-49FE-9A08-DB9EDC0D8C88}" srcOrd="3" destOrd="0" presId="urn:microsoft.com/office/officeart/2005/8/layout/vList2"/>
    <dgm:cxn modelId="{4B47E8DD-52C0-47A6-8B57-7198C6766EB6}" type="presParOf" srcId="{2B734D5E-6F71-4E33-8F2B-AF45C0CABB90}" destId="{DF4171A9-5EA8-4279-973B-62B4104B32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56A509-B5AD-4826-B99C-68FB8F16AD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3CF248-1251-459A-91FA-C66C30C72E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 slow, give encouragement</a:t>
          </a:r>
        </a:p>
      </dgm:t>
    </dgm:pt>
    <dgm:pt modelId="{B0A2C878-83E6-4218-9AB1-9D3F6296BFAD}" type="parTrans" cxnId="{CA11F017-E996-4EBE-A29B-75273F026975}">
      <dgm:prSet/>
      <dgm:spPr/>
      <dgm:t>
        <a:bodyPr/>
        <a:lstStyle/>
        <a:p>
          <a:endParaRPr lang="en-US"/>
        </a:p>
      </dgm:t>
    </dgm:pt>
    <dgm:pt modelId="{E9612561-8A1C-4DE1-BED2-4004D94DB4E7}" type="sibTrans" cxnId="{CA11F017-E996-4EBE-A29B-75273F026975}">
      <dgm:prSet/>
      <dgm:spPr/>
      <dgm:t>
        <a:bodyPr/>
        <a:lstStyle/>
        <a:p>
          <a:endParaRPr lang="en-US"/>
        </a:p>
      </dgm:t>
    </dgm:pt>
    <dgm:pt modelId="{777C55AF-ACE9-4E84-AF11-0F73722AE7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sure to reward when the dog chooses to move</a:t>
          </a:r>
        </a:p>
      </dgm:t>
    </dgm:pt>
    <dgm:pt modelId="{CB994D9F-6AD7-4A31-8B59-8399D31546D1}" type="parTrans" cxnId="{543BE3CF-5BBC-47AA-B552-B025F140D9D2}">
      <dgm:prSet/>
      <dgm:spPr/>
      <dgm:t>
        <a:bodyPr/>
        <a:lstStyle/>
        <a:p>
          <a:endParaRPr lang="en-US"/>
        </a:p>
      </dgm:t>
    </dgm:pt>
    <dgm:pt modelId="{94A000E5-3DDD-4128-A251-816435D41F19}" type="sibTrans" cxnId="{543BE3CF-5BBC-47AA-B552-B025F140D9D2}">
      <dgm:prSet/>
      <dgm:spPr/>
      <dgm:t>
        <a:bodyPr/>
        <a:lstStyle/>
        <a:p>
          <a:endParaRPr lang="en-US"/>
        </a:p>
      </dgm:t>
    </dgm:pt>
    <dgm:pt modelId="{A569FFFD-50D0-4286-AAA6-5F8C7C646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not pull or force the dog</a:t>
          </a:r>
        </a:p>
      </dgm:t>
    </dgm:pt>
    <dgm:pt modelId="{0B1505B0-8B19-4256-9320-1D45A2A7216A}" type="parTrans" cxnId="{21DFB55F-EDE0-443A-BB94-CB08362B6B7D}">
      <dgm:prSet/>
      <dgm:spPr/>
      <dgm:t>
        <a:bodyPr/>
        <a:lstStyle/>
        <a:p>
          <a:endParaRPr lang="en-US"/>
        </a:p>
      </dgm:t>
    </dgm:pt>
    <dgm:pt modelId="{2DAF842C-8B71-4509-985C-465C18F315A7}" type="sibTrans" cxnId="{21DFB55F-EDE0-443A-BB94-CB08362B6B7D}">
      <dgm:prSet/>
      <dgm:spPr/>
      <dgm:t>
        <a:bodyPr/>
        <a:lstStyle/>
        <a:p>
          <a:endParaRPr lang="en-US"/>
        </a:p>
      </dgm:t>
    </dgm:pt>
    <dgm:pt modelId="{34E40C24-3F77-4872-9738-140B4B9C97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Offer enrichment/something positive upon return</a:t>
          </a:r>
        </a:p>
      </dgm:t>
    </dgm:pt>
    <dgm:pt modelId="{BEFB451C-37E8-4DC3-A9A3-2135F56B26BA}" type="parTrans" cxnId="{C9B4E653-3085-4D7A-B52D-6DCF4181B450}">
      <dgm:prSet/>
      <dgm:spPr/>
      <dgm:t>
        <a:bodyPr/>
        <a:lstStyle/>
        <a:p>
          <a:endParaRPr lang="en-US"/>
        </a:p>
      </dgm:t>
    </dgm:pt>
    <dgm:pt modelId="{5C3C9C3B-E295-442C-9CD7-789F159DFE8D}" type="sibTrans" cxnId="{C9B4E653-3085-4D7A-B52D-6DCF4181B450}">
      <dgm:prSet/>
      <dgm:spPr/>
      <dgm:t>
        <a:bodyPr/>
        <a:lstStyle/>
        <a:p>
          <a:endParaRPr lang="en-US"/>
        </a:p>
      </dgm:t>
    </dgm:pt>
    <dgm:pt modelId="{EEAEFB45-6B17-48A5-8990-2166EE94E5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Radio for assistance if needed</a:t>
          </a:r>
          <a:endParaRPr lang="en-US" dirty="0"/>
        </a:p>
      </dgm:t>
    </dgm:pt>
    <dgm:pt modelId="{95226DB1-6CEA-4252-9777-8127872CDFA5}" type="parTrans" cxnId="{85401AE3-BA70-4B57-86DF-CDF487D656F9}">
      <dgm:prSet/>
      <dgm:spPr/>
      <dgm:t>
        <a:bodyPr/>
        <a:lstStyle/>
        <a:p>
          <a:endParaRPr lang="en-US"/>
        </a:p>
      </dgm:t>
    </dgm:pt>
    <dgm:pt modelId="{F663E8F9-07B8-4E9F-8600-9ADF2A45BB76}" type="sibTrans" cxnId="{85401AE3-BA70-4B57-86DF-CDF487D656F9}">
      <dgm:prSet/>
      <dgm:spPr/>
      <dgm:t>
        <a:bodyPr/>
        <a:lstStyle/>
        <a:p>
          <a:endParaRPr lang="en-US"/>
        </a:p>
      </dgm:t>
    </dgm:pt>
    <dgm:pt modelId="{FF0B8F7D-7277-4ADE-948F-C2ABA5C6BA05}" type="pres">
      <dgm:prSet presAssocID="{3B56A509-B5AD-4826-B99C-68FB8F16AD46}" presName="root" presStyleCnt="0">
        <dgm:presLayoutVars>
          <dgm:dir/>
          <dgm:resizeHandles val="exact"/>
        </dgm:presLayoutVars>
      </dgm:prSet>
      <dgm:spPr/>
    </dgm:pt>
    <dgm:pt modelId="{4EA516AE-762B-4ECB-B30F-6D321E9D30A0}" type="pres">
      <dgm:prSet presAssocID="{3C3CF248-1251-459A-91FA-C66C30C72E17}" presName="compNode" presStyleCnt="0"/>
      <dgm:spPr/>
    </dgm:pt>
    <dgm:pt modelId="{2AFDA45A-CF3C-4D39-8D58-D293087179A0}" type="pres">
      <dgm:prSet presAssocID="{3C3CF248-1251-459A-91FA-C66C30C72E17}" presName="bgRect" presStyleLbl="bgShp" presStyleIdx="0" presStyleCnt="5"/>
      <dgm:spPr/>
    </dgm:pt>
    <dgm:pt modelId="{2D93F331-63CF-4F99-B2AA-A2FF9F8E92E8}" type="pres">
      <dgm:prSet presAssocID="{3C3CF248-1251-459A-91FA-C66C30C72E1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solid fill"/>
        </a:ext>
      </dgm:extLst>
    </dgm:pt>
    <dgm:pt modelId="{BF9A4FBA-9556-4A07-9558-D0A688CF9C8E}" type="pres">
      <dgm:prSet presAssocID="{3C3CF248-1251-459A-91FA-C66C30C72E17}" presName="spaceRect" presStyleCnt="0"/>
      <dgm:spPr/>
    </dgm:pt>
    <dgm:pt modelId="{86CFDDC3-0459-476D-94AF-6376815511B2}" type="pres">
      <dgm:prSet presAssocID="{3C3CF248-1251-459A-91FA-C66C30C72E17}" presName="parTx" presStyleLbl="revTx" presStyleIdx="0" presStyleCnt="5">
        <dgm:presLayoutVars>
          <dgm:chMax val="0"/>
          <dgm:chPref val="0"/>
        </dgm:presLayoutVars>
      </dgm:prSet>
      <dgm:spPr/>
    </dgm:pt>
    <dgm:pt modelId="{902FADB7-0E1D-4F79-8BDB-B18DEC160C2E}" type="pres">
      <dgm:prSet presAssocID="{E9612561-8A1C-4DE1-BED2-4004D94DB4E7}" presName="sibTrans" presStyleCnt="0"/>
      <dgm:spPr/>
    </dgm:pt>
    <dgm:pt modelId="{60595814-688E-4B65-984D-E55C8DA61863}" type="pres">
      <dgm:prSet presAssocID="{777C55AF-ACE9-4E84-AF11-0F73722AE729}" presName="compNode" presStyleCnt="0"/>
      <dgm:spPr/>
    </dgm:pt>
    <dgm:pt modelId="{149A6804-5966-4582-A03B-3B9A4B53A382}" type="pres">
      <dgm:prSet presAssocID="{777C55AF-ACE9-4E84-AF11-0F73722AE729}" presName="bgRect" presStyleLbl="bgShp" presStyleIdx="1" presStyleCnt="5"/>
      <dgm:spPr/>
    </dgm:pt>
    <dgm:pt modelId="{365C98BA-7CDA-4C04-B097-DFB26030AFA6}" type="pres">
      <dgm:prSet presAssocID="{777C55AF-ACE9-4E84-AF11-0F73722AE7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 with solid fill"/>
        </a:ext>
      </dgm:extLst>
    </dgm:pt>
    <dgm:pt modelId="{7FD765D9-B110-4B60-995B-5C672B6D254A}" type="pres">
      <dgm:prSet presAssocID="{777C55AF-ACE9-4E84-AF11-0F73722AE729}" presName="spaceRect" presStyleCnt="0"/>
      <dgm:spPr/>
    </dgm:pt>
    <dgm:pt modelId="{2413C3A2-C742-4C63-8F4E-8AE6A4CBC497}" type="pres">
      <dgm:prSet presAssocID="{777C55AF-ACE9-4E84-AF11-0F73722AE729}" presName="parTx" presStyleLbl="revTx" presStyleIdx="1" presStyleCnt="5">
        <dgm:presLayoutVars>
          <dgm:chMax val="0"/>
          <dgm:chPref val="0"/>
        </dgm:presLayoutVars>
      </dgm:prSet>
      <dgm:spPr/>
    </dgm:pt>
    <dgm:pt modelId="{261339DF-0CDB-4F0D-94FD-6B9FBC174065}" type="pres">
      <dgm:prSet presAssocID="{94A000E5-3DDD-4128-A251-816435D41F19}" presName="sibTrans" presStyleCnt="0"/>
      <dgm:spPr/>
    </dgm:pt>
    <dgm:pt modelId="{9C6A7906-6465-44CF-B023-18115202735C}" type="pres">
      <dgm:prSet presAssocID="{A569FFFD-50D0-4286-AAA6-5F8C7C646D4A}" presName="compNode" presStyleCnt="0"/>
      <dgm:spPr/>
    </dgm:pt>
    <dgm:pt modelId="{58CEF86D-015B-421C-BD16-22AB6CF92A8A}" type="pres">
      <dgm:prSet presAssocID="{A569FFFD-50D0-4286-AAA6-5F8C7C646D4A}" presName="bgRect" presStyleLbl="bgShp" presStyleIdx="2" presStyleCnt="5"/>
      <dgm:spPr/>
    </dgm:pt>
    <dgm:pt modelId="{C4941EF3-3C41-45DE-ADBB-05488F09C953}" type="pres">
      <dgm:prSet presAssocID="{A569FFFD-50D0-4286-AAA6-5F8C7C646D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F0396091-07B9-4C1E-9AF3-7232C1914593}" type="pres">
      <dgm:prSet presAssocID="{A569FFFD-50D0-4286-AAA6-5F8C7C646D4A}" presName="spaceRect" presStyleCnt="0"/>
      <dgm:spPr/>
    </dgm:pt>
    <dgm:pt modelId="{F5808CAF-F05E-4FD5-8672-3DC9BE05EA59}" type="pres">
      <dgm:prSet presAssocID="{A569FFFD-50D0-4286-AAA6-5F8C7C646D4A}" presName="parTx" presStyleLbl="revTx" presStyleIdx="2" presStyleCnt="5">
        <dgm:presLayoutVars>
          <dgm:chMax val="0"/>
          <dgm:chPref val="0"/>
        </dgm:presLayoutVars>
      </dgm:prSet>
      <dgm:spPr/>
    </dgm:pt>
    <dgm:pt modelId="{AA2EF9ED-41CC-4178-8088-608E58887058}" type="pres">
      <dgm:prSet presAssocID="{2DAF842C-8B71-4509-985C-465C18F315A7}" presName="sibTrans" presStyleCnt="0"/>
      <dgm:spPr/>
    </dgm:pt>
    <dgm:pt modelId="{DE3D552E-B81C-4542-A531-EC1DB6412676}" type="pres">
      <dgm:prSet presAssocID="{EEAEFB45-6B17-48A5-8990-2166EE94E5D8}" presName="compNode" presStyleCnt="0"/>
      <dgm:spPr/>
    </dgm:pt>
    <dgm:pt modelId="{0BBB64B2-C1CE-4E4B-813E-3D7F1DB7E30E}" type="pres">
      <dgm:prSet presAssocID="{EEAEFB45-6B17-48A5-8990-2166EE94E5D8}" presName="bgRect" presStyleLbl="bgShp" presStyleIdx="3" presStyleCnt="5"/>
      <dgm:spPr/>
    </dgm:pt>
    <dgm:pt modelId="{58235CF0-4611-4D73-8239-8D6E4B63D37F}" type="pres">
      <dgm:prSet presAssocID="{EEAEFB45-6B17-48A5-8990-2166EE94E5D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 with solid fill"/>
        </a:ext>
      </dgm:extLst>
    </dgm:pt>
    <dgm:pt modelId="{F3A2E5FD-0A23-4A04-8B11-4E97CF42CD43}" type="pres">
      <dgm:prSet presAssocID="{EEAEFB45-6B17-48A5-8990-2166EE94E5D8}" presName="spaceRect" presStyleCnt="0"/>
      <dgm:spPr/>
    </dgm:pt>
    <dgm:pt modelId="{44216709-F376-47C0-844A-E70CC5A5AB7C}" type="pres">
      <dgm:prSet presAssocID="{EEAEFB45-6B17-48A5-8990-2166EE94E5D8}" presName="parTx" presStyleLbl="revTx" presStyleIdx="3" presStyleCnt="5">
        <dgm:presLayoutVars>
          <dgm:chMax val="0"/>
          <dgm:chPref val="0"/>
        </dgm:presLayoutVars>
      </dgm:prSet>
      <dgm:spPr/>
    </dgm:pt>
    <dgm:pt modelId="{1287C4BA-AB7A-452E-9D01-DC4FC8E38006}" type="pres">
      <dgm:prSet presAssocID="{F663E8F9-07B8-4E9F-8600-9ADF2A45BB76}" presName="sibTrans" presStyleCnt="0"/>
      <dgm:spPr/>
    </dgm:pt>
    <dgm:pt modelId="{A34999BE-E0FB-4859-8151-A91D42392C5F}" type="pres">
      <dgm:prSet presAssocID="{34E40C24-3F77-4872-9738-140B4B9C974C}" presName="compNode" presStyleCnt="0"/>
      <dgm:spPr/>
    </dgm:pt>
    <dgm:pt modelId="{820CBAC6-29A3-4B34-9127-0EB565E9B624}" type="pres">
      <dgm:prSet presAssocID="{34E40C24-3F77-4872-9738-140B4B9C974C}" presName="bgRect" presStyleLbl="bgShp" presStyleIdx="4" presStyleCnt="5"/>
      <dgm:spPr/>
    </dgm:pt>
    <dgm:pt modelId="{776DA2E1-0561-43AC-BD35-6BBF0785BA65}" type="pres">
      <dgm:prSet presAssocID="{34E40C24-3F77-4872-9738-140B4B9C97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Brain with solid fill"/>
        </a:ext>
      </dgm:extLst>
    </dgm:pt>
    <dgm:pt modelId="{050B68DB-9D20-4D8B-90C1-C164A0B7A333}" type="pres">
      <dgm:prSet presAssocID="{34E40C24-3F77-4872-9738-140B4B9C974C}" presName="spaceRect" presStyleCnt="0"/>
      <dgm:spPr/>
    </dgm:pt>
    <dgm:pt modelId="{D97C2D02-DA6F-4B3C-9931-D74EF6FB9AE3}" type="pres">
      <dgm:prSet presAssocID="{34E40C24-3F77-4872-9738-140B4B9C974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11F017-E996-4EBE-A29B-75273F026975}" srcId="{3B56A509-B5AD-4826-B99C-68FB8F16AD46}" destId="{3C3CF248-1251-459A-91FA-C66C30C72E17}" srcOrd="0" destOrd="0" parTransId="{B0A2C878-83E6-4218-9AB1-9D3F6296BFAD}" sibTransId="{E9612561-8A1C-4DE1-BED2-4004D94DB4E7}"/>
    <dgm:cxn modelId="{188B755E-73EF-4999-946B-ACA07C36F8B9}" type="presOf" srcId="{EEAEFB45-6B17-48A5-8990-2166EE94E5D8}" destId="{44216709-F376-47C0-844A-E70CC5A5AB7C}" srcOrd="0" destOrd="0" presId="urn:microsoft.com/office/officeart/2018/2/layout/IconVerticalSolidList"/>
    <dgm:cxn modelId="{21DFB55F-EDE0-443A-BB94-CB08362B6B7D}" srcId="{3B56A509-B5AD-4826-B99C-68FB8F16AD46}" destId="{A569FFFD-50D0-4286-AAA6-5F8C7C646D4A}" srcOrd="2" destOrd="0" parTransId="{0B1505B0-8B19-4256-9320-1D45A2A7216A}" sibTransId="{2DAF842C-8B71-4509-985C-465C18F315A7}"/>
    <dgm:cxn modelId="{6C6D6953-9E0D-4169-95D6-77BDDE783A3C}" type="presOf" srcId="{A569FFFD-50D0-4286-AAA6-5F8C7C646D4A}" destId="{F5808CAF-F05E-4FD5-8672-3DC9BE05EA59}" srcOrd="0" destOrd="0" presId="urn:microsoft.com/office/officeart/2018/2/layout/IconVerticalSolidList"/>
    <dgm:cxn modelId="{C9B4E653-3085-4D7A-B52D-6DCF4181B450}" srcId="{3B56A509-B5AD-4826-B99C-68FB8F16AD46}" destId="{34E40C24-3F77-4872-9738-140B4B9C974C}" srcOrd="4" destOrd="0" parTransId="{BEFB451C-37E8-4DC3-A9A3-2135F56B26BA}" sibTransId="{5C3C9C3B-E295-442C-9CD7-789F159DFE8D}"/>
    <dgm:cxn modelId="{E1126D82-F18A-4D42-9024-CAA15831662D}" type="presOf" srcId="{3C3CF248-1251-459A-91FA-C66C30C72E17}" destId="{86CFDDC3-0459-476D-94AF-6376815511B2}" srcOrd="0" destOrd="0" presId="urn:microsoft.com/office/officeart/2018/2/layout/IconVerticalSolidList"/>
    <dgm:cxn modelId="{072C2C87-FC86-4B9B-8895-13D631D9A71C}" type="presOf" srcId="{3B56A509-B5AD-4826-B99C-68FB8F16AD46}" destId="{FF0B8F7D-7277-4ADE-948F-C2ABA5C6BA05}" srcOrd="0" destOrd="0" presId="urn:microsoft.com/office/officeart/2018/2/layout/IconVerticalSolidList"/>
    <dgm:cxn modelId="{F49704B2-F6F0-4E43-AFB7-712D409B5E77}" type="presOf" srcId="{777C55AF-ACE9-4E84-AF11-0F73722AE729}" destId="{2413C3A2-C742-4C63-8F4E-8AE6A4CBC497}" srcOrd="0" destOrd="0" presId="urn:microsoft.com/office/officeart/2018/2/layout/IconVerticalSolidList"/>
    <dgm:cxn modelId="{8B7A46B5-57BA-4FA0-9B01-D4415689522B}" type="presOf" srcId="{34E40C24-3F77-4872-9738-140B4B9C974C}" destId="{D97C2D02-DA6F-4B3C-9931-D74EF6FB9AE3}" srcOrd="0" destOrd="0" presId="urn:microsoft.com/office/officeart/2018/2/layout/IconVerticalSolidList"/>
    <dgm:cxn modelId="{543BE3CF-5BBC-47AA-B552-B025F140D9D2}" srcId="{3B56A509-B5AD-4826-B99C-68FB8F16AD46}" destId="{777C55AF-ACE9-4E84-AF11-0F73722AE729}" srcOrd="1" destOrd="0" parTransId="{CB994D9F-6AD7-4A31-8B59-8399D31546D1}" sibTransId="{94A000E5-3DDD-4128-A251-816435D41F19}"/>
    <dgm:cxn modelId="{85401AE3-BA70-4B57-86DF-CDF487D656F9}" srcId="{3B56A509-B5AD-4826-B99C-68FB8F16AD46}" destId="{EEAEFB45-6B17-48A5-8990-2166EE94E5D8}" srcOrd="3" destOrd="0" parTransId="{95226DB1-6CEA-4252-9777-8127872CDFA5}" sibTransId="{F663E8F9-07B8-4E9F-8600-9ADF2A45BB76}"/>
    <dgm:cxn modelId="{A8F1DECB-93CC-46DD-9489-7B20233BA5E6}" type="presParOf" srcId="{FF0B8F7D-7277-4ADE-948F-C2ABA5C6BA05}" destId="{4EA516AE-762B-4ECB-B30F-6D321E9D30A0}" srcOrd="0" destOrd="0" presId="urn:microsoft.com/office/officeart/2018/2/layout/IconVerticalSolidList"/>
    <dgm:cxn modelId="{AE7181BE-0FE6-40B6-B08B-1030BF12E9CE}" type="presParOf" srcId="{4EA516AE-762B-4ECB-B30F-6D321E9D30A0}" destId="{2AFDA45A-CF3C-4D39-8D58-D293087179A0}" srcOrd="0" destOrd="0" presId="urn:microsoft.com/office/officeart/2018/2/layout/IconVerticalSolidList"/>
    <dgm:cxn modelId="{6013DD56-1E92-4608-81D1-F71A1412BEF9}" type="presParOf" srcId="{4EA516AE-762B-4ECB-B30F-6D321E9D30A0}" destId="{2D93F331-63CF-4F99-B2AA-A2FF9F8E92E8}" srcOrd="1" destOrd="0" presId="urn:microsoft.com/office/officeart/2018/2/layout/IconVerticalSolidList"/>
    <dgm:cxn modelId="{A5EED54F-7A33-43CD-AAC5-1E743A4D01BB}" type="presParOf" srcId="{4EA516AE-762B-4ECB-B30F-6D321E9D30A0}" destId="{BF9A4FBA-9556-4A07-9558-D0A688CF9C8E}" srcOrd="2" destOrd="0" presId="urn:microsoft.com/office/officeart/2018/2/layout/IconVerticalSolidList"/>
    <dgm:cxn modelId="{489506EB-CE9E-4866-BD82-8F14B6871FC8}" type="presParOf" srcId="{4EA516AE-762B-4ECB-B30F-6D321E9D30A0}" destId="{86CFDDC3-0459-476D-94AF-6376815511B2}" srcOrd="3" destOrd="0" presId="urn:microsoft.com/office/officeart/2018/2/layout/IconVerticalSolidList"/>
    <dgm:cxn modelId="{29CA3F5E-FA79-461F-8ECB-35E4F57C218B}" type="presParOf" srcId="{FF0B8F7D-7277-4ADE-948F-C2ABA5C6BA05}" destId="{902FADB7-0E1D-4F79-8BDB-B18DEC160C2E}" srcOrd="1" destOrd="0" presId="urn:microsoft.com/office/officeart/2018/2/layout/IconVerticalSolidList"/>
    <dgm:cxn modelId="{A0EA8D7A-8F17-47CC-9552-BEAFC76D35A4}" type="presParOf" srcId="{FF0B8F7D-7277-4ADE-948F-C2ABA5C6BA05}" destId="{60595814-688E-4B65-984D-E55C8DA61863}" srcOrd="2" destOrd="0" presId="urn:microsoft.com/office/officeart/2018/2/layout/IconVerticalSolidList"/>
    <dgm:cxn modelId="{2F3D4784-F8CB-4B12-9AAF-2ABC1F07D427}" type="presParOf" srcId="{60595814-688E-4B65-984D-E55C8DA61863}" destId="{149A6804-5966-4582-A03B-3B9A4B53A382}" srcOrd="0" destOrd="0" presId="urn:microsoft.com/office/officeart/2018/2/layout/IconVerticalSolidList"/>
    <dgm:cxn modelId="{6511304A-2400-4004-A7C0-9EA69EEBF0E1}" type="presParOf" srcId="{60595814-688E-4B65-984D-E55C8DA61863}" destId="{365C98BA-7CDA-4C04-B097-DFB26030AFA6}" srcOrd="1" destOrd="0" presId="urn:microsoft.com/office/officeart/2018/2/layout/IconVerticalSolidList"/>
    <dgm:cxn modelId="{358FAE45-3E07-4B6C-B2BE-D93F9241E89A}" type="presParOf" srcId="{60595814-688E-4B65-984D-E55C8DA61863}" destId="{7FD765D9-B110-4B60-995B-5C672B6D254A}" srcOrd="2" destOrd="0" presId="urn:microsoft.com/office/officeart/2018/2/layout/IconVerticalSolidList"/>
    <dgm:cxn modelId="{BEDE2806-B4FA-4A6A-88E9-FB7ACA684CEE}" type="presParOf" srcId="{60595814-688E-4B65-984D-E55C8DA61863}" destId="{2413C3A2-C742-4C63-8F4E-8AE6A4CBC497}" srcOrd="3" destOrd="0" presId="urn:microsoft.com/office/officeart/2018/2/layout/IconVerticalSolidList"/>
    <dgm:cxn modelId="{1A4DE008-B074-432F-AEED-2C382F00E493}" type="presParOf" srcId="{FF0B8F7D-7277-4ADE-948F-C2ABA5C6BA05}" destId="{261339DF-0CDB-4F0D-94FD-6B9FBC174065}" srcOrd="3" destOrd="0" presId="urn:microsoft.com/office/officeart/2018/2/layout/IconVerticalSolidList"/>
    <dgm:cxn modelId="{CA5F7AC6-6D0F-4221-9DFA-18174D5D0C08}" type="presParOf" srcId="{FF0B8F7D-7277-4ADE-948F-C2ABA5C6BA05}" destId="{9C6A7906-6465-44CF-B023-18115202735C}" srcOrd="4" destOrd="0" presId="urn:microsoft.com/office/officeart/2018/2/layout/IconVerticalSolidList"/>
    <dgm:cxn modelId="{F31F4AE9-0F43-43F5-BE97-6B35FE6ADCF6}" type="presParOf" srcId="{9C6A7906-6465-44CF-B023-18115202735C}" destId="{58CEF86D-015B-421C-BD16-22AB6CF92A8A}" srcOrd="0" destOrd="0" presId="urn:microsoft.com/office/officeart/2018/2/layout/IconVerticalSolidList"/>
    <dgm:cxn modelId="{8F52AFAC-39BA-400E-9873-FDA85A4F7FB3}" type="presParOf" srcId="{9C6A7906-6465-44CF-B023-18115202735C}" destId="{C4941EF3-3C41-45DE-ADBB-05488F09C953}" srcOrd="1" destOrd="0" presId="urn:microsoft.com/office/officeart/2018/2/layout/IconVerticalSolidList"/>
    <dgm:cxn modelId="{588355BA-D769-42EA-BE93-8A5BEFA2BBBD}" type="presParOf" srcId="{9C6A7906-6465-44CF-B023-18115202735C}" destId="{F0396091-07B9-4C1E-9AF3-7232C1914593}" srcOrd="2" destOrd="0" presId="urn:microsoft.com/office/officeart/2018/2/layout/IconVerticalSolidList"/>
    <dgm:cxn modelId="{D538193C-B65F-46F0-9B99-875E9B2734EB}" type="presParOf" srcId="{9C6A7906-6465-44CF-B023-18115202735C}" destId="{F5808CAF-F05E-4FD5-8672-3DC9BE05EA59}" srcOrd="3" destOrd="0" presId="urn:microsoft.com/office/officeart/2018/2/layout/IconVerticalSolidList"/>
    <dgm:cxn modelId="{6EB77E78-B05A-4D90-BD9F-79B88903648A}" type="presParOf" srcId="{FF0B8F7D-7277-4ADE-948F-C2ABA5C6BA05}" destId="{AA2EF9ED-41CC-4178-8088-608E58887058}" srcOrd="5" destOrd="0" presId="urn:microsoft.com/office/officeart/2018/2/layout/IconVerticalSolidList"/>
    <dgm:cxn modelId="{48FD1754-A5C4-461F-B1C1-0CA7931859E5}" type="presParOf" srcId="{FF0B8F7D-7277-4ADE-948F-C2ABA5C6BA05}" destId="{DE3D552E-B81C-4542-A531-EC1DB6412676}" srcOrd="6" destOrd="0" presId="urn:microsoft.com/office/officeart/2018/2/layout/IconVerticalSolidList"/>
    <dgm:cxn modelId="{2EDBF877-D710-4B54-B27B-2A6ED8DD6A83}" type="presParOf" srcId="{DE3D552E-B81C-4542-A531-EC1DB6412676}" destId="{0BBB64B2-C1CE-4E4B-813E-3D7F1DB7E30E}" srcOrd="0" destOrd="0" presId="urn:microsoft.com/office/officeart/2018/2/layout/IconVerticalSolidList"/>
    <dgm:cxn modelId="{CEC1267A-0770-4014-AB3F-119E2FCCD1FF}" type="presParOf" srcId="{DE3D552E-B81C-4542-A531-EC1DB6412676}" destId="{58235CF0-4611-4D73-8239-8D6E4B63D37F}" srcOrd="1" destOrd="0" presId="urn:microsoft.com/office/officeart/2018/2/layout/IconVerticalSolidList"/>
    <dgm:cxn modelId="{E6D89583-81C5-4E2F-944A-1D127CAF1E6E}" type="presParOf" srcId="{DE3D552E-B81C-4542-A531-EC1DB6412676}" destId="{F3A2E5FD-0A23-4A04-8B11-4E97CF42CD43}" srcOrd="2" destOrd="0" presId="urn:microsoft.com/office/officeart/2018/2/layout/IconVerticalSolidList"/>
    <dgm:cxn modelId="{C53A583B-1687-4133-A875-2ECCEE794697}" type="presParOf" srcId="{DE3D552E-B81C-4542-A531-EC1DB6412676}" destId="{44216709-F376-47C0-844A-E70CC5A5AB7C}" srcOrd="3" destOrd="0" presId="urn:microsoft.com/office/officeart/2018/2/layout/IconVerticalSolidList"/>
    <dgm:cxn modelId="{8964BD32-F49F-4AFB-A71F-59832163AFA1}" type="presParOf" srcId="{FF0B8F7D-7277-4ADE-948F-C2ABA5C6BA05}" destId="{1287C4BA-AB7A-452E-9D01-DC4FC8E38006}" srcOrd="7" destOrd="0" presId="urn:microsoft.com/office/officeart/2018/2/layout/IconVerticalSolidList"/>
    <dgm:cxn modelId="{29704FD7-A028-47B0-A777-CA74BCCC5FE9}" type="presParOf" srcId="{FF0B8F7D-7277-4ADE-948F-C2ABA5C6BA05}" destId="{A34999BE-E0FB-4859-8151-A91D42392C5F}" srcOrd="8" destOrd="0" presId="urn:microsoft.com/office/officeart/2018/2/layout/IconVerticalSolidList"/>
    <dgm:cxn modelId="{66EB2340-AFBC-4DD4-9187-9B19D83A3C94}" type="presParOf" srcId="{A34999BE-E0FB-4859-8151-A91D42392C5F}" destId="{820CBAC6-29A3-4B34-9127-0EB565E9B624}" srcOrd="0" destOrd="0" presId="urn:microsoft.com/office/officeart/2018/2/layout/IconVerticalSolidList"/>
    <dgm:cxn modelId="{766D0E29-84E0-4F9F-AE07-342BC11F54FD}" type="presParOf" srcId="{A34999BE-E0FB-4859-8151-A91D42392C5F}" destId="{776DA2E1-0561-43AC-BD35-6BBF0785BA65}" srcOrd="1" destOrd="0" presId="urn:microsoft.com/office/officeart/2018/2/layout/IconVerticalSolidList"/>
    <dgm:cxn modelId="{CDEE75EB-678F-4532-B6FA-C0BF2157B96A}" type="presParOf" srcId="{A34999BE-E0FB-4859-8151-A91D42392C5F}" destId="{050B68DB-9D20-4D8B-90C1-C164A0B7A333}" srcOrd="2" destOrd="0" presId="urn:microsoft.com/office/officeart/2018/2/layout/IconVerticalSolidList"/>
    <dgm:cxn modelId="{BDD02C44-7914-40C3-9CFD-66524760B456}" type="presParOf" srcId="{A34999BE-E0FB-4859-8151-A91D42392C5F}" destId="{D97C2D02-DA6F-4B3C-9931-D74EF6FB9A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A37CE7-F4F8-49CA-AE6E-5BD0EA418D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E4019-2394-4FB2-9E1D-B47AD1C78230}">
      <dgm:prSet/>
      <dgm:spPr/>
      <dgm:t>
        <a:bodyPr/>
        <a:lstStyle/>
        <a:p>
          <a:r>
            <a:rPr lang="en-US" dirty="0"/>
            <a:t>Difficult to change in shelter – solution requires changing feelings around the kennel</a:t>
          </a:r>
        </a:p>
      </dgm:t>
    </dgm:pt>
    <dgm:pt modelId="{C8CD158D-2DFB-4678-9FB1-A013C142D53B}" type="parTrans" cxnId="{E23AC39B-17C2-4020-8E74-281D89BD484A}">
      <dgm:prSet/>
      <dgm:spPr/>
      <dgm:t>
        <a:bodyPr/>
        <a:lstStyle/>
        <a:p>
          <a:endParaRPr lang="en-US"/>
        </a:p>
      </dgm:t>
    </dgm:pt>
    <dgm:pt modelId="{C764D95E-E3C5-4A8E-A4F1-BBF3D12914E2}" type="sibTrans" cxnId="{E23AC39B-17C2-4020-8E74-281D89BD484A}">
      <dgm:prSet/>
      <dgm:spPr/>
      <dgm:t>
        <a:bodyPr/>
        <a:lstStyle/>
        <a:p>
          <a:endParaRPr lang="en-US"/>
        </a:p>
      </dgm:t>
    </dgm:pt>
    <dgm:pt modelId="{056F2E46-2731-466F-A617-7910AF656A89}">
      <dgm:prSet/>
      <dgm:spPr/>
      <dgm:t>
        <a:bodyPr/>
        <a:lstStyle/>
        <a:p>
          <a:r>
            <a:rPr lang="en-US" dirty="0"/>
            <a:t>Sometimes reduced with kennel location change</a:t>
          </a:r>
        </a:p>
      </dgm:t>
    </dgm:pt>
    <dgm:pt modelId="{C74DF996-EC59-4329-8167-5BFBA292D652}" type="parTrans" cxnId="{F87F6535-6CD6-41D3-A815-342EA6879F63}">
      <dgm:prSet/>
      <dgm:spPr/>
      <dgm:t>
        <a:bodyPr/>
        <a:lstStyle/>
        <a:p>
          <a:endParaRPr lang="en-US"/>
        </a:p>
      </dgm:t>
    </dgm:pt>
    <dgm:pt modelId="{6D3DFCFD-4F40-480D-BB57-89221FA625C2}" type="sibTrans" cxnId="{F87F6535-6CD6-41D3-A815-342EA6879F63}">
      <dgm:prSet/>
      <dgm:spPr/>
      <dgm:t>
        <a:bodyPr/>
        <a:lstStyle/>
        <a:p>
          <a:endParaRPr lang="en-US"/>
        </a:p>
      </dgm:t>
    </dgm:pt>
    <dgm:pt modelId="{CF4DFC45-642D-4C00-9917-4F097ACA02A0}">
      <dgm:prSet/>
      <dgm:spPr/>
      <dgm:t>
        <a:bodyPr/>
        <a:lstStyle/>
        <a:p>
          <a:r>
            <a:rPr lang="en-US" dirty="0"/>
            <a:t>Ultimate goal is to get to foster/adopted</a:t>
          </a:r>
        </a:p>
      </dgm:t>
    </dgm:pt>
    <dgm:pt modelId="{F39AF463-F4DC-47FA-8EA6-2BC382FA3CF2}" type="parTrans" cxnId="{457D8072-7788-43BF-ADB2-94E2CACA9175}">
      <dgm:prSet/>
      <dgm:spPr/>
      <dgm:t>
        <a:bodyPr/>
        <a:lstStyle/>
        <a:p>
          <a:endParaRPr lang="en-US"/>
        </a:p>
      </dgm:t>
    </dgm:pt>
    <dgm:pt modelId="{E9255259-0CEC-490E-AF31-AFD27B627080}" type="sibTrans" cxnId="{457D8072-7788-43BF-ADB2-94E2CACA9175}">
      <dgm:prSet/>
      <dgm:spPr/>
      <dgm:t>
        <a:bodyPr/>
        <a:lstStyle/>
        <a:p>
          <a:endParaRPr lang="en-US"/>
        </a:p>
      </dgm:t>
    </dgm:pt>
    <dgm:pt modelId="{2B734D5E-6F71-4E33-8F2B-AF45C0CABB90}" type="pres">
      <dgm:prSet presAssocID="{8EA37CE7-F4F8-49CA-AE6E-5BD0EA418D97}" presName="linear" presStyleCnt="0">
        <dgm:presLayoutVars>
          <dgm:animLvl val="lvl"/>
          <dgm:resizeHandles val="exact"/>
        </dgm:presLayoutVars>
      </dgm:prSet>
      <dgm:spPr/>
    </dgm:pt>
    <dgm:pt modelId="{06A039FC-4ED2-4D7A-8E33-0B4A047C5520}" type="pres">
      <dgm:prSet presAssocID="{18DE4019-2394-4FB2-9E1D-B47AD1C782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3E854B-F9BB-4AE0-9734-4B75F36C245A}" type="pres">
      <dgm:prSet presAssocID="{C764D95E-E3C5-4A8E-A4F1-BBF3D12914E2}" presName="spacer" presStyleCnt="0"/>
      <dgm:spPr/>
    </dgm:pt>
    <dgm:pt modelId="{72221C5F-5AD0-4A8A-BC71-19CE6AF38C27}" type="pres">
      <dgm:prSet presAssocID="{056F2E46-2731-466F-A617-7910AF656A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309F83-824B-49FE-9A08-DB9EDC0D8C88}" type="pres">
      <dgm:prSet presAssocID="{6D3DFCFD-4F40-480D-BB57-89221FA625C2}" presName="spacer" presStyleCnt="0"/>
      <dgm:spPr/>
    </dgm:pt>
    <dgm:pt modelId="{DF4171A9-5EA8-4279-973B-62B4104B3202}" type="pres">
      <dgm:prSet presAssocID="{CF4DFC45-642D-4C00-9917-4F097ACA02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8EA126-2368-4A35-A8CC-A75E8118B0F8}" type="presOf" srcId="{8EA37CE7-F4F8-49CA-AE6E-5BD0EA418D97}" destId="{2B734D5E-6F71-4E33-8F2B-AF45C0CABB90}" srcOrd="0" destOrd="0" presId="urn:microsoft.com/office/officeart/2005/8/layout/vList2"/>
    <dgm:cxn modelId="{1401AB2A-970A-4070-91F5-FD8FC48B93F0}" type="presOf" srcId="{056F2E46-2731-466F-A617-7910AF656A89}" destId="{72221C5F-5AD0-4A8A-BC71-19CE6AF38C27}" srcOrd="0" destOrd="0" presId="urn:microsoft.com/office/officeart/2005/8/layout/vList2"/>
    <dgm:cxn modelId="{F87F6535-6CD6-41D3-A815-342EA6879F63}" srcId="{8EA37CE7-F4F8-49CA-AE6E-5BD0EA418D97}" destId="{056F2E46-2731-466F-A617-7910AF656A89}" srcOrd="1" destOrd="0" parTransId="{C74DF996-EC59-4329-8167-5BFBA292D652}" sibTransId="{6D3DFCFD-4F40-480D-BB57-89221FA625C2}"/>
    <dgm:cxn modelId="{8F294E71-988C-48B7-A670-25EE742440B7}" type="presOf" srcId="{18DE4019-2394-4FB2-9E1D-B47AD1C78230}" destId="{06A039FC-4ED2-4D7A-8E33-0B4A047C5520}" srcOrd="0" destOrd="0" presId="urn:microsoft.com/office/officeart/2005/8/layout/vList2"/>
    <dgm:cxn modelId="{457D8072-7788-43BF-ADB2-94E2CACA9175}" srcId="{8EA37CE7-F4F8-49CA-AE6E-5BD0EA418D97}" destId="{CF4DFC45-642D-4C00-9917-4F097ACA02A0}" srcOrd="2" destOrd="0" parTransId="{F39AF463-F4DC-47FA-8EA6-2BC382FA3CF2}" sibTransId="{E9255259-0CEC-490E-AF31-AFD27B627080}"/>
    <dgm:cxn modelId="{E23AC39B-17C2-4020-8E74-281D89BD484A}" srcId="{8EA37CE7-F4F8-49CA-AE6E-5BD0EA418D97}" destId="{18DE4019-2394-4FB2-9E1D-B47AD1C78230}" srcOrd="0" destOrd="0" parTransId="{C8CD158D-2DFB-4678-9FB1-A013C142D53B}" sibTransId="{C764D95E-E3C5-4A8E-A4F1-BBF3D12914E2}"/>
    <dgm:cxn modelId="{BA7A1AB9-5A8C-4E45-B48F-7A5B13FFAA0C}" type="presOf" srcId="{CF4DFC45-642D-4C00-9917-4F097ACA02A0}" destId="{DF4171A9-5EA8-4279-973B-62B4104B3202}" srcOrd="0" destOrd="0" presId="urn:microsoft.com/office/officeart/2005/8/layout/vList2"/>
    <dgm:cxn modelId="{E02777B5-D480-45BD-AE73-7F93F6B01E31}" type="presParOf" srcId="{2B734D5E-6F71-4E33-8F2B-AF45C0CABB90}" destId="{06A039FC-4ED2-4D7A-8E33-0B4A047C5520}" srcOrd="0" destOrd="0" presId="urn:microsoft.com/office/officeart/2005/8/layout/vList2"/>
    <dgm:cxn modelId="{753FD08F-9CD9-49CE-AD7C-996FF690FB1D}" type="presParOf" srcId="{2B734D5E-6F71-4E33-8F2B-AF45C0CABB90}" destId="{C93E854B-F9BB-4AE0-9734-4B75F36C245A}" srcOrd="1" destOrd="0" presId="urn:microsoft.com/office/officeart/2005/8/layout/vList2"/>
    <dgm:cxn modelId="{960C34FF-D1E4-41F8-9FD3-31ABDA72D73A}" type="presParOf" srcId="{2B734D5E-6F71-4E33-8F2B-AF45C0CABB90}" destId="{72221C5F-5AD0-4A8A-BC71-19CE6AF38C27}" srcOrd="2" destOrd="0" presId="urn:microsoft.com/office/officeart/2005/8/layout/vList2"/>
    <dgm:cxn modelId="{D0EC3A66-F085-4B30-A247-D3F88A2EBA80}" type="presParOf" srcId="{2B734D5E-6F71-4E33-8F2B-AF45C0CABB90}" destId="{40309F83-824B-49FE-9A08-DB9EDC0D8C88}" srcOrd="3" destOrd="0" presId="urn:microsoft.com/office/officeart/2005/8/layout/vList2"/>
    <dgm:cxn modelId="{4B47E8DD-52C0-47A6-8B57-7198C6766EB6}" type="presParOf" srcId="{2B734D5E-6F71-4E33-8F2B-AF45C0CABB90}" destId="{DF4171A9-5EA8-4279-973B-62B4104B32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r>
            <a:rPr lang="en-US" dirty="0"/>
            <a:t>Out of proportion emotional response to a “trigger”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r>
            <a:rPr lang="en-US" dirty="0"/>
            <a:t>Often barking, lunging, pulling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1E74D8DF-8E45-4365-A180-5D2F6B3BE18D}">
      <dgm:prSet/>
      <dgm:spPr/>
      <dgm:t>
        <a:bodyPr/>
        <a:lstStyle/>
        <a:p>
          <a:r>
            <a:rPr lang="en-US" dirty="0"/>
            <a:t>Body language and behavior can give hints to the motivation</a:t>
          </a:r>
        </a:p>
      </dgm:t>
    </dgm:pt>
    <dgm:pt modelId="{19734369-5CC9-44E7-AD0D-1CEB0485B8D3}" type="parTrans" cxnId="{FA5F1553-29CF-46F5-9B7B-7149878C1314}">
      <dgm:prSet/>
      <dgm:spPr/>
      <dgm:t>
        <a:bodyPr/>
        <a:lstStyle/>
        <a:p>
          <a:endParaRPr lang="en-US"/>
        </a:p>
      </dgm:t>
    </dgm:pt>
    <dgm:pt modelId="{62B96303-1F4D-4945-8A3E-84054986B63D}" type="sibTrans" cxnId="{FA5F1553-29CF-46F5-9B7B-7149878C1314}">
      <dgm:prSet/>
      <dgm:spPr/>
      <dgm:t>
        <a:bodyPr/>
        <a:lstStyle/>
        <a:p>
          <a:endParaRPr lang="en-US"/>
        </a:p>
      </dgm:t>
    </dgm:pt>
    <dgm:pt modelId="{32620009-A24C-4208-A710-D460FB3E6684}">
      <dgm:prSet/>
      <dgm:spPr/>
      <dgm:t>
        <a:bodyPr/>
        <a:lstStyle/>
        <a:p>
          <a:r>
            <a:rPr lang="en-US"/>
            <a:t>Can be motivated by a variety of emotions</a:t>
          </a:r>
          <a:endParaRPr lang="en-US" dirty="0"/>
        </a:p>
      </dgm:t>
    </dgm:pt>
    <dgm:pt modelId="{9BB2129E-1740-4C04-B678-495F68B90584}" type="parTrans" cxnId="{C72D6944-ACC7-410A-82B6-E0D7D910DD6A}">
      <dgm:prSet/>
      <dgm:spPr/>
      <dgm:t>
        <a:bodyPr/>
        <a:lstStyle/>
        <a:p>
          <a:endParaRPr lang="en-US"/>
        </a:p>
      </dgm:t>
    </dgm:pt>
    <dgm:pt modelId="{04596868-C6D2-475A-81D3-AD0621A2A356}" type="sibTrans" cxnId="{C72D6944-ACC7-410A-82B6-E0D7D910DD6A}">
      <dgm:prSet/>
      <dgm:spPr/>
      <dgm:t>
        <a:bodyPr/>
        <a:lstStyle/>
        <a:p>
          <a:endParaRPr lang="en-US"/>
        </a:p>
      </dgm:t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F9C43CC5-38CF-4199-8782-3E7FFA952956}" type="pres">
      <dgm:prSet presAssocID="{ECE45773-C984-4645-AE0C-EB8A267C2E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96F731F8-2C26-456E-9455-A4B1351E8D8D}" type="pres">
      <dgm:prSet presAssocID="{5EBE1EAF-3A8C-43D8-92CE-A48BA0CA0B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4D3F40-82BE-414F-BFF9-C5B07091A983}" type="pres">
      <dgm:prSet presAssocID="{0B8FF76F-C4D4-4C55-AAB2-3D4A2286BE88}" presName="spacer" presStyleCnt="0"/>
      <dgm:spPr/>
    </dgm:pt>
    <dgm:pt modelId="{6A5B38E1-3788-42CB-8604-FD169001041C}" type="pres">
      <dgm:prSet presAssocID="{32620009-A24C-4208-A710-D460FB3E66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F59DFE-A0F2-42DA-B1AD-E16B27846826}" type="pres">
      <dgm:prSet presAssocID="{04596868-C6D2-475A-81D3-AD0621A2A356}" presName="spacer" presStyleCnt="0"/>
      <dgm:spPr/>
    </dgm:pt>
    <dgm:pt modelId="{9FD295ED-67EE-4BBC-A6E2-9D5BA314492D}" type="pres">
      <dgm:prSet presAssocID="{1E74D8DF-8E45-4365-A180-5D2F6B3BE1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E7FA06-6AD9-4AC7-B47A-15A76A667A4A}" type="presOf" srcId="{77F11905-7C93-4CAF-A283-E8AC2882B57B}" destId="{BFF857CA-1758-4705-821B-4B5D96640273}" srcOrd="0" destOrd="0" presId="urn:microsoft.com/office/officeart/2005/8/layout/vList2"/>
    <dgm:cxn modelId="{A6473A18-BD94-4182-9206-386E3CE3C9F1}" type="presOf" srcId="{32620009-A24C-4208-A710-D460FB3E6684}" destId="{6A5B38E1-3788-42CB-8604-FD169001041C}" srcOrd="0" destOrd="0" presId="urn:microsoft.com/office/officeart/2005/8/layout/vList2"/>
    <dgm:cxn modelId="{36F4D634-EB6E-4253-A6CF-F37DD60072EB}" srcId="{77F11905-7C93-4CAF-A283-E8AC2882B57B}" destId="{5EBE1EAF-3A8C-43D8-92CE-A48BA0CA0B85}" srcOrd="1" destOrd="0" parTransId="{3191E4E0-71BE-4CD6-8146-D56ED6DBBA90}" sibTransId="{0B8FF76F-C4D4-4C55-AAB2-3D4A2286BE88}"/>
    <dgm:cxn modelId="{C72D6944-ACC7-410A-82B6-E0D7D910DD6A}" srcId="{77F11905-7C93-4CAF-A283-E8AC2882B57B}" destId="{32620009-A24C-4208-A710-D460FB3E6684}" srcOrd="2" destOrd="0" parTransId="{9BB2129E-1740-4C04-B678-495F68B90584}" sibTransId="{04596868-C6D2-475A-81D3-AD0621A2A356}"/>
    <dgm:cxn modelId="{C2323C66-C24A-4E5F-84E8-4E273F8F80C6}" type="presOf" srcId="{1E74D8DF-8E45-4365-A180-5D2F6B3BE18D}" destId="{9FD295ED-67EE-4BBC-A6E2-9D5BA314492D}" srcOrd="0" destOrd="0" presId="urn:microsoft.com/office/officeart/2005/8/layout/vList2"/>
    <dgm:cxn modelId="{FA5F1553-29CF-46F5-9B7B-7149878C1314}" srcId="{77F11905-7C93-4CAF-A283-E8AC2882B57B}" destId="{1E74D8DF-8E45-4365-A180-5D2F6B3BE18D}" srcOrd="3" destOrd="0" parTransId="{19734369-5CC9-44E7-AD0D-1CEB0485B8D3}" sibTransId="{62B96303-1F4D-4945-8A3E-84054986B63D}"/>
    <dgm:cxn modelId="{7EDD939D-87E2-4449-8303-C55EB1ACADE2}" srcId="{77F11905-7C93-4CAF-A283-E8AC2882B57B}" destId="{ECE45773-C984-4645-AE0C-EB8A267C2EF3}" srcOrd="0" destOrd="0" parTransId="{C484BC68-8FB6-4C59-9660-13BEF04750B9}" sibTransId="{C234109F-C34F-4D33-B661-58C4584F6B3C}"/>
    <dgm:cxn modelId="{AA837CBC-848F-4829-AD39-E55E090FF944}" type="presOf" srcId="{5EBE1EAF-3A8C-43D8-92CE-A48BA0CA0B85}" destId="{96F731F8-2C26-456E-9455-A4B1351E8D8D}" srcOrd="0" destOrd="0" presId="urn:microsoft.com/office/officeart/2005/8/layout/vList2"/>
    <dgm:cxn modelId="{11BB1EFC-1A9E-488C-9F4C-9AB699231EF0}" type="presOf" srcId="{ECE45773-C984-4645-AE0C-EB8A267C2EF3}" destId="{F9C43CC5-38CF-4199-8782-3E7FFA952956}" srcOrd="0" destOrd="0" presId="urn:microsoft.com/office/officeart/2005/8/layout/vList2"/>
    <dgm:cxn modelId="{138AD489-F27D-4FD2-906E-B9717E5E6E61}" type="presParOf" srcId="{BFF857CA-1758-4705-821B-4B5D96640273}" destId="{F9C43CC5-38CF-4199-8782-3E7FFA952956}" srcOrd="0" destOrd="0" presId="urn:microsoft.com/office/officeart/2005/8/layout/vList2"/>
    <dgm:cxn modelId="{995D287C-9D69-4457-AD70-2091ABF6DE1A}" type="presParOf" srcId="{BFF857CA-1758-4705-821B-4B5D96640273}" destId="{A04ADC09-C719-463B-8697-708D215AD3AD}" srcOrd="1" destOrd="0" presId="urn:microsoft.com/office/officeart/2005/8/layout/vList2"/>
    <dgm:cxn modelId="{30357536-032D-4445-8F38-ED8E3DD208B9}" type="presParOf" srcId="{BFF857CA-1758-4705-821B-4B5D96640273}" destId="{96F731F8-2C26-456E-9455-A4B1351E8D8D}" srcOrd="2" destOrd="0" presId="urn:microsoft.com/office/officeart/2005/8/layout/vList2"/>
    <dgm:cxn modelId="{8AF13180-0A29-48E7-A237-0ABA126FC57B}" type="presParOf" srcId="{BFF857CA-1758-4705-821B-4B5D96640273}" destId="{E54D3F40-82BE-414F-BFF9-C5B07091A983}" srcOrd="3" destOrd="0" presId="urn:microsoft.com/office/officeart/2005/8/layout/vList2"/>
    <dgm:cxn modelId="{4EC2CC57-59DF-40A2-8A2E-B5847BB1F817}" type="presParOf" srcId="{BFF857CA-1758-4705-821B-4B5D96640273}" destId="{6A5B38E1-3788-42CB-8604-FD169001041C}" srcOrd="4" destOrd="0" presId="urn:microsoft.com/office/officeart/2005/8/layout/vList2"/>
    <dgm:cxn modelId="{9E31DFA6-23E6-44BB-AF43-297930DB94F9}" type="presParOf" srcId="{BFF857CA-1758-4705-821B-4B5D96640273}" destId="{F4F59DFE-A0F2-42DA-B1AD-E16B27846826}" srcOrd="5" destOrd="0" presId="urn:microsoft.com/office/officeart/2005/8/layout/vList2"/>
    <dgm:cxn modelId="{BFFA38FC-94BF-4DFD-80A1-7756E9D7D0B3}" type="presParOf" srcId="{BFF857CA-1758-4705-821B-4B5D96640273}" destId="{9FD295ED-67EE-4BBC-A6E2-9D5BA31449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56A509-B5AD-4826-B99C-68FB8F16AD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3CF248-1251-459A-91FA-C66C30C72E17}">
      <dgm:prSet/>
      <dgm:spPr/>
      <dgm:t>
        <a:bodyPr/>
        <a:lstStyle/>
        <a:p>
          <a:r>
            <a:rPr lang="en-US"/>
            <a:t>Be conscious of triggers</a:t>
          </a:r>
        </a:p>
      </dgm:t>
    </dgm:pt>
    <dgm:pt modelId="{B0A2C878-83E6-4218-9AB1-9D3F6296BFAD}" type="parTrans" cxnId="{CA11F017-E996-4EBE-A29B-75273F026975}">
      <dgm:prSet/>
      <dgm:spPr/>
      <dgm:t>
        <a:bodyPr/>
        <a:lstStyle/>
        <a:p>
          <a:endParaRPr lang="en-US"/>
        </a:p>
      </dgm:t>
    </dgm:pt>
    <dgm:pt modelId="{E9612561-8A1C-4DE1-BED2-4004D94DB4E7}" type="sibTrans" cxnId="{CA11F017-E996-4EBE-A29B-75273F026975}">
      <dgm:prSet/>
      <dgm:spPr/>
      <dgm:t>
        <a:bodyPr/>
        <a:lstStyle/>
        <a:p>
          <a:endParaRPr lang="en-US"/>
        </a:p>
      </dgm:t>
    </dgm:pt>
    <dgm:pt modelId="{777C55AF-ACE9-4E84-AF11-0F73722AE729}">
      <dgm:prSet/>
      <dgm:spPr/>
      <dgm:t>
        <a:bodyPr/>
        <a:lstStyle/>
        <a:p>
          <a:r>
            <a:rPr lang="en-US" dirty="0"/>
            <a:t>Try to determine distance threshold </a:t>
          </a:r>
        </a:p>
      </dgm:t>
    </dgm:pt>
    <dgm:pt modelId="{CB994D9F-6AD7-4A31-8B59-8399D31546D1}" type="parTrans" cxnId="{543BE3CF-5BBC-47AA-B552-B025F140D9D2}">
      <dgm:prSet/>
      <dgm:spPr/>
      <dgm:t>
        <a:bodyPr/>
        <a:lstStyle/>
        <a:p>
          <a:endParaRPr lang="en-US"/>
        </a:p>
      </dgm:t>
    </dgm:pt>
    <dgm:pt modelId="{94A000E5-3DDD-4128-A251-816435D41F19}" type="sibTrans" cxnId="{543BE3CF-5BBC-47AA-B552-B025F140D9D2}">
      <dgm:prSet/>
      <dgm:spPr/>
      <dgm:t>
        <a:bodyPr/>
        <a:lstStyle/>
        <a:p>
          <a:endParaRPr lang="en-US"/>
        </a:p>
      </dgm:t>
    </dgm:pt>
    <dgm:pt modelId="{A569FFFD-50D0-4286-AAA6-5F8C7C646D4A}">
      <dgm:prSet/>
      <dgm:spPr/>
      <dgm:t>
        <a:bodyPr/>
        <a:lstStyle/>
        <a:p>
          <a:r>
            <a:rPr lang="en-US"/>
            <a:t>Consider time of day, location of walk</a:t>
          </a:r>
        </a:p>
      </dgm:t>
    </dgm:pt>
    <dgm:pt modelId="{0B1505B0-8B19-4256-9320-1D45A2A7216A}" type="parTrans" cxnId="{21DFB55F-EDE0-443A-BB94-CB08362B6B7D}">
      <dgm:prSet/>
      <dgm:spPr/>
      <dgm:t>
        <a:bodyPr/>
        <a:lstStyle/>
        <a:p>
          <a:endParaRPr lang="en-US"/>
        </a:p>
      </dgm:t>
    </dgm:pt>
    <dgm:pt modelId="{2DAF842C-8B71-4509-985C-465C18F315A7}" type="sibTrans" cxnId="{21DFB55F-EDE0-443A-BB94-CB08362B6B7D}">
      <dgm:prSet/>
      <dgm:spPr/>
      <dgm:t>
        <a:bodyPr/>
        <a:lstStyle/>
        <a:p>
          <a:endParaRPr lang="en-US"/>
        </a:p>
      </dgm:t>
    </dgm:pt>
    <dgm:pt modelId="{34E40C24-3F77-4872-9738-140B4B9C974C}">
      <dgm:prSet/>
      <dgm:spPr/>
      <dgm:t>
        <a:bodyPr/>
        <a:lstStyle/>
        <a:p>
          <a:r>
            <a:rPr lang="en-US" dirty="0"/>
            <a:t>If an appropriate walker level, can work on reactivity training games</a:t>
          </a:r>
        </a:p>
      </dgm:t>
    </dgm:pt>
    <dgm:pt modelId="{BEFB451C-37E8-4DC3-A9A3-2135F56B26BA}" type="parTrans" cxnId="{C9B4E653-3085-4D7A-B52D-6DCF4181B450}">
      <dgm:prSet/>
      <dgm:spPr/>
      <dgm:t>
        <a:bodyPr/>
        <a:lstStyle/>
        <a:p>
          <a:endParaRPr lang="en-US"/>
        </a:p>
      </dgm:t>
    </dgm:pt>
    <dgm:pt modelId="{5C3C9C3B-E295-442C-9CD7-789F159DFE8D}" type="sibTrans" cxnId="{C9B4E653-3085-4D7A-B52D-6DCF4181B450}">
      <dgm:prSet/>
      <dgm:spPr/>
      <dgm:t>
        <a:bodyPr/>
        <a:lstStyle/>
        <a:p>
          <a:endParaRPr lang="en-US"/>
        </a:p>
      </dgm:t>
    </dgm:pt>
    <dgm:pt modelId="{FF0B8F7D-7277-4ADE-948F-C2ABA5C6BA05}" type="pres">
      <dgm:prSet presAssocID="{3B56A509-B5AD-4826-B99C-68FB8F16AD46}" presName="root" presStyleCnt="0">
        <dgm:presLayoutVars>
          <dgm:dir/>
          <dgm:resizeHandles val="exact"/>
        </dgm:presLayoutVars>
      </dgm:prSet>
      <dgm:spPr/>
    </dgm:pt>
    <dgm:pt modelId="{4EA516AE-762B-4ECB-B30F-6D321E9D30A0}" type="pres">
      <dgm:prSet presAssocID="{3C3CF248-1251-459A-91FA-C66C30C72E17}" presName="compNode" presStyleCnt="0"/>
      <dgm:spPr/>
    </dgm:pt>
    <dgm:pt modelId="{2AFDA45A-CF3C-4D39-8D58-D293087179A0}" type="pres">
      <dgm:prSet presAssocID="{3C3CF248-1251-459A-91FA-C66C30C72E17}" presName="bgRect" presStyleLbl="bgShp" presStyleIdx="0" presStyleCnt="4"/>
      <dgm:spPr/>
    </dgm:pt>
    <dgm:pt modelId="{2D93F331-63CF-4F99-B2AA-A2FF9F8E92E8}" type="pres">
      <dgm:prSet presAssocID="{3C3CF248-1251-459A-91FA-C66C30C72E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F9A4FBA-9556-4A07-9558-D0A688CF9C8E}" type="pres">
      <dgm:prSet presAssocID="{3C3CF248-1251-459A-91FA-C66C30C72E17}" presName="spaceRect" presStyleCnt="0"/>
      <dgm:spPr/>
    </dgm:pt>
    <dgm:pt modelId="{86CFDDC3-0459-476D-94AF-6376815511B2}" type="pres">
      <dgm:prSet presAssocID="{3C3CF248-1251-459A-91FA-C66C30C72E17}" presName="parTx" presStyleLbl="revTx" presStyleIdx="0" presStyleCnt="4">
        <dgm:presLayoutVars>
          <dgm:chMax val="0"/>
          <dgm:chPref val="0"/>
        </dgm:presLayoutVars>
      </dgm:prSet>
      <dgm:spPr/>
    </dgm:pt>
    <dgm:pt modelId="{902FADB7-0E1D-4F79-8BDB-B18DEC160C2E}" type="pres">
      <dgm:prSet presAssocID="{E9612561-8A1C-4DE1-BED2-4004D94DB4E7}" presName="sibTrans" presStyleCnt="0"/>
      <dgm:spPr/>
    </dgm:pt>
    <dgm:pt modelId="{60595814-688E-4B65-984D-E55C8DA61863}" type="pres">
      <dgm:prSet presAssocID="{777C55AF-ACE9-4E84-AF11-0F73722AE729}" presName="compNode" presStyleCnt="0"/>
      <dgm:spPr/>
    </dgm:pt>
    <dgm:pt modelId="{149A6804-5966-4582-A03B-3B9A4B53A382}" type="pres">
      <dgm:prSet presAssocID="{777C55AF-ACE9-4E84-AF11-0F73722AE729}" presName="bgRect" presStyleLbl="bgShp" presStyleIdx="1" presStyleCnt="4"/>
      <dgm:spPr/>
    </dgm:pt>
    <dgm:pt modelId="{365C98BA-7CDA-4C04-B097-DFB26030AFA6}" type="pres">
      <dgm:prSet presAssocID="{777C55AF-ACE9-4E84-AF11-0F73722AE7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erations &amp; Tailoring outline"/>
        </a:ext>
      </dgm:extLst>
    </dgm:pt>
    <dgm:pt modelId="{7FD765D9-B110-4B60-995B-5C672B6D254A}" type="pres">
      <dgm:prSet presAssocID="{777C55AF-ACE9-4E84-AF11-0F73722AE729}" presName="spaceRect" presStyleCnt="0"/>
      <dgm:spPr/>
    </dgm:pt>
    <dgm:pt modelId="{2413C3A2-C742-4C63-8F4E-8AE6A4CBC497}" type="pres">
      <dgm:prSet presAssocID="{777C55AF-ACE9-4E84-AF11-0F73722AE729}" presName="parTx" presStyleLbl="revTx" presStyleIdx="1" presStyleCnt="4">
        <dgm:presLayoutVars>
          <dgm:chMax val="0"/>
          <dgm:chPref val="0"/>
        </dgm:presLayoutVars>
      </dgm:prSet>
      <dgm:spPr/>
    </dgm:pt>
    <dgm:pt modelId="{261339DF-0CDB-4F0D-94FD-6B9FBC174065}" type="pres">
      <dgm:prSet presAssocID="{94A000E5-3DDD-4128-A251-816435D41F19}" presName="sibTrans" presStyleCnt="0"/>
      <dgm:spPr/>
    </dgm:pt>
    <dgm:pt modelId="{9C6A7906-6465-44CF-B023-18115202735C}" type="pres">
      <dgm:prSet presAssocID="{A569FFFD-50D0-4286-AAA6-5F8C7C646D4A}" presName="compNode" presStyleCnt="0"/>
      <dgm:spPr/>
    </dgm:pt>
    <dgm:pt modelId="{58CEF86D-015B-421C-BD16-22AB6CF92A8A}" type="pres">
      <dgm:prSet presAssocID="{A569FFFD-50D0-4286-AAA6-5F8C7C646D4A}" presName="bgRect" presStyleLbl="bgShp" presStyleIdx="2" presStyleCnt="4"/>
      <dgm:spPr/>
    </dgm:pt>
    <dgm:pt modelId="{C4941EF3-3C41-45DE-ADBB-05488F09C953}" type="pres">
      <dgm:prSet presAssocID="{A569FFFD-50D0-4286-AAA6-5F8C7C646D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e with solid fill"/>
        </a:ext>
      </dgm:extLst>
    </dgm:pt>
    <dgm:pt modelId="{F0396091-07B9-4C1E-9AF3-7232C1914593}" type="pres">
      <dgm:prSet presAssocID="{A569FFFD-50D0-4286-AAA6-5F8C7C646D4A}" presName="spaceRect" presStyleCnt="0"/>
      <dgm:spPr/>
    </dgm:pt>
    <dgm:pt modelId="{F5808CAF-F05E-4FD5-8672-3DC9BE05EA59}" type="pres">
      <dgm:prSet presAssocID="{A569FFFD-50D0-4286-AAA6-5F8C7C646D4A}" presName="parTx" presStyleLbl="revTx" presStyleIdx="2" presStyleCnt="4">
        <dgm:presLayoutVars>
          <dgm:chMax val="0"/>
          <dgm:chPref val="0"/>
        </dgm:presLayoutVars>
      </dgm:prSet>
      <dgm:spPr/>
    </dgm:pt>
    <dgm:pt modelId="{AA2EF9ED-41CC-4178-8088-608E58887058}" type="pres">
      <dgm:prSet presAssocID="{2DAF842C-8B71-4509-985C-465C18F315A7}" presName="sibTrans" presStyleCnt="0"/>
      <dgm:spPr/>
    </dgm:pt>
    <dgm:pt modelId="{A34999BE-E0FB-4859-8151-A91D42392C5F}" type="pres">
      <dgm:prSet presAssocID="{34E40C24-3F77-4872-9738-140B4B9C974C}" presName="compNode" presStyleCnt="0"/>
      <dgm:spPr/>
    </dgm:pt>
    <dgm:pt modelId="{820CBAC6-29A3-4B34-9127-0EB565E9B624}" type="pres">
      <dgm:prSet presAssocID="{34E40C24-3F77-4872-9738-140B4B9C974C}" presName="bgRect" presStyleLbl="bgShp" presStyleIdx="3" presStyleCnt="4"/>
      <dgm:spPr/>
    </dgm:pt>
    <dgm:pt modelId="{776DA2E1-0561-43AC-BD35-6BBF0785BA65}" type="pres">
      <dgm:prSet presAssocID="{34E40C24-3F77-4872-9738-140B4B9C97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ppy 2 outline"/>
        </a:ext>
      </dgm:extLst>
    </dgm:pt>
    <dgm:pt modelId="{050B68DB-9D20-4D8B-90C1-C164A0B7A333}" type="pres">
      <dgm:prSet presAssocID="{34E40C24-3F77-4872-9738-140B4B9C974C}" presName="spaceRect" presStyleCnt="0"/>
      <dgm:spPr/>
    </dgm:pt>
    <dgm:pt modelId="{D97C2D02-DA6F-4B3C-9931-D74EF6FB9AE3}" type="pres">
      <dgm:prSet presAssocID="{34E40C24-3F77-4872-9738-140B4B9C97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A11F017-E996-4EBE-A29B-75273F026975}" srcId="{3B56A509-B5AD-4826-B99C-68FB8F16AD46}" destId="{3C3CF248-1251-459A-91FA-C66C30C72E17}" srcOrd="0" destOrd="0" parTransId="{B0A2C878-83E6-4218-9AB1-9D3F6296BFAD}" sibTransId="{E9612561-8A1C-4DE1-BED2-4004D94DB4E7}"/>
    <dgm:cxn modelId="{21DFB55F-EDE0-443A-BB94-CB08362B6B7D}" srcId="{3B56A509-B5AD-4826-B99C-68FB8F16AD46}" destId="{A569FFFD-50D0-4286-AAA6-5F8C7C646D4A}" srcOrd="2" destOrd="0" parTransId="{0B1505B0-8B19-4256-9320-1D45A2A7216A}" sibTransId="{2DAF842C-8B71-4509-985C-465C18F315A7}"/>
    <dgm:cxn modelId="{6C6D6953-9E0D-4169-95D6-77BDDE783A3C}" type="presOf" srcId="{A569FFFD-50D0-4286-AAA6-5F8C7C646D4A}" destId="{F5808CAF-F05E-4FD5-8672-3DC9BE05EA59}" srcOrd="0" destOrd="0" presId="urn:microsoft.com/office/officeart/2018/2/layout/IconVerticalSolidList"/>
    <dgm:cxn modelId="{C9B4E653-3085-4D7A-B52D-6DCF4181B450}" srcId="{3B56A509-B5AD-4826-B99C-68FB8F16AD46}" destId="{34E40C24-3F77-4872-9738-140B4B9C974C}" srcOrd="3" destOrd="0" parTransId="{BEFB451C-37E8-4DC3-A9A3-2135F56B26BA}" sibTransId="{5C3C9C3B-E295-442C-9CD7-789F159DFE8D}"/>
    <dgm:cxn modelId="{E1126D82-F18A-4D42-9024-CAA15831662D}" type="presOf" srcId="{3C3CF248-1251-459A-91FA-C66C30C72E17}" destId="{86CFDDC3-0459-476D-94AF-6376815511B2}" srcOrd="0" destOrd="0" presId="urn:microsoft.com/office/officeart/2018/2/layout/IconVerticalSolidList"/>
    <dgm:cxn modelId="{072C2C87-FC86-4B9B-8895-13D631D9A71C}" type="presOf" srcId="{3B56A509-B5AD-4826-B99C-68FB8F16AD46}" destId="{FF0B8F7D-7277-4ADE-948F-C2ABA5C6BA05}" srcOrd="0" destOrd="0" presId="urn:microsoft.com/office/officeart/2018/2/layout/IconVerticalSolidList"/>
    <dgm:cxn modelId="{F49704B2-F6F0-4E43-AFB7-712D409B5E77}" type="presOf" srcId="{777C55AF-ACE9-4E84-AF11-0F73722AE729}" destId="{2413C3A2-C742-4C63-8F4E-8AE6A4CBC497}" srcOrd="0" destOrd="0" presId="urn:microsoft.com/office/officeart/2018/2/layout/IconVerticalSolidList"/>
    <dgm:cxn modelId="{8B7A46B5-57BA-4FA0-9B01-D4415689522B}" type="presOf" srcId="{34E40C24-3F77-4872-9738-140B4B9C974C}" destId="{D97C2D02-DA6F-4B3C-9931-D74EF6FB9AE3}" srcOrd="0" destOrd="0" presId="urn:microsoft.com/office/officeart/2018/2/layout/IconVerticalSolidList"/>
    <dgm:cxn modelId="{543BE3CF-5BBC-47AA-B552-B025F140D9D2}" srcId="{3B56A509-B5AD-4826-B99C-68FB8F16AD46}" destId="{777C55AF-ACE9-4E84-AF11-0F73722AE729}" srcOrd="1" destOrd="0" parTransId="{CB994D9F-6AD7-4A31-8B59-8399D31546D1}" sibTransId="{94A000E5-3DDD-4128-A251-816435D41F19}"/>
    <dgm:cxn modelId="{A8F1DECB-93CC-46DD-9489-7B20233BA5E6}" type="presParOf" srcId="{FF0B8F7D-7277-4ADE-948F-C2ABA5C6BA05}" destId="{4EA516AE-762B-4ECB-B30F-6D321E9D30A0}" srcOrd="0" destOrd="0" presId="urn:microsoft.com/office/officeart/2018/2/layout/IconVerticalSolidList"/>
    <dgm:cxn modelId="{AE7181BE-0FE6-40B6-B08B-1030BF12E9CE}" type="presParOf" srcId="{4EA516AE-762B-4ECB-B30F-6D321E9D30A0}" destId="{2AFDA45A-CF3C-4D39-8D58-D293087179A0}" srcOrd="0" destOrd="0" presId="urn:microsoft.com/office/officeart/2018/2/layout/IconVerticalSolidList"/>
    <dgm:cxn modelId="{6013DD56-1E92-4608-81D1-F71A1412BEF9}" type="presParOf" srcId="{4EA516AE-762B-4ECB-B30F-6D321E9D30A0}" destId="{2D93F331-63CF-4F99-B2AA-A2FF9F8E92E8}" srcOrd="1" destOrd="0" presId="urn:microsoft.com/office/officeart/2018/2/layout/IconVerticalSolidList"/>
    <dgm:cxn modelId="{A5EED54F-7A33-43CD-AAC5-1E743A4D01BB}" type="presParOf" srcId="{4EA516AE-762B-4ECB-B30F-6D321E9D30A0}" destId="{BF9A4FBA-9556-4A07-9558-D0A688CF9C8E}" srcOrd="2" destOrd="0" presId="urn:microsoft.com/office/officeart/2018/2/layout/IconVerticalSolidList"/>
    <dgm:cxn modelId="{489506EB-CE9E-4866-BD82-8F14B6871FC8}" type="presParOf" srcId="{4EA516AE-762B-4ECB-B30F-6D321E9D30A0}" destId="{86CFDDC3-0459-476D-94AF-6376815511B2}" srcOrd="3" destOrd="0" presId="urn:microsoft.com/office/officeart/2018/2/layout/IconVerticalSolidList"/>
    <dgm:cxn modelId="{29CA3F5E-FA79-461F-8ECB-35E4F57C218B}" type="presParOf" srcId="{FF0B8F7D-7277-4ADE-948F-C2ABA5C6BA05}" destId="{902FADB7-0E1D-4F79-8BDB-B18DEC160C2E}" srcOrd="1" destOrd="0" presId="urn:microsoft.com/office/officeart/2018/2/layout/IconVerticalSolidList"/>
    <dgm:cxn modelId="{A0EA8D7A-8F17-47CC-9552-BEAFC76D35A4}" type="presParOf" srcId="{FF0B8F7D-7277-4ADE-948F-C2ABA5C6BA05}" destId="{60595814-688E-4B65-984D-E55C8DA61863}" srcOrd="2" destOrd="0" presId="urn:microsoft.com/office/officeart/2018/2/layout/IconVerticalSolidList"/>
    <dgm:cxn modelId="{2F3D4784-F8CB-4B12-9AAF-2ABC1F07D427}" type="presParOf" srcId="{60595814-688E-4B65-984D-E55C8DA61863}" destId="{149A6804-5966-4582-A03B-3B9A4B53A382}" srcOrd="0" destOrd="0" presId="urn:microsoft.com/office/officeart/2018/2/layout/IconVerticalSolidList"/>
    <dgm:cxn modelId="{6511304A-2400-4004-A7C0-9EA69EEBF0E1}" type="presParOf" srcId="{60595814-688E-4B65-984D-E55C8DA61863}" destId="{365C98BA-7CDA-4C04-B097-DFB26030AFA6}" srcOrd="1" destOrd="0" presId="urn:microsoft.com/office/officeart/2018/2/layout/IconVerticalSolidList"/>
    <dgm:cxn modelId="{358FAE45-3E07-4B6C-B2BE-D93F9241E89A}" type="presParOf" srcId="{60595814-688E-4B65-984D-E55C8DA61863}" destId="{7FD765D9-B110-4B60-995B-5C672B6D254A}" srcOrd="2" destOrd="0" presId="urn:microsoft.com/office/officeart/2018/2/layout/IconVerticalSolidList"/>
    <dgm:cxn modelId="{BEDE2806-B4FA-4A6A-88E9-FB7ACA684CEE}" type="presParOf" srcId="{60595814-688E-4B65-984D-E55C8DA61863}" destId="{2413C3A2-C742-4C63-8F4E-8AE6A4CBC497}" srcOrd="3" destOrd="0" presId="urn:microsoft.com/office/officeart/2018/2/layout/IconVerticalSolidList"/>
    <dgm:cxn modelId="{1A4DE008-B074-432F-AEED-2C382F00E493}" type="presParOf" srcId="{FF0B8F7D-7277-4ADE-948F-C2ABA5C6BA05}" destId="{261339DF-0CDB-4F0D-94FD-6B9FBC174065}" srcOrd="3" destOrd="0" presId="urn:microsoft.com/office/officeart/2018/2/layout/IconVerticalSolidList"/>
    <dgm:cxn modelId="{CA5F7AC6-6D0F-4221-9DFA-18174D5D0C08}" type="presParOf" srcId="{FF0B8F7D-7277-4ADE-948F-C2ABA5C6BA05}" destId="{9C6A7906-6465-44CF-B023-18115202735C}" srcOrd="4" destOrd="0" presId="urn:microsoft.com/office/officeart/2018/2/layout/IconVerticalSolidList"/>
    <dgm:cxn modelId="{F31F4AE9-0F43-43F5-BE97-6B35FE6ADCF6}" type="presParOf" srcId="{9C6A7906-6465-44CF-B023-18115202735C}" destId="{58CEF86D-015B-421C-BD16-22AB6CF92A8A}" srcOrd="0" destOrd="0" presId="urn:microsoft.com/office/officeart/2018/2/layout/IconVerticalSolidList"/>
    <dgm:cxn modelId="{8F52AFAC-39BA-400E-9873-FDA85A4F7FB3}" type="presParOf" srcId="{9C6A7906-6465-44CF-B023-18115202735C}" destId="{C4941EF3-3C41-45DE-ADBB-05488F09C953}" srcOrd="1" destOrd="0" presId="urn:microsoft.com/office/officeart/2018/2/layout/IconVerticalSolidList"/>
    <dgm:cxn modelId="{588355BA-D769-42EA-BE93-8A5BEFA2BBBD}" type="presParOf" srcId="{9C6A7906-6465-44CF-B023-18115202735C}" destId="{F0396091-07B9-4C1E-9AF3-7232C1914593}" srcOrd="2" destOrd="0" presId="urn:microsoft.com/office/officeart/2018/2/layout/IconVerticalSolidList"/>
    <dgm:cxn modelId="{D538193C-B65F-46F0-9B99-875E9B2734EB}" type="presParOf" srcId="{9C6A7906-6465-44CF-B023-18115202735C}" destId="{F5808CAF-F05E-4FD5-8672-3DC9BE05EA59}" srcOrd="3" destOrd="0" presId="urn:microsoft.com/office/officeart/2018/2/layout/IconVerticalSolidList"/>
    <dgm:cxn modelId="{6EB77E78-B05A-4D90-BD9F-79B88903648A}" type="presParOf" srcId="{FF0B8F7D-7277-4ADE-948F-C2ABA5C6BA05}" destId="{AA2EF9ED-41CC-4178-8088-608E58887058}" srcOrd="5" destOrd="0" presId="urn:microsoft.com/office/officeart/2018/2/layout/IconVerticalSolidList"/>
    <dgm:cxn modelId="{29704FD7-A028-47B0-A777-CA74BCCC5FE9}" type="presParOf" srcId="{FF0B8F7D-7277-4ADE-948F-C2ABA5C6BA05}" destId="{A34999BE-E0FB-4859-8151-A91D42392C5F}" srcOrd="6" destOrd="0" presId="urn:microsoft.com/office/officeart/2018/2/layout/IconVerticalSolidList"/>
    <dgm:cxn modelId="{66EB2340-AFBC-4DD4-9187-9B19D83A3C94}" type="presParOf" srcId="{A34999BE-E0FB-4859-8151-A91D42392C5F}" destId="{820CBAC6-29A3-4B34-9127-0EB565E9B624}" srcOrd="0" destOrd="0" presId="urn:microsoft.com/office/officeart/2018/2/layout/IconVerticalSolidList"/>
    <dgm:cxn modelId="{766D0E29-84E0-4F9F-AE07-342BC11F54FD}" type="presParOf" srcId="{A34999BE-E0FB-4859-8151-A91D42392C5F}" destId="{776DA2E1-0561-43AC-BD35-6BBF0785BA65}" srcOrd="1" destOrd="0" presId="urn:microsoft.com/office/officeart/2018/2/layout/IconVerticalSolidList"/>
    <dgm:cxn modelId="{CDEE75EB-678F-4532-B6FA-C0BF2157B96A}" type="presParOf" srcId="{A34999BE-E0FB-4859-8151-A91D42392C5F}" destId="{050B68DB-9D20-4D8B-90C1-C164A0B7A333}" srcOrd="2" destOrd="0" presId="urn:microsoft.com/office/officeart/2018/2/layout/IconVerticalSolidList"/>
    <dgm:cxn modelId="{BDD02C44-7914-40C3-9CFD-66524760B456}" type="presParOf" srcId="{A34999BE-E0FB-4859-8151-A91D42392C5F}" destId="{D97C2D02-DA6F-4B3C-9931-D74EF6FB9A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A37CE7-F4F8-49CA-AE6E-5BD0EA418D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DE4019-2394-4FB2-9E1D-B47AD1C78230}">
      <dgm:prSet/>
      <dgm:spPr/>
      <dgm:t>
        <a:bodyPr/>
        <a:lstStyle/>
        <a:p>
          <a:r>
            <a:rPr lang="en-US"/>
            <a:t>Often seen the most in kennel or in “red zone”</a:t>
          </a:r>
        </a:p>
      </dgm:t>
    </dgm:pt>
    <dgm:pt modelId="{C8CD158D-2DFB-4678-9FB1-A013C142D53B}" type="parTrans" cxnId="{E23AC39B-17C2-4020-8E74-281D89BD484A}">
      <dgm:prSet/>
      <dgm:spPr/>
      <dgm:t>
        <a:bodyPr/>
        <a:lstStyle/>
        <a:p>
          <a:endParaRPr lang="en-US"/>
        </a:p>
      </dgm:t>
    </dgm:pt>
    <dgm:pt modelId="{C764D95E-E3C5-4A8E-A4F1-BBF3D12914E2}" type="sibTrans" cxnId="{E23AC39B-17C2-4020-8E74-281D89BD484A}">
      <dgm:prSet/>
      <dgm:spPr/>
      <dgm:t>
        <a:bodyPr/>
        <a:lstStyle/>
        <a:p>
          <a:endParaRPr lang="en-US"/>
        </a:p>
      </dgm:t>
    </dgm:pt>
    <dgm:pt modelId="{056F2E46-2731-466F-A617-7910AF656A89}">
      <dgm:prSet/>
      <dgm:spPr/>
      <dgm:t>
        <a:bodyPr/>
        <a:lstStyle/>
        <a:p>
          <a:r>
            <a:rPr lang="en-US"/>
            <a:t>Jumping, mouthing, leash biting, humping</a:t>
          </a:r>
        </a:p>
      </dgm:t>
    </dgm:pt>
    <dgm:pt modelId="{C74DF996-EC59-4329-8167-5BFBA292D652}" type="parTrans" cxnId="{F87F6535-6CD6-41D3-A815-342EA6879F63}">
      <dgm:prSet/>
      <dgm:spPr/>
      <dgm:t>
        <a:bodyPr/>
        <a:lstStyle/>
        <a:p>
          <a:endParaRPr lang="en-US"/>
        </a:p>
      </dgm:t>
    </dgm:pt>
    <dgm:pt modelId="{6D3DFCFD-4F40-480D-BB57-89221FA625C2}" type="sibTrans" cxnId="{F87F6535-6CD6-41D3-A815-342EA6879F63}">
      <dgm:prSet/>
      <dgm:spPr/>
      <dgm:t>
        <a:bodyPr/>
        <a:lstStyle/>
        <a:p>
          <a:endParaRPr lang="en-US"/>
        </a:p>
      </dgm:t>
    </dgm:pt>
    <dgm:pt modelId="{CF4DFC45-642D-4C00-9917-4F097ACA02A0}">
      <dgm:prSet/>
      <dgm:spPr/>
      <dgm:t>
        <a:bodyPr/>
        <a:lstStyle/>
        <a:p>
          <a:r>
            <a:rPr lang="en-US"/>
            <a:t>Often motivated by excitement or anxiety</a:t>
          </a:r>
        </a:p>
      </dgm:t>
    </dgm:pt>
    <dgm:pt modelId="{F39AF463-F4DC-47FA-8EA6-2BC382FA3CF2}" type="parTrans" cxnId="{457D8072-7788-43BF-ADB2-94E2CACA9175}">
      <dgm:prSet/>
      <dgm:spPr/>
      <dgm:t>
        <a:bodyPr/>
        <a:lstStyle/>
        <a:p>
          <a:endParaRPr lang="en-US"/>
        </a:p>
      </dgm:t>
    </dgm:pt>
    <dgm:pt modelId="{E9255259-0CEC-490E-AF31-AFD27B627080}" type="sibTrans" cxnId="{457D8072-7788-43BF-ADB2-94E2CACA9175}">
      <dgm:prSet/>
      <dgm:spPr/>
      <dgm:t>
        <a:bodyPr/>
        <a:lstStyle/>
        <a:p>
          <a:endParaRPr lang="en-US"/>
        </a:p>
      </dgm:t>
    </dgm:pt>
    <dgm:pt modelId="{2B734D5E-6F71-4E33-8F2B-AF45C0CABB90}" type="pres">
      <dgm:prSet presAssocID="{8EA37CE7-F4F8-49CA-AE6E-5BD0EA418D97}" presName="linear" presStyleCnt="0">
        <dgm:presLayoutVars>
          <dgm:animLvl val="lvl"/>
          <dgm:resizeHandles val="exact"/>
        </dgm:presLayoutVars>
      </dgm:prSet>
      <dgm:spPr/>
    </dgm:pt>
    <dgm:pt modelId="{06A039FC-4ED2-4D7A-8E33-0B4A047C5520}" type="pres">
      <dgm:prSet presAssocID="{18DE4019-2394-4FB2-9E1D-B47AD1C782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3E854B-F9BB-4AE0-9734-4B75F36C245A}" type="pres">
      <dgm:prSet presAssocID="{C764D95E-E3C5-4A8E-A4F1-BBF3D12914E2}" presName="spacer" presStyleCnt="0"/>
      <dgm:spPr/>
    </dgm:pt>
    <dgm:pt modelId="{72221C5F-5AD0-4A8A-BC71-19CE6AF38C27}" type="pres">
      <dgm:prSet presAssocID="{056F2E46-2731-466F-A617-7910AF656A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0309F83-824B-49FE-9A08-DB9EDC0D8C88}" type="pres">
      <dgm:prSet presAssocID="{6D3DFCFD-4F40-480D-BB57-89221FA625C2}" presName="spacer" presStyleCnt="0"/>
      <dgm:spPr/>
    </dgm:pt>
    <dgm:pt modelId="{DF4171A9-5EA8-4279-973B-62B4104B3202}" type="pres">
      <dgm:prSet presAssocID="{CF4DFC45-642D-4C00-9917-4F097ACA02A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8EA126-2368-4A35-A8CC-A75E8118B0F8}" type="presOf" srcId="{8EA37CE7-F4F8-49CA-AE6E-5BD0EA418D97}" destId="{2B734D5E-6F71-4E33-8F2B-AF45C0CABB90}" srcOrd="0" destOrd="0" presId="urn:microsoft.com/office/officeart/2005/8/layout/vList2"/>
    <dgm:cxn modelId="{1401AB2A-970A-4070-91F5-FD8FC48B93F0}" type="presOf" srcId="{056F2E46-2731-466F-A617-7910AF656A89}" destId="{72221C5F-5AD0-4A8A-BC71-19CE6AF38C27}" srcOrd="0" destOrd="0" presId="urn:microsoft.com/office/officeart/2005/8/layout/vList2"/>
    <dgm:cxn modelId="{F87F6535-6CD6-41D3-A815-342EA6879F63}" srcId="{8EA37CE7-F4F8-49CA-AE6E-5BD0EA418D97}" destId="{056F2E46-2731-466F-A617-7910AF656A89}" srcOrd="1" destOrd="0" parTransId="{C74DF996-EC59-4329-8167-5BFBA292D652}" sibTransId="{6D3DFCFD-4F40-480D-BB57-89221FA625C2}"/>
    <dgm:cxn modelId="{8F294E71-988C-48B7-A670-25EE742440B7}" type="presOf" srcId="{18DE4019-2394-4FB2-9E1D-B47AD1C78230}" destId="{06A039FC-4ED2-4D7A-8E33-0B4A047C5520}" srcOrd="0" destOrd="0" presId="urn:microsoft.com/office/officeart/2005/8/layout/vList2"/>
    <dgm:cxn modelId="{457D8072-7788-43BF-ADB2-94E2CACA9175}" srcId="{8EA37CE7-F4F8-49CA-AE6E-5BD0EA418D97}" destId="{CF4DFC45-642D-4C00-9917-4F097ACA02A0}" srcOrd="2" destOrd="0" parTransId="{F39AF463-F4DC-47FA-8EA6-2BC382FA3CF2}" sibTransId="{E9255259-0CEC-490E-AF31-AFD27B627080}"/>
    <dgm:cxn modelId="{E23AC39B-17C2-4020-8E74-281D89BD484A}" srcId="{8EA37CE7-F4F8-49CA-AE6E-5BD0EA418D97}" destId="{18DE4019-2394-4FB2-9E1D-B47AD1C78230}" srcOrd="0" destOrd="0" parTransId="{C8CD158D-2DFB-4678-9FB1-A013C142D53B}" sibTransId="{C764D95E-E3C5-4A8E-A4F1-BBF3D12914E2}"/>
    <dgm:cxn modelId="{BA7A1AB9-5A8C-4E45-B48F-7A5B13FFAA0C}" type="presOf" srcId="{CF4DFC45-642D-4C00-9917-4F097ACA02A0}" destId="{DF4171A9-5EA8-4279-973B-62B4104B3202}" srcOrd="0" destOrd="0" presId="urn:microsoft.com/office/officeart/2005/8/layout/vList2"/>
    <dgm:cxn modelId="{E02777B5-D480-45BD-AE73-7F93F6B01E31}" type="presParOf" srcId="{2B734D5E-6F71-4E33-8F2B-AF45C0CABB90}" destId="{06A039FC-4ED2-4D7A-8E33-0B4A047C5520}" srcOrd="0" destOrd="0" presId="urn:microsoft.com/office/officeart/2005/8/layout/vList2"/>
    <dgm:cxn modelId="{753FD08F-9CD9-49CE-AD7C-996FF690FB1D}" type="presParOf" srcId="{2B734D5E-6F71-4E33-8F2B-AF45C0CABB90}" destId="{C93E854B-F9BB-4AE0-9734-4B75F36C245A}" srcOrd="1" destOrd="0" presId="urn:microsoft.com/office/officeart/2005/8/layout/vList2"/>
    <dgm:cxn modelId="{960C34FF-D1E4-41F8-9FD3-31ABDA72D73A}" type="presParOf" srcId="{2B734D5E-6F71-4E33-8F2B-AF45C0CABB90}" destId="{72221C5F-5AD0-4A8A-BC71-19CE6AF38C27}" srcOrd="2" destOrd="0" presId="urn:microsoft.com/office/officeart/2005/8/layout/vList2"/>
    <dgm:cxn modelId="{D0EC3A66-F085-4B30-A247-D3F88A2EBA80}" type="presParOf" srcId="{2B734D5E-6F71-4E33-8F2B-AF45C0CABB90}" destId="{40309F83-824B-49FE-9A08-DB9EDC0D8C88}" srcOrd="3" destOrd="0" presId="urn:microsoft.com/office/officeart/2005/8/layout/vList2"/>
    <dgm:cxn modelId="{4B47E8DD-52C0-47A6-8B57-7198C6766EB6}" type="presParOf" srcId="{2B734D5E-6F71-4E33-8F2B-AF45C0CABB90}" destId="{DF4171A9-5EA8-4279-973B-62B4104B32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56A509-B5AD-4826-B99C-68FB8F16AD4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3CF248-1251-459A-91FA-C66C30C72E17}">
      <dgm:prSet/>
      <dgm:spPr/>
      <dgm:t>
        <a:bodyPr/>
        <a:lstStyle/>
        <a:p>
          <a:r>
            <a:rPr lang="en-US" dirty="0"/>
            <a:t>Offer calming and decompressing activities</a:t>
          </a:r>
        </a:p>
      </dgm:t>
    </dgm:pt>
    <dgm:pt modelId="{B0A2C878-83E6-4218-9AB1-9D3F6296BFAD}" type="parTrans" cxnId="{CA11F017-E996-4EBE-A29B-75273F026975}">
      <dgm:prSet/>
      <dgm:spPr/>
      <dgm:t>
        <a:bodyPr/>
        <a:lstStyle/>
        <a:p>
          <a:endParaRPr lang="en-US"/>
        </a:p>
      </dgm:t>
    </dgm:pt>
    <dgm:pt modelId="{E9612561-8A1C-4DE1-BED2-4004D94DB4E7}" type="sibTrans" cxnId="{CA11F017-E996-4EBE-A29B-75273F026975}">
      <dgm:prSet/>
      <dgm:spPr/>
      <dgm:t>
        <a:bodyPr/>
        <a:lstStyle/>
        <a:p>
          <a:endParaRPr lang="en-US"/>
        </a:p>
      </dgm:t>
    </dgm:pt>
    <dgm:pt modelId="{777C55AF-ACE9-4E84-AF11-0F73722AE729}">
      <dgm:prSet/>
      <dgm:spPr/>
      <dgm:t>
        <a:bodyPr/>
        <a:lstStyle/>
        <a:p>
          <a:r>
            <a:rPr lang="en-US" dirty="0"/>
            <a:t>Avoid extended exciting activities, take breaks during play</a:t>
          </a:r>
        </a:p>
      </dgm:t>
    </dgm:pt>
    <dgm:pt modelId="{CB994D9F-6AD7-4A31-8B59-8399D31546D1}" type="parTrans" cxnId="{543BE3CF-5BBC-47AA-B552-B025F140D9D2}">
      <dgm:prSet/>
      <dgm:spPr/>
      <dgm:t>
        <a:bodyPr/>
        <a:lstStyle/>
        <a:p>
          <a:endParaRPr lang="en-US"/>
        </a:p>
      </dgm:t>
    </dgm:pt>
    <dgm:pt modelId="{94A000E5-3DDD-4128-A251-816435D41F19}" type="sibTrans" cxnId="{543BE3CF-5BBC-47AA-B552-B025F140D9D2}">
      <dgm:prSet/>
      <dgm:spPr/>
      <dgm:t>
        <a:bodyPr/>
        <a:lstStyle/>
        <a:p>
          <a:endParaRPr lang="en-US"/>
        </a:p>
      </dgm:t>
    </dgm:pt>
    <dgm:pt modelId="{A569FFFD-50D0-4286-AAA6-5F8C7C646D4A}">
      <dgm:prSet/>
      <dgm:spPr/>
      <dgm:t>
        <a:bodyPr/>
        <a:lstStyle/>
        <a:p>
          <a:r>
            <a:rPr lang="en-US" dirty="0"/>
            <a:t>Ensure consistency with  handling</a:t>
          </a:r>
        </a:p>
      </dgm:t>
    </dgm:pt>
    <dgm:pt modelId="{0B1505B0-8B19-4256-9320-1D45A2A7216A}" type="parTrans" cxnId="{21DFB55F-EDE0-443A-BB94-CB08362B6B7D}">
      <dgm:prSet/>
      <dgm:spPr/>
      <dgm:t>
        <a:bodyPr/>
        <a:lstStyle/>
        <a:p>
          <a:endParaRPr lang="en-US"/>
        </a:p>
      </dgm:t>
    </dgm:pt>
    <dgm:pt modelId="{2DAF842C-8B71-4509-985C-465C18F315A7}" type="sibTrans" cxnId="{21DFB55F-EDE0-443A-BB94-CB08362B6B7D}">
      <dgm:prSet/>
      <dgm:spPr/>
      <dgm:t>
        <a:bodyPr/>
        <a:lstStyle/>
        <a:p>
          <a:endParaRPr lang="en-US"/>
        </a:p>
      </dgm:t>
    </dgm:pt>
    <dgm:pt modelId="{34E40C24-3F77-4872-9738-140B4B9C974C}">
      <dgm:prSet/>
      <dgm:spPr/>
      <dgm:t>
        <a:bodyPr/>
        <a:lstStyle/>
        <a:p>
          <a:r>
            <a:rPr lang="en-US" dirty="0"/>
            <a:t>Often benefit from impulse control training games with trained volunteers</a:t>
          </a:r>
        </a:p>
      </dgm:t>
    </dgm:pt>
    <dgm:pt modelId="{BEFB451C-37E8-4DC3-A9A3-2135F56B26BA}" type="parTrans" cxnId="{C9B4E653-3085-4D7A-B52D-6DCF4181B450}">
      <dgm:prSet/>
      <dgm:spPr/>
      <dgm:t>
        <a:bodyPr/>
        <a:lstStyle/>
        <a:p>
          <a:endParaRPr lang="en-US"/>
        </a:p>
      </dgm:t>
    </dgm:pt>
    <dgm:pt modelId="{5C3C9C3B-E295-442C-9CD7-789F159DFE8D}" type="sibTrans" cxnId="{C9B4E653-3085-4D7A-B52D-6DCF4181B450}">
      <dgm:prSet/>
      <dgm:spPr/>
      <dgm:t>
        <a:bodyPr/>
        <a:lstStyle/>
        <a:p>
          <a:endParaRPr lang="en-US"/>
        </a:p>
      </dgm:t>
    </dgm:pt>
    <dgm:pt modelId="{FF0B8F7D-7277-4ADE-948F-C2ABA5C6BA05}" type="pres">
      <dgm:prSet presAssocID="{3B56A509-B5AD-4826-B99C-68FB8F16AD46}" presName="root" presStyleCnt="0">
        <dgm:presLayoutVars>
          <dgm:dir/>
          <dgm:resizeHandles val="exact"/>
        </dgm:presLayoutVars>
      </dgm:prSet>
      <dgm:spPr/>
    </dgm:pt>
    <dgm:pt modelId="{4EA516AE-762B-4ECB-B30F-6D321E9D30A0}" type="pres">
      <dgm:prSet presAssocID="{3C3CF248-1251-459A-91FA-C66C30C72E17}" presName="compNode" presStyleCnt="0"/>
      <dgm:spPr/>
    </dgm:pt>
    <dgm:pt modelId="{2AFDA45A-CF3C-4D39-8D58-D293087179A0}" type="pres">
      <dgm:prSet presAssocID="{3C3CF248-1251-459A-91FA-C66C30C72E17}" presName="bgRect" presStyleLbl="bgShp" presStyleIdx="0" presStyleCnt="4"/>
      <dgm:spPr/>
    </dgm:pt>
    <dgm:pt modelId="{2D93F331-63CF-4F99-B2AA-A2FF9F8E92E8}" type="pres">
      <dgm:prSet presAssocID="{3C3CF248-1251-459A-91FA-C66C30C72E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Brain with solid fill"/>
        </a:ext>
      </dgm:extLst>
    </dgm:pt>
    <dgm:pt modelId="{BF9A4FBA-9556-4A07-9558-D0A688CF9C8E}" type="pres">
      <dgm:prSet presAssocID="{3C3CF248-1251-459A-91FA-C66C30C72E17}" presName="spaceRect" presStyleCnt="0"/>
      <dgm:spPr/>
    </dgm:pt>
    <dgm:pt modelId="{86CFDDC3-0459-476D-94AF-6376815511B2}" type="pres">
      <dgm:prSet presAssocID="{3C3CF248-1251-459A-91FA-C66C30C72E17}" presName="parTx" presStyleLbl="revTx" presStyleIdx="0" presStyleCnt="4">
        <dgm:presLayoutVars>
          <dgm:chMax val="0"/>
          <dgm:chPref val="0"/>
        </dgm:presLayoutVars>
      </dgm:prSet>
      <dgm:spPr/>
    </dgm:pt>
    <dgm:pt modelId="{902FADB7-0E1D-4F79-8BDB-B18DEC160C2E}" type="pres">
      <dgm:prSet presAssocID="{E9612561-8A1C-4DE1-BED2-4004D94DB4E7}" presName="sibTrans" presStyleCnt="0"/>
      <dgm:spPr/>
    </dgm:pt>
    <dgm:pt modelId="{60595814-688E-4B65-984D-E55C8DA61863}" type="pres">
      <dgm:prSet presAssocID="{777C55AF-ACE9-4E84-AF11-0F73722AE729}" presName="compNode" presStyleCnt="0"/>
      <dgm:spPr/>
    </dgm:pt>
    <dgm:pt modelId="{149A6804-5966-4582-A03B-3B9A4B53A382}" type="pres">
      <dgm:prSet presAssocID="{777C55AF-ACE9-4E84-AF11-0F73722AE729}" presName="bgRect" presStyleLbl="bgShp" presStyleIdx="1" presStyleCnt="4"/>
      <dgm:spPr/>
    </dgm:pt>
    <dgm:pt modelId="{365C98BA-7CDA-4C04-B097-DFB26030AFA6}" type="pres">
      <dgm:prSet presAssocID="{777C55AF-ACE9-4E84-AF11-0F73722AE7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7FD765D9-B110-4B60-995B-5C672B6D254A}" type="pres">
      <dgm:prSet presAssocID="{777C55AF-ACE9-4E84-AF11-0F73722AE729}" presName="spaceRect" presStyleCnt="0"/>
      <dgm:spPr/>
    </dgm:pt>
    <dgm:pt modelId="{2413C3A2-C742-4C63-8F4E-8AE6A4CBC497}" type="pres">
      <dgm:prSet presAssocID="{777C55AF-ACE9-4E84-AF11-0F73722AE729}" presName="parTx" presStyleLbl="revTx" presStyleIdx="1" presStyleCnt="4">
        <dgm:presLayoutVars>
          <dgm:chMax val="0"/>
          <dgm:chPref val="0"/>
        </dgm:presLayoutVars>
      </dgm:prSet>
      <dgm:spPr/>
    </dgm:pt>
    <dgm:pt modelId="{261339DF-0CDB-4F0D-94FD-6B9FBC174065}" type="pres">
      <dgm:prSet presAssocID="{94A000E5-3DDD-4128-A251-816435D41F19}" presName="sibTrans" presStyleCnt="0"/>
      <dgm:spPr/>
    </dgm:pt>
    <dgm:pt modelId="{9C6A7906-6465-44CF-B023-18115202735C}" type="pres">
      <dgm:prSet presAssocID="{A569FFFD-50D0-4286-AAA6-5F8C7C646D4A}" presName="compNode" presStyleCnt="0"/>
      <dgm:spPr/>
    </dgm:pt>
    <dgm:pt modelId="{58CEF86D-015B-421C-BD16-22AB6CF92A8A}" type="pres">
      <dgm:prSet presAssocID="{A569FFFD-50D0-4286-AAA6-5F8C7C646D4A}" presName="bgRect" presStyleLbl="bgShp" presStyleIdx="2" presStyleCnt="4"/>
      <dgm:spPr/>
    </dgm:pt>
    <dgm:pt modelId="{C4941EF3-3C41-45DE-ADBB-05488F09C953}" type="pres">
      <dgm:prSet presAssocID="{A569FFFD-50D0-4286-AAA6-5F8C7C646D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F0396091-07B9-4C1E-9AF3-7232C1914593}" type="pres">
      <dgm:prSet presAssocID="{A569FFFD-50D0-4286-AAA6-5F8C7C646D4A}" presName="spaceRect" presStyleCnt="0"/>
      <dgm:spPr/>
    </dgm:pt>
    <dgm:pt modelId="{F5808CAF-F05E-4FD5-8672-3DC9BE05EA59}" type="pres">
      <dgm:prSet presAssocID="{A569FFFD-50D0-4286-AAA6-5F8C7C646D4A}" presName="parTx" presStyleLbl="revTx" presStyleIdx="2" presStyleCnt="4">
        <dgm:presLayoutVars>
          <dgm:chMax val="0"/>
          <dgm:chPref val="0"/>
        </dgm:presLayoutVars>
      </dgm:prSet>
      <dgm:spPr/>
    </dgm:pt>
    <dgm:pt modelId="{AA2EF9ED-41CC-4178-8088-608E58887058}" type="pres">
      <dgm:prSet presAssocID="{2DAF842C-8B71-4509-985C-465C18F315A7}" presName="sibTrans" presStyleCnt="0"/>
      <dgm:spPr/>
    </dgm:pt>
    <dgm:pt modelId="{A34999BE-E0FB-4859-8151-A91D42392C5F}" type="pres">
      <dgm:prSet presAssocID="{34E40C24-3F77-4872-9738-140B4B9C974C}" presName="compNode" presStyleCnt="0"/>
      <dgm:spPr/>
    </dgm:pt>
    <dgm:pt modelId="{820CBAC6-29A3-4B34-9127-0EB565E9B624}" type="pres">
      <dgm:prSet presAssocID="{34E40C24-3F77-4872-9738-140B4B9C974C}" presName="bgRect" presStyleLbl="bgShp" presStyleIdx="3" presStyleCnt="4"/>
      <dgm:spPr/>
    </dgm:pt>
    <dgm:pt modelId="{776DA2E1-0561-43AC-BD35-6BBF0785BA65}" type="pres">
      <dgm:prSet presAssocID="{34E40C24-3F77-4872-9738-140B4B9C97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ppy 2 outline"/>
        </a:ext>
      </dgm:extLst>
    </dgm:pt>
    <dgm:pt modelId="{050B68DB-9D20-4D8B-90C1-C164A0B7A333}" type="pres">
      <dgm:prSet presAssocID="{34E40C24-3F77-4872-9738-140B4B9C974C}" presName="spaceRect" presStyleCnt="0"/>
      <dgm:spPr/>
    </dgm:pt>
    <dgm:pt modelId="{D97C2D02-DA6F-4B3C-9931-D74EF6FB9AE3}" type="pres">
      <dgm:prSet presAssocID="{34E40C24-3F77-4872-9738-140B4B9C974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A11F017-E996-4EBE-A29B-75273F026975}" srcId="{3B56A509-B5AD-4826-B99C-68FB8F16AD46}" destId="{3C3CF248-1251-459A-91FA-C66C30C72E17}" srcOrd="0" destOrd="0" parTransId="{B0A2C878-83E6-4218-9AB1-9D3F6296BFAD}" sibTransId="{E9612561-8A1C-4DE1-BED2-4004D94DB4E7}"/>
    <dgm:cxn modelId="{21DFB55F-EDE0-443A-BB94-CB08362B6B7D}" srcId="{3B56A509-B5AD-4826-B99C-68FB8F16AD46}" destId="{A569FFFD-50D0-4286-AAA6-5F8C7C646D4A}" srcOrd="2" destOrd="0" parTransId="{0B1505B0-8B19-4256-9320-1D45A2A7216A}" sibTransId="{2DAF842C-8B71-4509-985C-465C18F315A7}"/>
    <dgm:cxn modelId="{6C6D6953-9E0D-4169-95D6-77BDDE783A3C}" type="presOf" srcId="{A569FFFD-50D0-4286-AAA6-5F8C7C646D4A}" destId="{F5808CAF-F05E-4FD5-8672-3DC9BE05EA59}" srcOrd="0" destOrd="0" presId="urn:microsoft.com/office/officeart/2018/2/layout/IconVerticalSolidList"/>
    <dgm:cxn modelId="{C9B4E653-3085-4D7A-B52D-6DCF4181B450}" srcId="{3B56A509-B5AD-4826-B99C-68FB8F16AD46}" destId="{34E40C24-3F77-4872-9738-140B4B9C974C}" srcOrd="3" destOrd="0" parTransId="{BEFB451C-37E8-4DC3-A9A3-2135F56B26BA}" sibTransId="{5C3C9C3B-E295-442C-9CD7-789F159DFE8D}"/>
    <dgm:cxn modelId="{E1126D82-F18A-4D42-9024-CAA15831662D}" type="presOf" srcId="{3C3CF248-1251-459A-91FA-C66C30C72E17}" destId="{86CFDDC3-0459-476D-94AF-6376815511B2}" srcOrd="0" destOrd="0" presId="urn:microsoft.com/office/officeart/2018/2/layout/IconVerticalSolidList"/>
    <dgm:cxn modelId="{072C2C87-FC86-4B9B-8895-13D631D9A71C}" type="presOf" srcId="{3B56A509-B5AD-4826-B99C-68FB8F16AD46}" destId="{FF0B8F7D-7277-4ADE-948F-C2ABA5C6BA05}" srcOrd="0" destOrd="0" presId="urn:microsoft.com/office/officeart/2018/2/layout/IconVerticalSolidList"/>
    <dgm:cxn modelId="{F49704B2-F6F0-4E43-AFB7-712D409B5E77}" type="presOf" srcId="{777C55AF-ACE9-4E84-AF11-0F73722AE729}" destId="{2413C3A2-C742-4C63-8F4E-8AE6A4CBC497}" srcOrd="0" destOrd="0" presId="urn:microsoft.com/office/officeart/2018/2/layout/IconVerticalSolidList"/>
    <dgm:cxn modelId="{8B7A46B5-57BA-4FA0-9B01-D4415689522B}" type="presOf" srcId="{34E40C24-3F77-4872-9738-140B4B9C974C}" destId="{D97C2D02-DA6F-4B3C-9931-D74EF6FB9AE3}" srcOrd="0" destOrd="0" presId="urn:microsoft.com/office/officeart/2018/2/layout/IconVerticalSolidList"/>
    <dgm:cxn modelId="{543BE3CF-5BBC-47AA-B552-B025F140D9D2}" srcId="{3B56A509-B5AD-4826-B99C-68FB8F16AD46}" destId="{777C55AF-ACE9-4E84-AF11-0F73722AE729}" srcOrd="1" destOrd="0" parTransId="{CB994D9F-6AD7-4A31-8B59-8399D31546D1}" sibTransId="{94A000E5-3DDD-4128-A251-816435D41F19}"/>
    <dgm:cxn modelId="{A8F1DECB-93CC-46DD-9489-7B20233BA5E6}" type="presParOf" srcId="{FF0B8F7D-7277-4ADE-948F-C2ABA5C6BA05}" destId="{4EA516AE-762B-4ECB-B30F-6D321E9D30A0}" srcOrd="0" destOrd="0" presId="urn:microsoft.com/office/officeart/2018/2/layout/IconVerticalSolidList"/>
    <dgm:cxn modelId="{AE7181BE-0FE6-40B6-B08B-1030BF12E9CE}" type="presParOf" srcId="{4EA516AE-762B-4ECB-B30F-6D321E9D30A0}" destId="{2AFDA45A-CF3C-4D39-8D58-D293087179A0}" srcOrd="0" destOrd="0" presId="urn:microsoft.com/office/officeart/2018/2/layout/IconVerticalSolidList"/>
    <dgm:cxn modelId="{6013DD56-1E92-4608-81D1-F71A1412BEF9}" type="presParOf" srcId="{4EA516AE-762B-4ECB-B30F-6D321E9D30A0}" destId="{2D93F331-63CF-4F99-B2AA-A2FF9F8E92E8}" srcOrd="1" destOrd="0" presId="urn:microsoft.com/office/officeart/2018/2/layout/IconVerticalSolidList"/>
    <dgm:cxn modelId="{A5EED54F-7A33-43CD-AAC5-1E743A4D01BB}" type="presParOf" srcId="{4EA516AE-762B-4ECB-B30F-6D321E9D30A0}" destId="{BF9A4FBA-9556-4A07-9558-D0A688CF9C8E}" srcOrd="2" destOrd="0" presId="urn:microsoft.com/office/officeart/2018/2/layout/IconVerticalSolidList"/>
    <dgm:cxn modelId="{489506EB-CE9E-4866-BD82-8F14B6871FC8}" type="presParOf" srcId="{4EA516AE-762B-4ECB-B30F-6D321E9D30A0}" destId="{86CFDDC3-0459-476D-94AF-6376815511B2}" srcOrd="3" destOrd="0" presId="urn:microsoft.com/office/officeart/2018/2/layout/IconVerticalSolidList"/>
    <dgm:cxn modelId="{29CA3F5E-FA79-461F-8ECB-35E4F57C218B}" type="presParOf" srcId="{FF0B8F7D-7277-4ADE-948F-C2ABA5C6BA05}" destId="{902FADB7-0E1D-4F79-8BDB-B18DEC160C2E}" srcOrd="1" destOrd="0" presId="urn:microsoft.com/office/officeart/2018/2/layout/IconVerticalSolidList"/>
    <dgm:cxn modelId="{A0EA8D7A-8F17-47CC-9552-BEAFC76D35A4}" type="presParOf" srcId="{FF0B8F7D-7277-4ADE-948F-C2ABA5C6BA05}" destId="{60595814-688E-4B65-984D-E55C8DA61863}" srcOrd="2" destOrd="0" presId="urn:microsoft.com/office/officeart/2018/2/layout/IconVerticalSolidList"/>
    <dgm:cxn modelId="{2F3D4784-F8CB-4B12-9AAF-2ABC1F07D427}" type="presParOf" srcId="{60595814-688E-4B65-984D-E55C8DA61863}" destId="{149A6804-5966-4582-A03B-3B9A4B53A382}" srcOrd="0" destOrd="0" presId="urn:microsoft.com/office/officeart/2018/2/layout/IconVerticalSolidList"/>
    <dgm:cxn modelId="{6511304A-2400-4004-A7C0-9EA69EEBF0E1}" type="presParOf" srcId="{60595814-688E-4B65-984D-E55C8DA61863}" destId="{365C98BA-7CDA-4C04-B097-DFB26030AFA6}" srcOrd="1" destOrd="0" presId="urn:microsoft.com/office/officeart/2018/2/layout/IconVerticalSolidList"/>
    <dgm:cxn modelId="{358FAE45-3E07-4B6C-B2BE-D93F9241E89A}" type="presParOf" srcId="{60595814-688E-4B65-984D-E55C8DA61863}" destId="{7FD765D9-B110-4B60-995B-5C672B6D254A}" srcOrd="2" destOrd="0" presId="urn:microsoft.com/office/officeart/2018/2/layout/IconVerticalSolidList"/>
    <dgm:cxn modelId="{BEDE2806-B4FA-4A6A-88E9-FB7ACA684CEE}" type="presParOf" srcId="{60595814-688E-4B65-984D-E55C8DA61863}" destId="{2413C3A2-C742-4C63-8F4E-8AE6A4CBC497}" srcOrd="3" destOrd="0" presId="urn:microsoft.com/office/officeart/2018/2/layout/IconVerticalSolidList"/>
    <dgm:cxn modelId="{1A4DE008-B074-432F-AEED-2C382F00E493}" type="presParOf" srcId="{FF0B8F7D-7277-4ADE-948F-C2ABA5C6BA05}" destId="{261339DF-0CDB-4F0D-94FD-6B9FBC174065}" srcOrd="3" destOrd="0" presId="urn:microsoft.com/office/officeart/2018/2/layout/IconVerticalSolidList"/>
    <dgm:cxn modelId="{CA5F7AC6-6D0F-4221-9DFA-18174D5D0C08}" type="presParOf" srcId="{FF0B8F7D-7277-4ADE-948F-C2ABA5C6BA05}" destId="{9C6A7906-6465-44CF-B023-18115202735C}" srcOrd="4" destOrd="0" presId="urn:microsoft.com/office/officeart/2018/2/layout/IconVerticalSolidList"/>
    <dgm:cxn modelId="{F31F4AE9-0F43-43F5-BE97-6B35FE6ADCF6}" type="presParOf" srcId="{9C6A7906-6465-44CF-B023-18115202735C}" destId="{58CEF86D-015B-421C-BD16-22AB6CF92A8A}" srcOrd="0" destOrd="0" presId="urn:microsoft.com/office/officeart/2018/2/layout/IconVerticalSolidList"/>
    <dgm:cxn modelId="{8F52AFAC-39BA-400E-9873-FDA85A4F7FB3}" type="presParOf" srcId="{9C6A7906-6465-44CF-B023-18115202735C}" destId="{C4941EF3-3C41-45DE-ADBB-05488F09C953}" srcOrd="1" destOrd="0" presId="urn:microsoft.com/office/officeart/2018/2/layout/IconVerticalSolidList"/>
    <dgm:cxn modelId="{588355BA-D769-42EA-BE93-8A5BEFA2BBBD}" type="presParOf" srcId="{9C6A7906-6465-44CF-B023-18115202735C}" destId="{F0396091-07B9-4C1E-9AF3-7232C1914593}" srcOrd="2" destOrd="0" presId="urn:microsoft.com/office/officeart/2018/2/layout/IconVerticalSolidList"/>
    <dgm:cxn modelId="{D538193C-B65F-46F0-9B99-875E9B2734EB}" type="presParOf" srcId="{9C6A7906-6465-44CF-B023-18115202735C}" destId="{F5808CAF-F05E-4FD5-8672-3DC9BE05EA59}" srcOrd="3" destOrd="0" presId="urn:microsoft.com/office/officeart/2018/2/layout/IconVerticalSolidList"/>
    <dgm:cxn modelId="{6EB77E78-B05A-4D90-BD9F-79B88903648A}" type="presParOf" srcId="{FF0B8F7D-7277-4ADE-948F-C2ABA5C6BA05}" destId="{AA2EF9ED-41CC-4178-8088-608E58887058}" srcOrd="5" destOrd="0" presId="urn:microsoft.com/office/officeart/2018/2/layout/IconVerticalSolidList"/>
    <dgm:cxn modelId="{29704FD7-A028-47B0-A777-CA74BCCC5FE9}" type="presParOf" srcId="{FF0B8F7D-7277-4ADE-948F-C2ABA5C6BA05}" destId="{A34999BE-E0FB-4859-8151-A91D42392C5F}" srcOrd="6" destOrd="0" presId="urn:microsoft.com/office/officeart/2018/2/layout/IconVerticalSolidList"/>
    <dgm:cxn modelId="{66EB2340-AFBC-4DD4-9187-9B19D83A3C94}" type="presParOf" srcId="{A34999BE-E0FB-4859-8151-A91D42392C5F}" destId="{820CBAC6-29A3-4B34-9127-0EB565E9B624}" srcOrd="0" destOrd="0" presId="urn:microsoft.com/office/officeart/2018/2/layout/IconVerticalSolidList"/>
    <dgm:cxn modelId="{766D0E29-84E0-4F9F-AE07-342BC11F54FD}" type="presParOf" srcId="{A34999BE-E0FB-4859-8151-A91D42392C5F}" destId="{776DA2E1-0561-43AC-BD35-6BBF0785BA65}" srcOrd="1" destOrd="0" presId="urn:microsoft.com/office/officeart/2018/2/layout/IconVerticalSolidList"/>
    <dgm:cxn modelId="{CDEE75EB-678F-4532-B6FA-C0BF2157B96A}" type="presParOf" srcId="{A34999BE-E0FB-4859-8151-A91D42392C5F}" destId="{050B68DB-9D20-4D8B-90C1-C164A0B7A333}" srcOrd="2" destOrd="0" presId="urn:microsoft.com/office/officeart/2018/2/layout/IconVerticalSolidList"/>
    <dgm:cxn modelId="{BDD02C44-7914-40C3-9CFD-66524760B456}" type="presParOf" srcId="{A34999BE-E0FB-4859-8151-A91D42392C5F}" destId="{D97C2D02-DA6F-4B3C-9931-D74EF6FB9A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r>
            <a:rPr lang="en-US" dirty="0"/>
            <a:t>Identify the motivation or emotional driver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r>
            <a:rPr lang="en-US" dirty="0"/>
            <a:t>Create a management plan to reduce rehearsal of behavior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1E74D8DF-8E45-4365-A180-5D2F6B3BE18D}">
      <dgm:prSet/>
      <dgm:spPr/>
      <dgm:t>
        <a:bodyPr/>
        <a:lstStyle/>
        <a:p>
          <a:r>
            <a:rPr lang="en-US" dirty="0"/>
            <a:t>Teach the dog a replacement behavior</a:t>
          </a:r>
        </a:p>
      </dgm:t>
    </dgm:pt>
    <dgm:pt modelId="{19734369-5CC9-44E7-AD0D-1CEB0485B8D3}" type="parTrans" cxnId="{FA5F1553-29CF-46F5-9B7B-7149878C1314}">
      <dgm:prSet/>
      <dgm:spPr/>
      <dgm:t>
        <a:bodyPr/>
        <a:lstStyle/>
        <a:p>
          <a:endParaRPr lang="en-US"/>
        </a:p>
      </dgm:t>
    </dgm:pt>
    <dgm:pt modelId="{62B96303-1F4D-4945-8A3E-84054986B63D}" type="sibTrans" cxnId="{FA5F1553-29CF-46F5-9B7B-7149878C1314}">
      <dgm:prSet/>
      <dgm:spPr/>
      <dgm:t>
        <a:bodyPr/>
        <a:lstStyle/>
        <a:p>
          <a:endParaRPr lang="en-US"/>
        </a:p>
      </dgm:t>
    </dgm:pt>
    <dgm:pt modelId="{97764268-1D85-4B2B-996A-9EEEE7EFFE30}">
      <dgm:prSet/>
      <dgm:spPr/>
      <dgm:t>
        <a:bodyPr/>
        <a:lstStyle/>
        <a:p>
          <a:r>
            <a:rPr lang="en-US" dirty="0"/>
            <a:t>If fear based, pair trigger with reinforcement</a:t>
          </a:r>
        </a:p>
      </dgm:t>
    </dgm:pt>
    <dgm:pt modelId="{8220D90A-1742-428B-AD24-8EDF2A7667AB}" type="parTrans" cxnId="{65AAFAC1-446E-47D1-BAD9-49B9728D3D39}">
      <dgm:prSet/>
      <dgm:spPr/>
      <dgm:t>
        <a:bodyPr/>
        <a:lstStyle/>
        <a:p>
          <a:endParaRPr lang="en-US"/>
        </a:p>
      </dgm:t>
    </dgm:pt>
    <dgm:pt modelId="{F21E4DE2-1BF5-4EEB-8F4F-5C16645C29D6}" type="sibTrans" cxnId="{65AAFAC1-446E-47D1-BAD9-49B9728D3D39}">
      <dgm:prSet/>
      <dgm:spPr/>
      <dgm:t>
        <a:bodyPr/>
        <a:lstStyle/>
        <a:p>
          <a:endParaRPr lang="en-US"/>
        </a:p>
      </dgm:t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F9C43CC5-38CF-4199-8782-3E7FFA952956}" type="pres">
      <dgm:prSet presAssocID="{ECE45773-C984-4645-AE0C-EB8A267C2E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96F731F8-2C26-456E-9455-A4B1351E8D8D}" type="pres">
      <dgm:prSet presAssocID="{5EBE1EAF-3A8C-43D8-92CE-A48BA0CA0B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4D3F40-82BE-414F-BFF9-C5B07091A983}" type="pres">
      <dgm:prSet presAssocID="{0B8FF76F-C4D4-4C55-AAB2-3D4A2286BE88}" presName="spacer" presStyleCnt="0"/>
      <dgm:spPr/>
    </dgm:pt>
    <dgm:pt modelId="{3B740DAA-BA0E-4278-A095-AE92C138B12E}" type="pres">
      <dgm:prSet presAssocID="{97764268-1D85-4B2B-996A-9EEEE7EFFE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35F682-4A26-44E7-A56C-5DC86AB2B032}" type="pres">
      <dgm:prSet presAssocID="{F21E4DE2-1BF5-4EEB-8F4F-5C16645C29D6}" presName="spacer" presStyleCnt="0"/>
      <dgm:spPr/>
    </dgm:pt>
    <dgm:pt modelId="{9FD295ED-67EE-4BBC-A6E2-9D5BA314492D}" type="pres">
      <dgm:prSet presAssocID="{1E74D8DF-8E45-4365-A180-5D2F6B3BE1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E7FA06-6AD9-4AC7-B47A-15A76A667A4A}" type="presOf" srcId="{77F11905-7C93-4CAF-A283-E8AC2882B57B}" destId="{BFF857CA-1758-4705-821B-4B5D96640273}" srcOrd="0" destOrd="0" presId="urn:microsoft.com/office/officeart/2005/8/layout/vList2"/>
    <dgm:cxn modelId="{764D0C0D-8C7E-48B0-8896-ADC6AC5C3055}" type="presOf" srcId="{5EBE1EAF-3A8C-43D8-92CE-A48BA0CA0B85}" destId="{96F731F8-2C26-456E-9455-A4B1351E8D8D}" srcOrd="0" destOrd="0" presId="urn:microsoft.com/office/officeart/2005/8/layout/vList2"/>
    <dgm:cxn modelId="{2C91B92D-75B2-4C6E-9F5B-F9282CB7CD2F}" type="presOf" srcId="{1E74D8DF-8E45-4365-A180-5D2F6B3BE18D}" destId="{9FD295ED-67EE-4BBC-A6E2-9D5BA314492D}" srcOrd="0" destOrd="0" presId="urn:microsoft.com/office/officeart/2005/8/layout/vList2"/>
    <dgm:cxn modelId="{36F4D634-EB6E-4253-A6CF-F37DD60072EB}" srcId="{77F11905-7C93-4CAF-A283-E8AC2882B57B}" destId="{5EBE1EAF-3A8C-43D8-92CE-A48BA0CA0B85}" srcOrd="1" destOrd="0" parTransId="{3191E4E0-71BE-4CD6-8146-D56ED6DBBA90}" sibTransId="{0B8FF76F-C4D4-4C55-AAB2-3D4A2286BE88}"/>
    <dgm:cxn modelId="{FA5F1553-29CF-46F5-9B7B-7149878C1314}" srcId="{77F11905-7C93-4CAF-A283-E8AC2882B57B}" destId="{1E74D8DF-8E45-4365-A180-5D2F6B3BE18D}" srcOrd="3" destOrd="0" parTransId="{19734369-5CC9-44E7-AD0D-1CEB0485B8D3}" sibTransId="{62B96303-1F4D-4945-8A3E-84054986B63D}"/>
    <dgm:cxn modelId="{4C6F9E74-BFB4-48BA-AECF-11E1F26AA204}" type="presOf" srcId="{97764268-1D85-4B2B-996A-9EEEE7EFFE30}" destId="{3B740DAA-BA0E-4278-A095-AE92C138B12E}" srcOrd="0" destOrd="0" presId="urn:microsoft.com/office/officeart/2005/8/layout/vList2"/>
    <dgm:cxn modelId="{0117B97E-BE0D-479F-B335-0CFADAFB3EFC}" type="presOf" srcId="{ECE45773-C984-4645-AE0C-EB8A267C2EF3}" destId="{F9C43CC5-38CF-4199-8782-3E7FFA952956}" srcOrd="0" destOrd="0" presId="urn:microsoft.com/office/officeart/2005/8/layout/vList2"/>
    <dgm:cxn modelId="{7EDD939D-87E2-4449-8303-C55EB1ACADE2}" srcId="{77F11905-7C93-4CAF-A283-E8AC2882B57B}" destId="{ECE45773-C984-4645-AE0C-EB8A267C2EF3}" srcOrd="0" destOrd="0" parTransId="{C484BC68-8FB6-4C59-9660-13BEF04750B9}" sibTransId="{C234109F-C34F-4D33-B661-58C4584F6B3C}"/>
    <dgm:cxn modelId="{65AAFAC1-446E-47D1-BAD9-49B9728D3D39}" srcId="{77F11905-7C93-4CAF-A283-E8AC2882B57B}" destId="{97764268-1D85-4B2B-996A-9EEEE7EFFE30}" srcOrd="2" destOrd="0" parTransId="{8220D90A-1742-428B-AD24-8EDF2A7667AB}" sibTransId="{F21E4DE2-1BF5-4EEB-8F4F-5C16645C29D6}"/>
    <dgm:cxn modelId="{107D366B-72DE-4E8A-A382-B904451D53EF}" type="presParOf" srcId="{BFF857CA-1758-4705-821B-4B5D96640273}" destId="{F9C43CC5-38CF-4199-8782-3E7FFA952956}" srcOrd="0" destOrd="0" presId="urn:microsoft.com/office/officeart/2005/8/layout/vList2"/>
    <dgm:cxn modelId="{C0352D17-5E75-4860-B33F-8B3C860A98A1}" type="presParOf" srcId="{BFF857CA-1758-4705-821B-4B5D96640273}" destId="{A04ADC09-C719-463B-8697-708D215AD3AD}" srcOrd="1" destOrd="0" presId="urn:microsoft.com/office/officeart/2005/8/layout/vList2"/>
    <dgm:cxn modelId="{C31B6755-D898-49A2-B254-86CFB202A918}" type="presParOf" srcId="{BFF857CA-1758-4705-821B-4B5D96640273}" destId="{96F731F8-2C26-456E-9455-A4B1351E8D8D}" srcOrd="2" destOrd="0" presId="urn:microsoft.com/office/officeart/2005/8/layout/vList2"/>
    <dgm:cxn modelId="{0AB51443-DE61-4719-B032-2440EB4998B7}" type="presParOf" srcId="{BFF857CA-1758-4705-821B-4B5D96640273}" destId="{E54D3F40-82BE-414F-BFF9-C5B07091A983}" srcOrd="3" destOrd="0" presId="urn:microsoft.com/office/officeart/2005/8/layout/vList2"/>
    <dgm:cxn modelId="{67E4D263-587E-468D-BF93-993B7C75FC96}" type="presParOf" srcId="{BFF857CA-1758-4705-821B-4B5D96640273}" destId="{3B740DAA-BA0E-4278-A095-AE92C138B12E}" srcOrd="4" destOrd="0" presId="urn:microsoft.com/office/officeart/2005/8/layout/vList2"/>
    <dgm:cxn modelId="{CD164D71-837A-497B-BEFC-40A60577E009}" type="presParOf" srcId="{BFF857CA-1758-4705-821B-4B5D96640273}" destId="{AE35F682-4A26-44E7-A56C-5DC86AB2B032}" srcOrd="5" destOrd="0" presId="urn:microsoft.com/office/officeart/2005/8/layout/vList2"/>
    <dgm:cxn modelId="{3F8EB24F-28AD-4410-BC4F-30164729545A}" type="presParOf" srcId="{BFF857CA-1758-4705-821B-4B5D96640273}" destId="{9FD295ED-67EE-4BBC-A6E2-9D5BA31449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Positive Reinforcement? (R+)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The addition of a reinforcer contingent on a behavior that increases the likelihood of that behavior occurring in the future. 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17DBD050-3BBB-42D0-87EE-77057F7707D2}">
      <dgm:prSet/>
      <dgm:spPr/>
      <dgm:t>
        <a:bodyPr/>
        <a:lstStyle/>
        <a:p>
          <a:endParaRPr lang="en-US" dirty="0"/>
        </a:p>
      </dgm:t>
    </dgm:pt>
    <dgm:pt modelId="{22A5D966-7572-48ED-A5C6-D36BAC2FD885}" type="parTrans" cxnId="{4DD72D35-838F-422F-91E7-0053F3F98E6A}">
      <dgm:prSet/>
      <dgm:spPr/>
      <dgm:t>
        <a:bodyPr/>
        <a:lstStyle/>
        <a:p>
          <a:endParaRPr lang="en-US"/>
        </a:p>
      </dgm:t>
    </dgm:pt>
    <dgm:pt modelId="{54C059CA-3C64-4B95-AFE9-3E04BEB60FC2}" type="sibTrans" cxnId="{4DD72D35-838F-422F-91E7-0053F3F98E6A}">
      <dgm:prSet/>
      <dgm:spPr/>
      <dgm:t>
        <a:bodyPr/>
        <a:lstStyle/>
        <a:p>
          <a:endParaRPr lang="en-US"/>
        </a:p>
      </dgm:t>
    </dgm:pt>
    <dgm:pt modelId="{84DDE41F-63F5-40FE-9A41-F48DDF5E2E22}">
      <dgm:prSet/>
      <dgm:spPr/>
      <dgm:t>
        <a:bodyPr/>
        <a:lstStyle/>
        <a:p>
          <a:r>
            <a:rPr lang="en-US" b="0" dirty="0"/>
            <a:t>Providing a primary reinforcer, such as food, when a dog does something that we like or want them to continue doing</a:t>
          </a:r>
        </a:p>
      </dgm:t>
    </dgm:pt>
    <dgm:pt modelId="{C3C213E7-7863-4C72-93EC-5D03D0D35E51}" type="parTrans" cxnId="{D2205B9A-5421-4AEF-B9CC-C2F15954FD83}">
      <dgm:prSet/>
      <dgm:spPr/>
      <dgm:t>
        <a:bodyPr/>
        <a:lstStyle/>
        <a:p>
          <a:endParaRPr lang="en-US"/>
        </a:p>
      </dgm:t>
    </dgm:pt>
    <dgm:pt modelId="{83BC78CF-01AE-4346-982B-4F529B603767}" type="sibTrans" cxnId="{D2205B9A-5421-4AEF-B9CC-C2F15954FD83}">
      <dgm:prSet/>
      <dgm:spPr/>
      <dgm:t>
        <a:bodyPr/>
        <a:lstStyle/>
        <a:p>
          <a:endParaRPr lang="en-US"/>
        </a:p>
      </dgm:t>
    </dgm:pt>
    <dgm:pt modelId="{56EF60F2-6F77-4A63-AE29-0BF8ABC1EFE5}">
      <dgm:prSet/>
      <dgm:spPr/>
      <dgm:t>
        <a:bodyPr/>
        <a:lstStyle/>
        <a:p>
          <a:r>
            <a:rPr lang="en-US" b="0" dirty="0"/>
            <a:t>Reinforcers can also include toys, play or praise</a:t>
          </a:r>
        </a:p>
      </dgm:t>
    </dgm:pt>
    <dgm:pt modelId="{F894F80C-D2E0-47C8-98B2-AA5719651C57}" type="parTrans" cxnId="{037A2A9A-EEE0-47F3-B408-4396E2DAAB9F}">
      <dgm:prSet/>
      <dgm:spPr/>
    </dgm:pt>
    <dgm:pt modelId="{6E44098A-C9E3-488D-9A8C-D45C4DD022CF}" type="sibTrans" cxnId="{037A2A9A-EEE0-47F3-B408-4396E2DAAB9F}">
      <dgm:prSet/>
      <dgm:spPr/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4DD72D35-838F-422F-91E7-0053F3F98E6A}" srcId="{38514967-C62A-489D-83EC-8A6193792A00}" destId="{17DBD050-3BBB-42D0-87EE-77057F7707D2}" srcOrd="3" destOrd="0" parTransId="{22A5D966-7572-48ED-A5C6-D36BAC2FD885}" sibTransId="{54C059CA-3C64-4B95-AFE9-3E04BEB60FC2}"/>
    <dgm:cxn modelId="{6E4BAE3A-B253-40F9-AE87-02AB16854408}" type="presOf" srcId="{17DBD050-3BBB-42D0-87EE-77057F7707D2}" destId="{F0DA84DF-AD99-4C5E-AF7A-309A6BED6EA8}" srcOrd="0" destOrd="3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037A2A9A-EEE0-47F3-B408-4396E2DAAB9F}" srcId="{38514967-C62A-489D-83EC-8A6193792A00}" destId="{56EF60F2-6F77-4A63-AE29-0BF8ABC1EFE5}" srcOrd="2" destOrd="0" parTransId="{F894F80C-D2E0-47C8-98B2-AA5719651C57}" sibTransId="{6E44098A-C9E3-488D-9A8C-D45C4DD022CF}"/>
    <dgm:cxn modelId="{D2205B9A-5421-4AEF-B9CC-C2F15954FD83}" srcId="{38514967-C62A-489D-83EC-8A6193792A00}" destId="{84DDE41F-63F5-40FE-9A41-F48DDF5E2E22}" srcOrd="1" destOrd="0" parTransId="{C3C213E7-7863-4C72-93EC-5D03D0D35E51}" sibTransId="{83BC78CF-01AE-4346-982B-4F529B603767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8F153CA7-6396-4647-BFF4-DFB079949F8D}" type="presOf" srcId="{56EF60F2-6F77-4A63-AE29-0BF8ABC1EFE5}" destId="{F0DA84DF-AD99-4C5E-AF7A-309A6BED6EA8}" srcOrd="0" destOrd="2" presId="urn:microsoft.com/office/officeart/2005/8/layout/list1"/>
    <dgm:cxn modelId="{DC796AAD-4007-445D-8B45-222DFA018E0C}" type="presOf" srcId="{84DDE41F-63F5-40FE-9A41-F48DDF5E2E22}" destId="{F0DA84DF-AD99-4C5E-AF7A-309A6BED6EA8}" srcOrd="0" destOrd="1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Why do we use R+?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Broadly considered the most ethical way to teach an animal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17DBD050-3BBB-42D0-87EE-77057F7707D2}">
      <dgm:prSet/>
      <dgm:spPr/>
      <dgm:t>
        <a:bodyPr/>
        <a:lstStyle/>
        <a:p>
          <a:endParaRPr lang="en-US" dirty="0"/>
        </a:p>
      </dgm:t>
    </dgm:pt>
    <dgm:pt modelId="{22A5D966-7572-48ED-A5C6-D36BAC2FD885}" type="parTrans" cxnId="{4DD72D35-838F-422F-91E7-0053F3F98E6A}">
      <dgm:prSet/>
      <dgm:spPr/>
      <dgm:t>
        <a:bodyPr/>
        <a:lstStyle/>
        <a:p>
          <a:endParaRPr lang="en-US"/>
        </a:p>
      </dgm:t>
    </dgm:pt>
    <dgm:pt modelId="{54C059CA-3C64-4B95-AFE9-3E04BEB60FC2}" type="sibTrans" cxnId="{4DD72D35-838F-422F-91E7-0053F3F98E6A}">
      <dgm:prSet/>
      <dgm:spPr/>
      <dgm:t>
        <a:bodyPr/>
        <a:lstStyle/>
        <a:p>
          <a:endParaRPr lang="en-US"/>
        </a:p>
      </dgm:t>
    </dgm:pt>
    <dgm:pt modelId="{4D26F98B-9712-416A-BDFD-043B9A381A00}">
      <dgm:prSet/>
      <dgm:spPr/>
      <dgm:t>
        <a:bodyPr/>
        <a:lstStyle/>
        <a:p>
          <a:r>
            <a:rPr lang="en-US" b="0" dirty="0"/>
            <a:t>Positive reinforcement enables us to build a healthy relationship and gain trust from the dogs we’re working with</a:t>
          </a:r>
        </a:p>
      </dgm:t>
    </dgm:pt>
    <dgm:pt modelId="{03215FA8-36E9-4982-8196-0C7966F91816}" type="parTrans" cxnId="{9519207F-35C7-4565-B89F-C5B32C03BB9B}">
      <dgm:prSet/>
      <dgm:spPr/>
      <dgm:t>
        <a:bodyPr/>
        <a:lstStyle/>
        <a:p>
          <a:endParaRPr lang="en-US"/>
        </a:p>
      </dgm:t>
    </dgm:pt>
    <dgm:pt modelId="{A17B71AD-9120-4498-8600-001022EFA0B6}" type="sibTrans" cxnId="{9519207F-35C7-4565-B89F-C5B32C03BB9B}">
      <dgm:prSet/>
      <dgm:spPr/>
      <dgm:t>
        <a:bodyPr/>
        <a:lstStyle/>
        <a:p>
          <a:endParaRPr lang="en-US"/>
        </a:p>
      </dgm:t>
    </dgm:pt>
    <dgm:pt modelId="{CFCAA05C-B06E-47C0-8687-C46EF9178A4B}">
      <dgm:prSet/>
      <dgm:spPr/>
      <dgm:t>
        <a:bodyPr/>
        <a:lstStyle/>
        <a:p>
          <a:r>
            <a:rPr lang="en-US" b="0" dirty="0"/>
            <a:t>Creates clear communication to the animal to tell them what behaviors we like to see, often through a mark and reward system</a:t>
          </a:r>
        </a:p>
      </dgm:t>
    </dgm:pt>
    <dgm:pt modelId="{16E682A5-CBF5-4490-A70C-BD9406122670}" type="parTrans" cxnId="{918235E2-F123-4BCA-AF19-1F6C75075693}">
      <dgm:prSet/>
      <dgm:spPr/>
      <dgm:t>
        <a:bodyPr/>
        <a:lstStyle/>
        <a:p>
          <a:endParaRPr lang="en-US"/>
        </a:p>
      </dgm:t>
    </dgm:pt>
    <dgm:pt modelId="{16D691DC-2C00-4273-939A-785B1E727AF7}" type="sibTrans" cxnId="{918235E2-F123-4BCA-AF19-1F6C75075693}">
      <dgm:prSet/>
      <dgm:spPr/>
      <dgm:t>
        <a:bodyPr/>
        <a:lstStyle/>
        <a:p>
          <a:endParaRPr lang="en-US"/>
        </a:p>
      </dgm:t>
    </dgm:pt>
    <dgm:pt modelId="{4ED7D8FD-54D5-47BC-AB7B-FE978D7A1159}">
      <dgm:prSet/>
      <dgm:spPr/>
      <dgm:t>
        <a:bodyPr/>
        <a:lstStyle/>
        <a:p>
          <a:r>
            <a:rPr lang="en-US" b="0" dirty="0"/>
            <a:t>Increases an animal’s behavioral repertoire so they can communicate with use in ways that are safe and functional</a:t>
          </a:r>
        </a:p>
      </dgm:t>
    </dgm:pt>
    <dgm:pt modelId="{2F56F46E-EF31-428E-81BF-AEB26707ED39}" type="parTrans" cxnId="{1BEDCE87-BFE0-4C27-8F9C-F930F231B52F}">
      <dgm:prSet/>
      <dgm:spPr/>
      <dgm:t>
        <a:bodyPr/>
        <a:lstStyle/>
        <a:p>
          <a:endParaRPr lang="en-US"/>
        </a:p>
      </dgm:t>
    </dgm:pt>
    <dgm:pt modelId="{DD0B8C46-D1A2-45B5-8F5E-FC0C1389FFA7}" type="sibTrans" cxnId="{1BEDCE87-BFE0-4C27-8F9C-F930F231B52F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4DD72D35-838F-422F-91E7-0053F3F98E6A}" srcId="{38514967-C62A-489D-83EC-8A6193792A00}" destId="{17DBD050-3BBB-42D0-87EE-77057F7707D2}" srcOrd="4" destOrd="0" parTransId="{22A5D966-7572-48ED-A5C6-D36BAC2FD885}" sibTransId="{54C059CA-3C64-4B95-AFE9-3E04BEB60FC2}"/>
    <dgm:cxn modelId="{6E4BAE3A-B253-40F9-AE87-02AB16854408}" type="presOf" srcId="{17DBD050-3BBB-42D0-87EE-77057F7707D2}" destId="{F0DA84DF-AD99-4C5E-AF7A-309A6BED6EA8}" srcOrd="0" destOrd="4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9519207F-35C7-4565-B89F-C5B32C03BB9B}" srcId="{38514967-C62A-489D-83EC-8A6193792A00}" destId="{4D26F98B-9712-416A-BDFD-043B9A381A00}" srcOrd="3" destOrd="0" parTransId="{03215FA8-36E9-4982-8196-0C7966F91816}" sibTransId="{A17B71AD-9120-4498-8600-001022EFA0B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1BEDCE87-BFE0-4C27-8F9C-F930F231B52F}" srcId="{38514967-C62A-489D-83EC-8A6193792A00}" destId="{4ED7D8FD-54D5-47BC-AB7B-FE978D7A1159}" srcOrd="2" destOrd="0" parTransId="{2F56F46E-EF31-428E-81BF-AEB26707ED39}" sibTransId="{DD0B8C46-D1A2-45B5-8F5E-FC0C1389FFA7}"/>
    <dgm:cxn modelId="{47727B9A-DE69-4EC7-8F56-BF9CCB6761B4}" type="presOf" srcId="{4D26F98B-9712-416A-BDFD-043B9A381A00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918235E2-F123-4BCA-AF19-1F6C75075693}" srcId="{38514967-C62A-489D-83EC-8A6193792A00}" destId="{CFCAA05C-B06E-47C0-8687-C46EF9178A4B}" srcOrd="1" destOrd="0" parTransId="{16E682A5-CBF5-4490-A70C-BD9406122670}" sibTransId="{16D691DC-2C00-4273-939A-785B1E727AF7}"/>
    <dgm:cxn modelId="{BAE3B5EA-B499-4A20-990C-9A39D4764C9E}" type="presOf" srcId="{CFCAA05C-B06E-47C0-8687-C46EF9178A4B}" destId="{F0DA84DF-AD99-4C5E-AF7A-309A6BED6EA8}" srcOrd="0" destOrd="1" presId="urn:microsoft.com/office/officeart/2005/8/layout/list1"/>
    <dgm:cxn modelId="{65DA00F9-9625-49BD-A774-7802DE9EF65A}" type="presOf" srcId="{4ED7D8FD-54D5-47BC-AB7B-FE978D7A1159}" destId="{F0DA84DF-AD99-4C5E-AF7A-309A6BED6EA8}" srcOrd="0" destOrd="2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an aversive?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An aversive is any stimulus that a dog finds unpleasant or uncomfortable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17DBD050-3BBB-42D0-87EE-77057F7707D2}">
      <dgm:prSet/>
      <dgm:spPr/>
      <dgm:t>
        <a:bodyPr/>
        <a:lstStyle/>
        <a:p>
          <a:endParaRPr lang="en-US" dirty="0"/>
        </a:p>
      </dgm:t>
    </dgm:pt>
    <dgm:pt modelId="{22A5D966-7572-48ED-A5C6-D36BAC2FD885}" type="parTrans" cxnId="{4DD72D35-838F-422F-91E7-0053F3F98E6A}">
      <dgm:prSet/>
      <dgm:spPr/>
      <dgm:t>
        <a:bodyPr/>
        <a:lstStyle/>
        <a:p>
          <a:endParaRPr lang="en-US"/>
        </a:p>
      </dgm:t>
    </dgm:pt>
    <dgm:pt modelId="{54C059CA-3C64-4B95-AFE9-3E04BEB60FC2}" type="sibTrans" cxnId="{4DD72D35-838F-422F-91E7-0053F3F98E6A}">
      <dgm:prSet/>
      <dgm:spPr/>
      <dgm:t>
        <a:bodyPr/>
        <a:lstStyle/>
        <a:p>
          <a:endParaRPr lang="en-US"/>
        </a:p>
      </dgm:t>
    </dgm:pt>
    <dgm:pt modelId="{10991F91-CA53-4427-B0E1-8A2AA86872A7}">
      <dgm:prSet/>
      <dgm:spPr/>
      <dgm:t>
        <a:bodyPr/>
        <a:lstStyle/>
        <a:p>
          <a:r>
            <a:rPr lang="en-US" b="0" dirty="0"/>
            <a:t>In training, this can range from a loud noise, to tools like a shock or prong collar</a:t>
          </a:r>
        </a:p>
      </dgm:t>
    </dgm:pt>
    <dgm:pt modelId="{69BFE104-7492-4974-8F30-1D836C64D77D}" type="parTrans" cxnId="{65DE7CF4-DBF2-47B8-907A-A8621F0C5873}">
      <dgm:prSet/>
      <dgm:spPr/>
      <dgm:t>
        <a:bodyPr/>
        <a:lstStyle/>
        <a:p>
          <a:endParaRPr lang="en-US"/>
        </a:p>
      </dgm:t>
    </dgm:pt>
    <dgm:pt modelId="{6CAB5998-AD1A-4C1A-8829-AD21CAFF7B5D}" type="sibTrans" cxnId="{65DE7CF4-DBF2-47B8-907A-A8621F0C5873}">
      <dgm:prSet/>
      <dgm:spPr/>
      <dgm:t>
        <a:bodyPr/>
        <a:lstStyle/>
        <a:p>
          <a:endParaRPr lang="en-US"/>
        </a:p>
      </dgm:t>
    </dgm:pt>
    <dgm:pt modelId="{F786D01C-2B02-46EB-9145-CBA1424309F6}">
      <dgm:prSet/>
      <dgm:spPr/>
      <dgm:t>
        <a:bodyPr/>
        <a:lstStyle/>
        <a:p>
          <a:r>
            <a:rPr lang="en-US" b="0" dirty="0"/>
            <a:t>The intention is to teach the dog that a behavior they are doing is unwanted and to reduce the likelihood of the dog doing that behavior</a:t>
          </a:r>
        </a:p>
      </dgm:t>
    </dgm:pt>
    <dgm:pt modelId="{0835C685-8A33-4763-863A-6E86368FB155}" type="parTrans" cxnId="{441C0A6C-69B1-43BB-88BC-285F9B60B5C1}">
      <dgm:prSet/>
      <dgm:spPr/>
      <dgm:t>
        <a:bodyPr/>
        <a:lstStyle/>
        <a:p>
          <a:endParaRPr lang="en-US"/>
        </a:p>
      </dgm:t>
    </dgm:pt>
    <dgm:pt modelId="{A1DCAEBB-B731-4CA6-8F71-34D5F5609657}" type="sibTrans" cxnId="{441C0A6C-69B1-43BB-88BC-285F9B60B5C1}">
      <dgm:prSet/>
      <dgm:spPr/>
      <dgm:t>
        <a:bodyPr/>
        <a:lstStyle/>
        <a:p>
          <a:endParaRPr lang="en-US"/>
        </a:p>
      </dgm:t>
    </dgm:pt>
    <dgm:pt modelId="{AFF3196A-1DF3-4D6D-BB1D-3D34350D5F7C}">
      <dgm:prSet/>
      <dgm:spPr/>
      <dgm:t>
        <a:bodyPr/>
        <a:lstStyle/>
        <a:p>
          <a:r>
            <a:rPr lang="en-US" b="0" dirty="0"/>
            <a:t>The learner decides what is aversive</a:t>
          </a:r>
        </a:p>
      </dgm:t>
    </dgm:pt>
    <dgm:pt modelId="{6A65C570-9EDB-4B4E-81AD-EC2743025BF4}" type="parTrans" cxnId="{15C31FBF-729B-4328-86C5-8720709596DB}">
      <dgm:prSet/>
      <dgm:spPr/>
      <dgm:t>
        <a:bodyPr/>
        <a:lstStyle/>
        <a:p>
          <a:endParaRPr lang="en-US"/>
        </a:p>
      </dgm:t>
    </dgm:pt>
    <dgm:pt modelId="{A02B0411-1730-4C10-9070-8E38379CFFE6}" type="sibTrans" cxnId="{15C31FBF-729B-4328-86C5-8720709596DB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8B850911-32FC-44BD-8288-75C575EC8B40}" type="presOf" srcId="{AFF3196A-1DF3-4D6D-BB1D-3D34350D5F7C}" destId="{F0DA84DF-AD99-4C5E-AF7A-309A6BED6EA8}" srcOrd="0" destOrd="3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4DD72D35-838F-422F-91E7-0053F3F98E6A}" srcId="{38514967-C62A-489D-83EC-8A6193792A00}" destId="{17DBD050-3BBB-42D0-87EE-77057F7707D2}" srcOrd="4" destOrd="0" parTransId="{22A5D966-7572-48ED-A5C6-D36BAC2FD885}" sibTransId="{54C059CA-3C64-4B95-AFE9-3E04BEB60FC2}"/>
    <dgm:cxn modelId="{6E4BAE3A-B253-40F9-AE87-02AB16854408}" type="presOf" srcId="{17DBD050-3BBB-42D0-87EE-77057F7707D2}" destId="{F0DA84DF-AD99-4C5E-AF7A-309A6BED6EA8}" srcOrd="0" destOrd="4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441C0A6C-69B1-43BB-88BC-285F9B60B5C1}" srcId="{38514967-C62A-489D-83EC-8A6193792A00}" destId="{F786D01C-2B02-46EB-9145-CBA1424309F6}" srcOrd="2" destOrd="0" parTransId="{0835C685-8A33-4763-863A-6E86368FB155}" sibTransId="{A1DCAEBB-B731-4CA6-8F71-34D5F5609657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DE6FB9A-C1E4-43FB-A9E7-84405E62F2CD}" type="presOf" srcId="{10991F91-CA53-4427-B0E1-8A2AA86872A7}" destId="{F0DA84DF-AD99-4C5E-AF7A-309A6BED6EA8}" srcOrd="0" destOrd="1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8627CAAC-106E-4DE3-972B-8F93ABB8B3FE}" type="presOf" srcId="{F786D01C-2B02-46EB-9145-CBA1424309F6}" destId="{F0DA84DF-AD99-4C5E-AF7A-309A6BED6EA8}" srcOrd="0" destOrd="2" presId="urn:microsoft.com/office/officeart/2005/8/layout/list1"/>
    <dgm:cxn modelId="{15C31FBF-729B-4328-86C5-8720709596DB}" srcId="{38514967-C62A-489D-83EC-8A6193792A00}" destId="{AFF3196A-1DF3-4D6D-BB1D-3D34350D5F7C}" srcOrd="3" destOrd="0" parTransId="{6A65C570-9EDB-4B4E-81AD-EC2743025BF4}" sibTransId="{A02B0411-1730-4C10-9070-8E38379CFFE6}"/>
    <dgm:cxn modelId="{65DE7CF4-DBF2-47B8-907A-A8621F0C5873}" srcId="{38514967-C62A-489D-83EC-8A6193792A00}" destId="{10991F91-CA53-4427-B0E1-8A2AA86872A7}" srcOrd="1" destOrd="0" parTransId="{69BFE104-7492-4974-8F30-1D836C64D77D}" sibTransId="{6CAB5998-AD1A-4C1A-8829-AD21CAFF7B5D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Why don’t we use </a:t>
          </a:r>
          <a:r>
            <a:rPr lang="en-US" dirty="0" err="1"/>
            <a:t>aversives</a:t>
          </a:r>
          <a:r>
            <a:rPr lang="en-US" dirty="0"/>
            <a:t>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Aversive training can create conflict in the relationship we have with an animal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EB23F630-DE61-4144-9BD9-ECC3BA2E3788}">
      <dgm:prSet/>
      <dgm:spPr/>
      <dgm:t>
        <a:bodyPr/>
        <a:lstStyle/>
        <a:p>
          <a:r>
            <a:rPr lang="en-US" b="0" dirty="0"/>
            <a:t>Dogs can learn through the application of an aversive stimulus, but there are ethical concerns about intentional discomfort caused in training</a:t>
          </a:r>
        </a:p>
      </dgm:t>
    </dgm:pt>
    <dgm:pt modelId="{97212D28-06F3-4B49-9089-08B0D860CA5B}" type="parTrans" cxnId="{782EC6DF-5641-4239-A97A-0337009687C9}">
      <dgm:prSet/>
      <dgm:spPr/>
      <dgm:t>
        <a:bodyPr/>
        <a:lstStyle/>
        <a:p>
          <a:endParaRPr lang="en-US"/>
        </a:p>
      </dgm:t>
    </dgm:pt>
    <dgm:pt modelId="{9CD33C6A-4075-4399-852B-66FA6D0DE39C}" type="sibTrans" cxnId="{782EC6DF-5641-4239-A97A-0337009687C9}">
      <dgm:prSet/>
      <dgm:spPr/>
      <dgm:t>
        <a:bodyPr/>
        <a:lstStyle/>
        <a:p>
          <a:endParaRPr lang="en-US"/>
        </a:p>
      </dgm:t>
    </dgm:pt>
    <dgm:pt modelId="{6F00277F-CECE-49EF-900C-76BB70F86A4F}">
      <dgm:prSet/>
      <dgm:spPr/>
      <dgm:t>
        <a:bodyPr/>
        <a:lstStyle/>
        <a:p>
          <a:r>
            <a:rPr lang="en-US" b="0" dirty="0"/>
            <a:t>Risks include suppressing warning signs for aggressive behaviors, increasing chance “unpredictable” aggression</a:t>
          </a:r>
        </a:p>
      </dgm:t>
    </dgm:pt>
    <dgm:pt modelId="{30D7677C-CC20-4F9B-BA0A-5653F2423EE4}" type="parTrans" cxnId="{A23E42DD-CEAB-449C-BB09-A94A2A454ACE}">
      <dgm:prSet/>
      <dgm:spPr/>
      <dgm:t>
        <a:bodyPr/>
        <a:lstStyle/>
        <a:p>
          <a:endParaRPr lang="en-US"/>
        </a:p>
      </dgm:t>
    </dgm:pt>
    <dgm:pt modelId="{30355743-AE48-4E7D-80BB-E66FF43E5EDB}" type="sibTrans" cxnId="{A23E42DD-CEAB-449C-BB09-A94A2A454ACE}">
      <dgm:prSet/>
      <dgm:spPr/>
      <dgm:t>
        <a:bodyPr/>
        <a:lstStyle/>
        <a:p>
          <a:endParaRPr lang="en-US"/>
        </a:p>
      </dgm:t>
    </dgm:pt>
    <dgm:pt modelId="{C8D0DE8D-7249-4546-8C00-8D220D3E0EE7}">
      <dgm:prSet/>
      <dgm:spPr/>
      <dgm:t>
        <a:bodyPr/>
        <a:lstStyle/>
        <a:p>
          <a:r>
            <a:rPr lang="en-US" b="0" dirty="0"/>
            <a:t>Applying an aversive does not address the underlying motivation of the behavior</a:t>
          </a:r>
        </a:p>
      </dgm:t>
    </dgm:pt>
    <dgm:pt modelId="{C224C53D-56EF-4CCC-B620-FF1B93804EE5}" type="parTrans" cxnId="{72DB2A90-864E-4DDF-B086-C13D4024BC7E}">
      <dgm:prSet/>
      <dgm:spPr/>
      <dgm:t>
        <a:bodyPr/>
        <a:lstStyle/>
        <a:p>
          <a:endParaRPr lang="en-US"/>
        </a:p>
      </dgm:t>
    </dgm:pt>
    <dgm:pt modelId="{B66DD6A4-9082-4820-83D3-5C225D539C8F}" type="sibTrans" cxnId="{72DB2A90-864E-4DDF-B086-C13D4024BC7E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E1249D1B-1F75-4BBB-B315-A08BA8C3FC23}" type="presOf" srcId="{6F00277F-CECE-49EF-900C-76BB70F86A4F}" destId="{F0DA84DF-AD99-4C5E-AF7A-309A6BED6EA8}" srcOrd="0" destOrd="3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72DB2A90-864E-4DDF-B086-C13D4024BC7E}" srcId="{38514967-C62A-489D-83EC-8A6193792A00}" destId="{C8D0DE8D-7249-4546-8C00-8D220D3E0EE7}" srcOrd="2" destOrd="0" parTransId="{C224C53D-56EF-4CCC-B620-FF1B93804EE5}" sibTransId="{B66DD6A4-9082-4820-83D3-5C225D539C8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63B646CB-B5A6-463B-A02A-529A5F89AC07}" type="presOf" srcId="{EB23F630-DE61-4144-9BD9-ECC3BA2E3788}" destId="{F0DA84DF-AD99-4C5E-AF7A-309A6BED6EA8}" srcOrd="0" destOrd="1" presId="urn:microsoft.com/office/officeart/2005/8/layout/list1"/>
    <dgm:cxn modelId="{A23E42DD-CEAB-449C-BB09-A94A2A454ACE}" srcId="{38514967-C62A-489D-83EC-8A6193792A00}" destId="{6F00277F-CECE-49EF-900C-76BB70F86A4F}" srcOrd="3" destOrd="0" parTransId="{30D7677C-CC20-4F9B-BA0A-5653F2423EE4}" sibTransId="{30355743-AE48-4E7D-80BB-E66FF43E5EDB}"/>
    <dgm:cxn modelId="{782EC6DF-5641-4239-A97A-0337009687C9}" srcId="{38514967-C62A-489D-83EC-8A6193792A00}" destId="{EB23F630-DE61-4144-9BD9-ECC3BA2E3788}" srcOrd="1" destOrd="0" parTransId="{97212D28-06F3-4B49-9089-08B0D860CA5B}" sibTransId="{9CD33C6A-4075-4399-852B-66FA6D0DE39C}"/>
    <dgm:cxn modelId="{65DF41E0-31D3-40F2-8F1F-3EB0F04E2D35}" type="presOf" srcId="{C8D0DE8D-7249-4546-8C00-8D220D3E0EE7}" destId="{F0DA84DF-AD99-4C5E-AF7A-309A6BED6EA8}" srcOrd="0" destOrd="2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92E777-D413-4200-9C32-B5955A5EBA70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7A6403-7453-4C09-A150-FD7767F9A3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For positive reinforcement training, we use a mark and reward system</a:t>
          </a:r>
          <a:endParaRPr lang="en-US" dirty="0"/>
        </a:p>
      </dgm:t>
    </dgm:pt>
    <dgm:pt modelId="{5BE3E30B-7307-4884-A605-6CE7D1E46245}" type="parTrans" cxnId="{4B06BACB-3099-4C44-B301-4B8774B8849A}">
      <dgm:prSet/>
      <dgm:spPr/>
      <dgm:t>
        <a:bodyPr/>
        <a:lstStyle/>
        <a:p>
          <a:endParaRPr lang="en-US"/>
        </a:p>
      </dgm:t>
    </dgm:pt>
    <dgm:pt modelId="{BE3B556D-9D07-4E3B-868A-7117992EB99B}" type="sibTrans" cxnId="{4B06BACB-3099-4C44-B301-4B8774B8849A}">
      <dgm:prSet/>
      <dgm:spPr/>
      <dgm:t>
        <a:bodyPr/>
        <a:lstStyle/>
        <a:p>
          <a:endParaRPr lang="en-US"/>
        </a:p>
      </dgm:t>
    </dgm:pt>
    <dgm:pt modelId="{672D4A16-447B-48B3-B1E2-94715D2045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Always mark first and then reward for a desired behavior</a:t>
          </a:r>
          <a:endParaRPr lang="en-US" dirty="0"/>
        </a:p>
      </dgm:t>
    </dgm:pt>
    <dgm:pt modelId="{A4D76122-A2E1-4626-A5F2-236352630A4E}" type="parTrans" cxnId="{4918366E-4998-4D00-BD78-02E10F7CADD3}">
      <dgm:prSet/>
      <dgm:spPr/>
      <dgm:t>
        <a:bodyPr/>
        <a:lstStyle/>
        <a:p>
          <a:endParaRPr lang="en-US"/>
        </a:p>
      </dgm:t>
    </dgm:pt>
    <dgm:pt modelId="{265BE64B-4F97-4240-BD2D-7F2346A4AD9E}" type="sibTrans" cxnId="{4918366E-4998-4D00-BD78-02E10F7CADD3}">
      <dgm:prSet/>
      <dgm:spPr/>
      <dgm:t>
        <a:bodyPr/>
        <a:lstStyle/>
        <a:p>
          <a:endParaRPr lang="en-US"/>
        </a:p>
      </dgm:t>
    </dgm:pt>
    <dgm:pt modelId="{528D0DFF-2BC7-413B-812C-A94925A8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Common markers:</a:t>
          </a:r>
          <a:endParaRPr lang="en-US"/>
        </a:p>
      </dgm:t>
    </dgm:pt>
    <dgm:pt modelId="{B48557CD-4B88-4CBC-90AF-CAB75E3BFB61}" type="parTrans" cxnId="{27ABAED0-4304-4A89-A467-A985177CFB86}">
      <dgm:prSet/>
      <dgm:spPr/>
      <dgm:t>
        <a:bodyPr/>
        <a:lstStyle/>
        <a:p>
          <a:endParaRPr lang="en-US"/>
        </a:p>
      </dgm:t>
    </dgm:pt>
    <dgm:pt modelId="{C4B0EC73-3F93-49CE-9136-86AA0DE9EDCE}" type="sibTrans" cxnId="{27ABAED0-4304-4A89-A467-A985177CFB86}">
      <dgm:prSet/>
      <dgm:spPr/>
      <dgm:t>
        <a:bodyPr/>
        <a:lstStyle/>
        <a:p>
          <a:endParaRPr lang="en-US"/>
        </a:p>
      </dgm:t>
    </dgm:pt>
    <dgm:pt modelId="{8C64C019-61C2-452D-B6E5-C481115CF5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Clicker</a:t>
          </a:r>
          <a:endParaRPr lang="en-US"/>
        </a:p>
      </dgm:t>
    </dgm:pt>
    <dgm:pt modelId="{2FE8EF52-13D0-4C24-ABAB-0D620F9E6EE5}" type="parTrans" cxnId="{01190D0A-F6C6-4B6E-BE70-85F9C809277F}">
      <dgm:prSet/>
      <dgm:spPr/>
      <dgm:t>
        <a:bodyPr/>
        <a:lstStyle/>
        <a:p>
          <a:endParaRPr lang="en-US"/>
        </a:p>
      </dgm:t>
    </dgm:pt>
    <dgm:pt modelId="{4E01091F-9582-4C5E-88D5-5FBDA09B3752}" type="sibTrans" cxnId="{01190D0A-F6C6-4B6E-BE70-85F9C809277F}">
      <dgm:prSet/>
      <dgm:spPr/>
      <dgm:t>
        <a:bodyPr/>
        <a:lstStyle/>
        <a:p>
          <a:endParaRPr lang="en-US"/>
        </a:p>
      </dgm:t>
    </dgm:pt>
    <dgm:pt modelId="{5B2B15DC-F1E5-46FF-99A6-DCDC3FC09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Verbal marker: </a:t>
          </a:r>
          <a:endParaRPr lang="en-US" dirty="0"/>
        </a:p>
      </dgm:t>
    </dgm:pt>
    <dgm:pt modelId="{CB444F28-8B95-48E5-967B-0AEAD2D2C6D3}" type="parTrans" cxnId="{363EEA5D-F8F0-48E2-9DB4-90A2C0961C9D}">
      <dgm:prSet/>
      <dgm:spPr/>
      <dgm:t>
        <a:bodyPr/>
        <a:lstStyle/>
        <a:p>
          <a:endParaRPr lang="en-US"/>
        </a:p>
      </dgm:t>
    </dgm:pt>
    <dgm:pt modelId="{3E5D8350-64AB-4544-B99E-9C2B99DE1E58}" type="sibTrans" cxnId="{363EEA5D-F8F0-48E2-9DB4-90A2C0961C9D}">
      <dgm:prSet/>
      <dgm:spPr/>
      <dgm:t>
        <a:bodyPr/>
        <a:lstStyle/>
        <a:p>
          <a:endParaRPr lang="en-US"/>
        </a:p>
      </dgm:t>
    </dgm:pt>
    <dgm:pt modelId="{7ECDF00C-E935-4604-A209-E6975C255C8E}">
      <dgm:prSet/>
      <dgm:spPr/>
      <dgm:t>
        <a:bodyPr/>
        <a:lstStyle/>
        <a:p>
          <a:r>
            <a:rPr lang="en-US" b="1" dirty="0"/>
            <a:t>Use a high pitched and friendly “Yes!” or “Yip!” </a:t>
          </a:r>
          <a:endParaRPr lang="en-US" dirty="0"/>
        </a:p>
      </dgm:t>
    </dgm:pt>
    <dgm:pt modelId="{C3977EBD-4BF3-4D56-BB4A-A2E35F3B5046}" type="parTrans" cxnId="{904AB905-88EE-4905-8D74-8529324B9298}">
      <dgm:prSet/>
      <dgm:spPr/>
      <dgm:t>
        <a:bodyPr/>
        <a:lstStyle/>
        <a:p>
          <a:endParaRPr lang="en-US"/>
        </a:p>
      </dgm:t>
    </dgm:pt>
    <dgm:pt modelId="{A79079B9-CFC4-4714-9E29-8D5343215708}" type="sibTrans" cxnId="{904AB905-88EE-4905-8D74-8529324B9298}">
      <dgm:prSet/>
      <dgm:spPr/>
      <dgm:t>
        <a:bodyPr/>
        <a:lstStyle/>
        <a:p>
          <a:endParaRPr lang="en-US"/>
        </a:p>
      </dgm:t>
    </dgm:pt>
    <dgm:pt modelId="{FA938B38-82B0-4A38-A251-FE3DA3EEA2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Common rewards:	</a:t>
          </a:r>
          <a:endParaRPr lang="en-US"/>
        </a:p>
      </dgm:t>
    </dgm:pt>
    <dgm:pt modelId="{05D40576-E50F-4813-AABF-C0F77D663061}" type="parTrans" cxnId="{5D066F97-C965-43EB-AB42-F5A235664F6E}">
      <dgm:prSet/>
      <dgm:spPr/>
      <dgm:t>
        <a:bodyPr/>
        <a:lstStyle/>
        <a:p>
          <a:endParaRPr lang="en-US"/>
        </a:p>
      </dgm:t>
    </dgm:pt>
    <dgm:pt modelId="{9C8C1D11-AFB6-4783-9AEB-762087DDD426}" type="sibTrans" cxnId="{5D066F97-C965-43EB-AB42-F5A235664F6E}">
      <dgm:prSet/>
      <dgm:spPr/>
      <dgm:t>
        <a:bodyPr/>
        <a:lstStyle/>
        <a:p>
          <a:endParaRPr lang="en-US"/>
        </a:p>
      </dgm:t>
    </dgm:pt>
    <dgm:pt modelId="{BEC46D8A-BB9F-4C13-8C34-8A51F03A4A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High value food (always the default and to be used first)</a:t>
          </a:r>
          <a:endParaRPr lang="en-US" dirty="0"/>
        </a:p>
      </dgm:t>
    </dgm:pt>
    <dgm:pt modelId="{4A7418AE-B22E-4B85-B650-24393973B60E}" type="parTrans" cxnId="{90D5C3FD-EBF2-404E-86E3-7FB1334E5E86}">
      <dgm:prSet/>
      <dgm:spPr/>
      <dgm:t>
        <a:bodyPr/>
        <a:lstStyle/>
        <a:p>
          <a:endParaRPr lang="en-US"/>
        </a:p>
      </dgm:t>
    </dgm:pt>
    <dgm:pt modelId="{0AC4F64A-1ACE-444E-ACE4-CEB4494CD8FF}" type="sibTrans" cxnId="{90D5C3FD-EBF2-404E-86E3-7FB1334E5E86}">
      <dgm:prSet/>
      <dgm:spPr/>
      <dgm:t>
        <a:bodyPr/>
        <a:lstStyle/>
        <a:p>
          <a:endParaRPr lang="en-US"/>
        </a:p>
      </dgm:t>
    </dgm:pt>
    <dgm:pt modelId="{90DE603B-8BA1-4AC3-BC87-EB24D5463C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Toy</a:t>
          </a:r>
          <a:endParaRPr lang="en-US"/>
        </a:p>
      </dgm:t>
    </dgm:pt>
    <dgm:pt modelId="{6E1C9EB0-C6CE-4660-98A8-684245621681}" type="parTrans" cxnId="{E0635F98-9F84-4504-B2CC-7C73BB2AE2C0}">
      <dgm:prSet/>
      <dgm:spPr/>
      <dgm:t>
        <a:bodyPr/>
        <a:lstStyle/>
        <a:p>
          <a:endParaRPr lang="en-US"/>
        </a:p>
      </dgm:t>
    </dgm:pt>
    <dgm:pt modelId="{75775757-8F41-4F58-890B-75F718E064FA}" type="sibTrans" cxnId="{E0635F98-9F84-4504-B2CC-7C73BB2AE2C0}">
      <dgm:prSet/>
      <dgm:spPr/>
      <dgm:t>
        <a:bodyPr/>
        <a:lstStyle/>
        <a:p>
          <a:endParaRPr lang="en-US"/>
        </a:p>
      </dgm:t>
    </dgm:pt>
    <dgm:pt modelId="{FB1047C2-806E-4EE0-827D-DDD656D98F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Praise</a:t>
          </a:r>
          <a:endParaRPr lang="en-US"/>
        </a:p>
      </dgm:t>
    </dgm:pt>
    <dgm:pt modelId="{84D3ACDB-317B-4008-8DD4-B036E2C16D57}" type="parTrans" cxnId="{E3643F44-6B02-4CE6-A862-527535071D65}">
      <dgm:prSet/>
      <dgm:spPr/>
      <dgm:t>
        <a:bodyPr/>
        <a:lstStyle/>
        <a:p>
          <a:endParaRPr lang="en-US"/>
        </a:p>
      </dgm:t>
    </dgm:pt>
    <dgm:pt modelId="{6DB75B7F-3010-45F1-8963-86A8F8D4F976}" type="sibTrans" cxnId="{E3643F44-6B02-4CE6-A862-527535071D65}">
      <dgm:prSet/>
      <dgm:spPr/>
      <dgm:t>
        <a:bodyPr/>
        <a:lstStyle/>
        <a:p>
          <a:endParaRPr lang="en-US"/>
        </a:p>
      </dgm:t>
    </dgm:pt>
    <dgm:pt modelId="{E78EA169-082A-4B5F-A429-2FB57CC0C9BB}" type="pres">
      <dgm:prSet presAssocID="{2592E777-D413-4200-9C32-B5955A5EBA70}" presName="Name0" presStyleCnt="0">
        <dgm:presLayoutVars>
          <dgm:dir/>
          <dgm:animLvl val="lvl"/>
          <dgm:resizeHandles val="exact"/>
        </dgm:presLayoutVars>
      </dgm:prSet>
      <dgm:spPr/>
    </dgm:pt>
    <dgm:pt modelId="{22A85B9C-0314-4249-8A2F-DBF5387700B3}" type="pres">
      <dgm:prSet presAssocID="{FA938B38-82B0-4A38-A251-FE3DA3EEA2ED}" presName="boxAndChildren" presStyleCnt="0"/>
      <dgm:spPr/>
    </dgm:pt>
    <dgm:pt modelId="{CC3F32C5-6765-405C-8C40-C59C73EE44F2}" type="pres">
      <dgm:prSet presAssocID="{FA938B38-82B0-4A38-A251-FE3DA3EEA2ED}" presName="parentTextBox" presStyleLbl="node1" presStyleIdx="0" presStyleCnt="4"/>
      <dgm:spPr/>
    </dgm:pt>
    <dgm:pt modelId="{19FE25ED-9238-46D4-86D0-70C31A5866C1}" type="pres">
      <dgm:prSet presAssocID="{FA938B38-82B0-4A38-A251-FE3DA3EEA2ED}" presName="entireBox" presStyleLbl="node1" presStyleIdx="0" presStyleCnt="4"/>
      <dgm:spPr/>
    </dgm:pt>
    <dgm:pt modelId="{46299644-3E55-45ED-BB0B-E42CFD1E2220}" type="pres">
      <dgm:prSet presAssocID="{FA938B38-82B0-4A38-A251-FE3DA3EEA2ED}" presName="descendantBox" presStyleCnt="0"/>
      <dgm:spPr/>
    </dgm:pt>
    <dgm:pt modelId="{E3C8423D-2AFF-4A85-A6F5-E00EE0C7D98D}" type="pres">
      <dgm:prSet presAssocID="{BEC46D8A-BB9F-4C13-8C34-8A51F03A4A1E}" presName="childTextBox" presStyleLbl="fgAccFollowNode1" presStyleIdx="0" presStyleCnt="5">
        <dgm:presLayoutVars>
          <dgm:bulletEnabled val="1"/>
        </dgm:presLayoutVars>
      </dgm:prSet>
      <dgm:spPr/>
    </dgm:pt>
    <dgm:pt modelId="{4FEF2316-1A93-4FE2-902A-D6CE0CCAF6BE}" type="pres">
      <dgm:prSet presAssocID="{90DE603B-8BA1-4AC3-BC87-EB24D5463CE9}" presName="childTextBox" presStyleLbl="fgAccFollowNode1" presStyleIdx="1" presStyleCnt="5">
        <dgm:presLayoutVars>
          <dgm:bulletEnabled val="1"/>
        </dgm:presLayoutVars>
      </dgm:prSet>
      <dgm:spPr/>
    </dgm:pt>
    <dgm:pt modelId="{42D4FD45-4B6D-4C5A-B064-997611D9CDD8}" type="pres">
      <dgm:prSet presAssocID="{FB1047C2-806E-4EE0-827D-DDD656D98FA2}" presName="childTextBox" presStyleLbl="fgAccFollowNode1" presStyleIdx="2" presStyleCnt="5">
        <dgm:presLayoutVars>
          <dgm:bulletEnabled val="1"/>
        </dgm:presLayoutVars>
      </dgm:prSet>
      <dgm:spPr/>
    </dgm:pt>
    <dgm:pt modelId="{F6415508-7FD6-43A5-9542-B3E0CD9B0965}" type="pres">
      <dgm:prSet presAssocID="{C4B0EC73-3F93-49CE-9136-86AA0DE9EDCE}" presName="sp" presStyleCnt="0"/>
      <dgm:spPr/>
    </dgm:pt>
    <dgm:pt modelId="{FBC9BB17-BA5C-401B-9796-189E6C6F8C8D}" type="pres">
      <dgm:prSet presAssocID="{528D0DFF-2BC7-413B-812C-A94925A8746E}" presName="arrowAndChildren" presStyleCnt="0"/>
      <dgm:spPr/>
    </dgm:pt>
    <dgm:pt modelId="{A71EB85A-16B2-420F-B64C-40D08B4EE240}" type="pres">
      <dgm:prSet presAssocID="{528D0DFF-2BC7-413B-812C-A94925A8746E}" presName="parentTextArrow" presStyleLbl="node1" presStyleIdx="0" presStyleCnt="4"/>
      <dgm:spPr/>
    </dgm:pt>
    <dgm:pt modelId="{685C20C1-8550-4D17-BC0E-1DE4EBD45D15}" type="pres">
      <dgm:prSet presAssocID="{528D0DFF-2BC7-413B-812C-A94925A8746E}" presName="arrow" presStyleLbl="node1" presStyleIdx="1" presStyleCnt="4"/>
      <dgm:spPr/>
    </dgm:pt>
    <dgm:pt modelId="{09CCBC6F-6193-4D8F-B2CC-B59F38073E9D}" type="pres">
      <dgm:prSet presAssocID="{528D0DFF-2BC7-413B-812C-A94925A8746E}" presName="descendantArrow" presStyleCnt="0"/>
      <dgm:spPr/>
    </dgm:pt>
    <dgm:pt modelId="{7FAFFEDE-987F-472A-8166-8CC0F0F845C3}" type="pres">
      <dgm:prSet presAssocID="{8C64C019-61C2-452D-B6E5-C481115CF51A}" presName="childTextArrow" presStyleLbl="fgAccFollowNode1" presStyleIdx="3" presStyleCnt="5">
        <dgm:presLayoutVars>
          <dgm:bulletEnabled val="1"/>
        </dgm:presLayoutVars>
      </dgm:prSet>
      <dgm:spPr/>
    </dgm:pt>
    <dgm:pt modelId="{2B5E0D67-39E5-4770-A12F-C97A0446411C}" type="pres">
      <dgm:prSet presAssocID="{5B2B15DC-F1E5-46FF-99A6-DCDC3FC099E9}" presName="childTextArrow" presStyleLbl="fgAccFollowNode1" presStyleIdx="4" presStyleCnt="5">
        <dgm:presLayoutVars>
          <dgm:bulletEnabled val="1"/>
        </dgm:presLayoutVars>
      </dgm:prSet>
      <dgm:spPr/>
    </dgm:pt>
    <dgm:pt modelId="{60AB66FC-8C45-4DF4-BEF5-5B5F3D473B33}" type="pres">
      <dgm:prSet presAssocID="{265BE64B-4F97-4240-BD2D-7F2346A4AD9E}" presName="sp" presStyleCnt="0"/>
      <dgm:spPr/>
    </dgm:pt>
    <dgm:pt modelId="{EDD3BB6D-E90D-49CF-9AE8-FFBC26E74ACB}" type="pres">
      <dgm:prSet presAssocID="{672D4A16-447B-48B3-B1E2-94715D2045C3}" presName="arrowAndChildren" presStyleCnt="0"/>
      <dgm:spPr/>
    </dgm:pt>
    <dgm:pt modelId="{A6FFBB69-5AFE-4AFD-8B80-B757514D149A}" type="pres">
      <dgm:prSet presAssocID="{672D4A16-447B-48B3-B1E2-94715D2045C3}" presName="parentTextArrow" presStyleLbl="node1" presStyleIdx="2" presStyleCnt="4"/>
      <dgm:spPr/>
    </dgm:pt>
    <dgm:pt modelId="{0596DD82-A946-438F-A2F9-72A662D2C542}" type="pres">
      <dgm:prSet presAssocID="{BE3B556D-9D07-4E3B-868A-7117992EB99B}" presName="sp" presStyleCnt="0"/>
      <dgm:spPr/>
    </dgm:pt>
    <dgm:pt modelId="{0594D841-8B00-42D0-897E-C48C6D8D38A1}" type="pres">
      <dgm:prSet presAssocID="{887A6403-7453-4C09-A150-FD7767F9A31A}" presName="arrowAndChildren" presStyleCnt="0"/>
      <dgm:spPr/>
    </dgm:pt>
    <dgm:pt modelId="{955F30B7-8491-44ED-A679-F1FD3975B155}" type="pres">
      <dgm:prSet presAssocID="{887A6403-7453-4C09-A150-FD7767F9A31A}" presName="parentTextArrow" presStyleLbl="node1" presStyleIdx="3" presStyleCnt="4" custLinFactNeighborX="-3000" custLinFactNeighborY="-65174"/>
      <dgm:spPr/>
    </dgm:pt>
  </dgm:ptLst>
  <dgm:cxnLst>
    <dgm:cxn modelId="{904AB905-88EE-4905-8D74-8529324B9298}" srcId="{5B2B15DC-F1E5-46FF-99A6-DCDC3FC099E9}" destId="{7ECDF00C-E935-4604-A209-E6975C255C8E}" srcOrd="0" destOrd="0" parTransId="{C3977EBD-4BF3-4D56-BB4A-A2E35F3B5046}" sibTransId="{A79079B9-CFC4-4714-9E29-8D5343215708}"/>
    <dgm:cxn modelId="{01190D0A-F6C6-4B6E-BE70-85F9C809277F}" srcId="{528D0DFF-2BC7-413B-812C-A94925A8746E}" destId="{8C64C019-61C2-452D-B6E5-C481115CF51A}" srcOrd="0" destOrd="0" parTransId="{2FE8EF52-13D0-4C24-ABAB-0D620F9E6EE5}" sibTransId="{4E01091F-9582-4C5E-88D5-5FBDA09B3752}"/>
    <dgm:cxn modelId="{14AC930B-65B7-44C7-974B-53CBF7407AA7}" type="presOf" srcId="{887A6403-7453-4C09-A150-FD7767F9A31A}" destId="{955F30B7-8491-44ED-A679-F1FD3975B155}" srcOrd="0" destOrd="0" presId="urn:microsoft.com/office/officeart/2005/8/layout/process4"/>
    <dgm:cxn modelId="{F7A4211A-8C51-480A-967F-32A80A82C061}" type="presOf" srcId="{FB1047C2-806E-4EE0-827D-DDD656D98FA2}" destId="{42D4FD45-4B6D-4C5A-B064-997611D9CDD8}" srcOrd="0" destOrd="0" presId="urn:microsoft.com/office/officeart/2005/8/layout/process4"/>
    <dgm:cxn modelId="{1DBDD41B-ECA5-4978-B48B-ADCCC24C9717}" type="presOf" srcId="{BEC46D8A-BB9F-4C13-8C34-8A51F03A4A1E}" destId="{E3C8423D-2AFF-4A85-A6F5-E00EE0C7D98D}" srcOrd="0" destOrd="0" presId="urn:microsoft.com/office/officeart/2005/8/layout/process4"/>
    <dgm:cxn modelId="{00F81025-ED52-422A-BC1D-8FFF21A5C8A9}" type="presOf" srcId="{672D4A16-447B-48B3-B1E2-94715D2045C3}" destId="{A6FFBB69-5AFE-4AFD-8B80-B757514D149A}" srcOrd="0" destOrd="0" presId="urn:microsoft.com/office/officeart/2005/8/layout/process4"/>
    <dgm:cxn modelId="{363EEA5D-F8F0-48E2-9DB4-90A2C0961C9D}" srcId="{528D0DFF-2BC7-413B-812C-A94925A8746E}" destId="{5B2B15DC-F1E5-46FF-99A6-DCDC3FC099E9}" srcOrd="1" destOrd="0" parTransId="{CB444F28-8B95-48E5-967B-0AEAD2D2C6D3}" sibTransId="{3E5D8350-64AB-4544-B99E-9C2B99DE1E58}"/>
    <dgm:cxn modelId="{E3643F44-6B02-4CE6-A862-527535071D65}" srcId="{FA938B38-82B0-4A38-A251-FE3DA3EEA2ED}" destId="{FB1047C2-806E-4EE0-827D-DDD656D98FA2}" srcOrd="2" destOrd="0" parTransId="{84D3ACDB-317B-4008-8DD4-B036E2C16D57}" sibTransId="{6DB75B7F-3010-45F1-8963-86A8F8D4F976}"/>
    <dgm:cxn modelId="{E91AF665-EFE5-47EE-A942-DE4969A686AE}" type="presOf" srcId="{5B2B15DC-F1E5-46FF-99A6-DCDC3FC099E9}" destId="{2B5E0D67-39E5-4770-A12F-C97A0446411C}" srcOrd="0" destOrd="0" presId="urn:microsoft.com/office/officeart/2005/8/layout/process4"/>
    <dgm:cxn modelId="{4918366E-4998-4D00-BD78-02E10F7CADD3}" srcId="{2592E777-D413-4200-9C32-B5955A5EBA70}" destId="{672D4A16-447B-48B3-B1E2-94715D2045C3}" srcOrd="1" destOrd="0" parTransId="{A4D76122-A2E1-4626-A5F2-236352630A4E}" sibTransId="{265BE64B-4F97-4240-BD2D-7F2346A4AD9E}"/>
    <dgm:cxn modelId="{A5617470-1558-4D2A-978F-D31200CBE6A7}" type="presOf" srcId="{2592E777-D413-4200-9C32-B5955A5EBA70}" destId="{E78EA169-082A-4B5F-A429-2FB57CC0C9BB}" srcOrd="0" destOrd="0" presId="urn:microsoft.com/office/officeart/2005/8/layout/process4"/>
    <dgm:cxn modelId="{B9745357-FC5E-4CB8-B505-D535009FE7E8}" type="presOf" srcId="{FA938B38-82B0-4A38-A251-FE3DA3EEA2ED}" destId="{CC3F32C5-6765-405C-8C40-C59C73EE44F2}" srcOrd="0" destOrd="0" presId="urn:microsoft.com/office/officeart/2005/8/layout/process4"/>
    <dgm:cxn modelId="{A19D9B78-CFA3-4E02-9A68-480AA1FA1723}" type="presOf" srcId="{FA938B38-82B0-4A38-A251-FE3DA3EEA2ED}" destId="{19FE25ED-9238-46D4-86D0-70C31A5866C1}" srcOrd="1" destOrd="0" presId="urn:microsoft.com/office/officeart/2005/8/layout/process4"/>
    <dgm:cxn modelId="{6B023D90-A72B-4376-8B37-491C8EE52B40}" type="presOf" srcId="{7ECDF00C-E935-4604-A209-E6975C255C8E}" destId="{2B5E0D67-39E5-4770-A12F-C97A0446411C}" srcOrd="0" destOrd="1" presId="urn:microsoft.com/office/officeart/2005/8/layout/process4"/>
    <dgm:cxn modelId="{D18E3C95-56E7-4E9C-BF97-B3C3BE8C78F5}" type="presOf" srcId="{90DE603B-8BA1-4AC3-BC87-EB24D5463CE9}" destId="{4FEF2316-1A93-4FE2-902A-D6CE0CCAF6BE}" srcOrd="0" destOrd="0" presId="urn:microsoft.com/office/officeart/2005/8/layout/process4"/>
    <dgm:cxn modelId="{5D066F97-C965-43EB-AB42-F5A235664F6E}" srcId="{2592E777-D413-4200-9C32-B5955A5EBA70}" destId="{FA938B38-82B0-4A38-A251-FE3DA3EEA2ED}" srcOrd="3" destOrd="0" parTransId="{05D40576-E50F-4813-AABF-C0F77D663061}" sibTransId="{9C8C1D11-AFB6-4783-9AEB-762087DDD426}"/>
    <dgm:cxn modelId="{E0635F98-9F84-4504-B2CC-7C73BB2AE2C0}" srcId="{FA938B38-82B0-4A38-A251-FE3DA3EEA2ED}" destId="{90DE603B-8BA1-4AC3-BC87-EB24D5463CE9}" srcOrd="1" destOrd="0" parTransId="{6E1C9EB0-C6CE-4660-98A8-684245621681}" sibTransId="{75775757-8F41-4F58-890B-75F718E064FA}"/>
    <dgm:cxn modelId="{A15D87C6-7F30-497B-B709-EF1367D184CD}" type="presOf" srcId="{528D0DFF-2BC7-413B-812C-A94925A8746E}" destId="{685C20C1-8550-4D17-BC0E-1DE4EBD45D15}" srcOrd="1" destOrd="0" presId="urn:microsoft.com/office/officeart/2005/8/layout/process4"/>
    <dgm:cxn modelId="{4B06BACB-3099-4C44-B301-4B8774B8849A}" srcId="{2592E777-D413-4200-9C32-B5955A5EBA70}" destId="{887A6403-7453-4C09-A150-FD7767F9A31A}" srcOrd="0" destOrd="0" parTransId="{5BE3E30B-7307-4884-A605-6CE7D1E46245}" sibTransId="{BE3B556D-9D07-4E3B-868A-7117992EB99B}"/>
    <dgm:cxn modelId="{27ABAED0-4304-4A89-A467-A985177CFB86}" srcId="{2592E777-D413-4200-9C32-B5955A5EBA70}" destId="{528D0DFF-2BC7-413B-812C-A94925A8746E}" srcOrd="2" destOrd="0" parTransId="{B48557CD-4B88-4CBC-90AF-CAB75E3BFB61}" sibTransId="{C4B0EC73-3F93-49CE-9136-86AA0DE9EDCE}"/>
    <dgm:cxn modelId="{F2333DE7-4722-4E1E-8B44-91DFEDBE1D7A}" type="presOf" srcId="{528D0DFF-2BC7-413B-812C-A94925A8746E}" destId="{A71EB85A-16B2-420F-B64C-40D08B4EE240}" srcOrd="0" destOrd="0" presId="urn:microsoft.com/office/officeart/2005/8/layout/process4"/>
    <dgm:cxn modelId="{AC8CA2E9-9B25-4BE3-9DF7-8C336E209EC1}" type="presOf" srcId="{8C64C019-61C2-452D-B6E5-C481115CF51A}" destId="{7FAFFEDE-987F-472A-8166-8CC0F0F845C3}" srcOrd="0" destOrd="0" presId="urn:microsoft.com/office/officeart/2005/8/layout/process4"/>
    <dgm:cxn modelId="{90D5C3FD-EBF2-404E-86E3-7FB1334E5E86}" srcId="{FA938B38-82B0-4A38-A251-FE3DA3EEA2ED}" destId="{BEC46D8A-BB9F-4C13-8C34-8A51F03A4A1E}" srcOrd="0" destOrd="0" parTransId="{4A7418AE-B22E-4B85-B650-24393973B60E}" sibTransId="{0AC4F64A-1ACE-444E-ACE4-CEB4494CD8FF}"/>
    <dgm:cxn modelId="{41DA78F4-1043-4942-9755-26043E26FE4B}" type="presParOf" srcId="{E78EA169-082A-4B5F-A429-2FB57CC0C9BB}" destId="{22A85B9C-0314-4249-8A2F-DBF5387700B3}" srcOrd="0" destOrd="0" presId="urn:microsoft.com/office/officeart/2005/8/layout/process4"/>
    <dgm:cxn modelId="{E7EF2914-F33F-44DB-8016-932EDD5A9D66}" type="presParOf" srcId="{22A85B9C-0314-4249-8A2F-DBF5387700B3}" destId="{CC3F32C5-6765-405C-8C40-C59C73EE44F2}" srcOrd="0" destOrd="0" presId="urn:microsoft.com/office/officeart/2005/8/layout/process4"/>
    <dgm:cxn modelId="{C1F2FB31-1835-4D75-8105-2F56B34B7BFD}" type="presParOf" srcId="{22A85B9C-0314-4249-8A2F-DBF5387700B3}" destId="{19FE25ED-9238-46D4-86D0-70C31A5866C1}" srcOrd="1" destOrd="0" presId="urn:microsoft.com/office/officeart/2005/8/layout/process4"/>
    <dgm:cxn modelId="{1CAF296D-F2ED-4D84-800C-81A7445EE89D}" type="presParOf" srcId="{22A85B9C-0314-4249-8A2F-DBF5387700B3}" destId="{46299644-3E55-45ED-BB0B-E42CFD1E2220}" srcOrd="2" destOrd="0" presId="urn:microsoft.com/office/officeart/2005/8/layout/process4"/>
    <dgm:cxn modelId="{86EA7E39-FDDD-4CE2-9751-A679FA460C9F}" type="presParOf" srcId="{46299644-3E55-45ED-BB0B-E42CFD1E2220}" destId="{E3C8423D-2AFF-4A85-A6F5-E00EE0C7D98D}" srcOrd="0" destOrd="0" presId="urn:microsoft.com/office/officeart/2005/8/layout/process4"/>
    <dgm:cxn modelId="{651894AD-6959-4BD2-AC01-3E6EED274ADD}" type="presParOf" srcId="{46299644-3E55-45ED-BB0B-E42CFD1E2220}" destId="{4FEF2316-1A93-4FE2-902A-D6CE0CCAF6BE}" srcOrd="1" destOrd="0" presId="urn:microsoft.com/office/officeart/2005/8/layout/process4"/>
    <dgm:cxn modelId="{563C348B-DD17-4C09-B60E-CD023234B98D}" type="presParOf" srcId="{46299644-3E55-45ED-BB0B-E42CFD1E2220}" destId="{42D4FD45-4B6D-4C5A-B064-997611D9CDD8}" srcOrd="2" destOrd="0" presId="urn:microsoft.com/office/officeart/2005/8/layout/process4"/>
    <dgm:cxn modelId="{CDF4AC3D-C4BF-4549-B0BD-5D5CAB6B2DAA}" type="presParOf" srcId="{E78EA169-082A-4B5F-A429-2FB57CC0C9BB}" destId="{F6415508-7FD6-43A5-9542-B3E0CD9B0965}" srcOrd="1" destOrd="0" presId="urn:microsoft.com/office/officeart/2005/8/layout/process4"/>
    <dgm:cxn modelId="{46CDF6CC-0393-4B28-965D-9775DFB9BD23}" type="presParOf" srcId="{E78EA169-082A-4B5F-A429-2FB57CC0C9BB}" destId="{FBC9BB17-BA5C-401B-9796-189E6C6F8C8D}" srcOrd="2" destOrd="0" presId="urn:microsoft.com/office/officeart/2005/8/layout/process4"/>
    <dgm:cxn modelId="{B7F639C5-0EAC-4235-B828-DF59A40DF8CA}" type="presParOf" srcId="{FBC9BB17-BA5C-401B-9796-189E6C6F8C8D}" destId="{A71EB85A-16B2-420F-B64C-40D08B4EE240}" srcOrd="0" destOrd="0" presId="urn:microsoft.com/office/officeart/2005/8/layout/process4"/>
    <dgm:cxn modelId="{6FFC7AD4-72F1-4E35-9937-CF8BBFFA2E0A}" type="presParOf" srcId="{FBC9BB17-BA5C-401B-9796-189E6C6F8C8D}" destId="{685C20C1-8550-4D17-BC0E-1DE4EBD45D15}" srcOrd="1" destOrd="0" presId="urn:microsoft.com/office/officeart/2005/8/layout/process4"/>
    <dgm:cxn modelId="{3C77442B-0433-4F7A-B285-AB5011EE6DD4}" type="presParOf" srcId="{FBC9BB17-BA5C-401B-9796-189E6C6F8C8D}" destId="{09CCBC6F-6193-4D8F-B2CC-B59F38073E9D}" srcOrd="2" destOrd="0" presId="urn:microsoft.com/office/officeart/2005/8/layout/process4"/>
    <dgm:cxn modelId="{5EDDD07E-B275-42D4-9922-B217297A1E43}" type="presParOf" srcId="{09CCBC6F-6193-4D8F-B2CC-B59F38073E9D}" destId="{7FAFFEDE-987F-472A-8166-8CC0F0F845C3}" srcOrd="0" destOrd="0" presId="urn:microsoft.com/office/officeart/2005/8/layout/process4"/>
    <dgm:cxn modelId="{77DEFD1E-1CEE-4291-85BC-EB815795143F}" type="presParOf" srcId="{09CCBC6F-6193-4D8F-B2CC-B59F38073E9D}" destId="{2B5E0D67-39E5-4770-A12F-C97A0446411C}" srcOrd="1" destOrd="0" presId="urn:microsoft.com/office/officeart/2005/8/layout/process4"/>
    <dgm:cxn modelId="{FB27C433-9193-4AE4-9E40-8A43A55CC017}" type="presParOf" srcId="{E78EA169-082A-4B5F-A429-2FB57CC0C9BB}" destId="{60AB66FC-8C45-4DF4-BEF5-5B5F3D473B33}" srcOrd="3" destOrd="0" presId="urn:microsoft.com/office/officeart/2005/8/layout/process4"/>
    <dgm:cxn modelId="{D170ED66-CC0A-4B69-AAC5-4C1D6E5F9466}" type="presParOf" srcId="{E78EA169-082A-4B5F-A429-2FB57CC0C9BB}" destId="{EDD3BB6D-E90D-49CF-9AE8-FFBC26E74ACB}" srcOrd="4" destOrd="0" presId="urn:microsoft.com/office/officeart/2005/8/layout/process4"/>
    <dgm:cxn modelId="{B807A4B0-6145-4755-8CFB-6A308A63C4A5}" type="presParOf" srcId="{EDD3BB6D-E90D-49CF-9AE8-FFBC26E74ACB}" destId="{A6FFBB69-5AFE-4AFD-8B80-B757514D149A}" srcOrd="0" destOrd="0" presId="urn:microsoft.com/office/officeart/2005/8/layout/process4"/>
    <dgm:cxn modelId="{386C3E9A-8DDD-43FE-92D8-108EC87DCA55}" type="presParOf" srcId="{E78EA169-082A-4B5F-A429-2FB57CC0C9BB}" destId="{0596DD82-A946-438F-A2F9-72A662D2C542}" srcOrd="5" destOrd="0" presId="urn:microsoft.com/office/officeart/2005/8/layout/process4"/>
    <dgm:cxn modelId="{73930F2C-1657-4735-939E-4CABA2C7B11D}" type="presParOf" srcId="{E78EA169-082A-4B5F-A429-2FB57CC0C9BB}" destId="{0594D841-8B00-42D0-897E-C48C6D8D38A1}" srcOrd="6" destOrd="0" presId="urn:microsoft.com/office/officeart/2005/8/layout/process4"/>
    <dgm:cxn modelId="{F6D28A64-6903-4BAF-A5FB-0AE2C324A5BA}" type="presParOf" srcId="{0594D841-8B00-42D0-897E-C48C6D8D38A1}" destId="{955F30B7-8491-44ED-A679-F1FD3975B1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r>
            <a:rPr lang="en-US" dirty="0"/>
            <a:t>A plan to prevent the rehearsal of unwanted behavior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r>
            <a:rPr lang="en-US" dirty="0"/>
            <a:t>Can include choices of housing location, walker signage and assigned tools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97764268-1D85-4B2B-996A-9EEEE7EFFE30}">
      <dgm:prSet/>
      <dgm:spPr/>
      <dgm:t>
        <a:bodyPr/>
        <a:lstStyle/>
        <a:p>
          <a:r>
            <a:rPr lang="en-US" dirty="0"/>
            <a:t>Active management on walks includes choice of when and where to walk and games like “find it” or treat scatters</a:t>
          </a:r>
        </a:p>
      </dgm:t>
    </dgm:pt>
    <dgm:pt modelId="{8220D90A-1742-428B-AD24-8EDF2A7667AB}" type="parTrans" cxnId="{65AAFAC1-446E-47D1-BAD9-49B9728D3D39}">
      <dgm:prSet/>
      <dgm:spPr/>
      <dgm:t>
        <a:bodyPr/>
        <a:lstStyle/>
        <a:p>
          <a:endParaRPr lang="en-US"/>
        </a:p>
      </dgm:t>
    </dgm:pt>
    <dgm:pt modelId="{F21E4DE2-1BF5-4EEB-8F4F-5C16645C29D6}" type="sibTrans" cxnId="{65AAFAC1-446E-47D1-BAD9-49B9728D3D39}">
      <dgm:prSet/>
      <dgm:spPr/>
      <dgm:t>
        <a:bodyPr/>
        <a:lstStyle/>
        <a:p>
          <a:endParaRPr lang="en-US"/>
        </a:p>
      </dgm:t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F9C43CC5-38CF-4199-8782-3E7FFA952956}" type="pres">
      <dgm:prSet presAssocID="{ECE45773-C984-4645-AE0C-EB8A267C2E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96F731F8-2C26-456E-9455-A4B1351E8D8D}" type="pres">
      <dgm:prSet presAssocID="{5EBE1EAF-3A8C-43D8-92CE-A48BA0CA0B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4D3F40-82BE-414F-BFF9-C5B07091A983}" type="pres">
      <dgm:prSet presAssocID="{0B8FF76F-C4D4-4C55-AAB2-3D4A2286BE88}" presName="spacer" presStyleCnt="0"/>
      <dgm:spPr/>
    </dgm:pt>
    <dgm:pt modelId="{3B740DAA-BA0E-4278-A095-AE92C138B12E}" type="pres">
      <dgm:prSet presAssocID="{97764268-1D85-4B2B-996A-9EEEE7EFFE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E7FA06-6AD9-4AC7-B47A-15A76A667A4A}" type="presOf" srcId="{77F11905-7C93-4CAF-A283-E8AC2882B57B}" destId="{BFF857CA-1758-4705-821B-4B5D96640273}" srcOrd="0" destOrd="0" presId="urn:microsoft.com/office/officeart/2005/8/layout/vList2"/>
    <dgm:cxn modelId="{764D0C0D-8C7E-48B0-8896-ADC6AC5C3055}" type="presOf" srcId="{5EBE1EAF-3A8C-43D8-92CE-A48BA0CA0B85}" destId="{96F731F8-2C26-456E-9455-A4B1351E8D8D}" srcOrd="0" destOrd="0" presId="urn:microsoft.com/office/officeart/2005/8/layout/vList2"/>
    <dgm:cxn modelId="{36F4D634-EB6E-4253-A6CF-F37DD60072EB}" srcId="{77F11905-7C93-4CAF-A283-E8AC2882B57B}" destId="{5EBE1EAF-3A8C-43D8-92CE-A48BA0CA0B85}" srcOrd="1" destOrd="0" parTransId="{3191E4E0-71BE-4CD6-8146-D56ED6DBBA90}" sibTransId="{0B8FF76F-C4D4-4C55-AAB2-3D4A2286BE88}"/>
    <dgm:cxn modelId="{4C6F9E74-BFB4-48BA-AECF-11E1F26AA204}" type="presOf" srcId="{97764268-1D85-4B2B-996A-9EEEE7EFFE30}" destId="{3B740DAA-BA0E-4278-A095-AE92C138B12E}" srcOrd="0" destOrd="0" presId="urn:microsoft.com/office/officeart/2005/8/layout/vList2"/>
    <dgm:cxn modelId="{0117B97E-BE0D-479F-B335-0CFADAFB3EFC}" type="presOf" srcId="{ECE45773-C984-4645-AE0C-EB8A267C2EF3}" destId="{F9C43CC5-38CF-4199-8782-3E7FFA952956}" srcOrd="0" destOrd="0" presId="urn:microsoft.com/office/officeart/2005/8/layout/vList2"/>
    <dgm:cxn modelId="{7EDD939D-87E2-4449-8303-C55EB1ACADE2}" srcId="{77F11905-7C93-4CAF-A283-E8AC2882B57B}" destId="{ECE45773-C984-4645-AE0C-EB8A267C2EF3}" srcOrd="0" destOrd="0" parTransId="{C484BC68-8FB6-4C59-9660-13BEF04750B9}" sibTransId="{C234109F-C34F-4D33-B661-58C4584F6B3C}"/>
    <dgm:cxn modelId="{65AAFAC1-446E-47D1-BAD9-49B9728D3D39}" srcId="{77F11905-7C93-4CAF-A283-E8AC2882B57B}" destId="{97764268-1D85-4B2B-996A-9EEEE7EFFE30}" srcOrd="2" destOrd="0" parTransId="{8220D90A-1742-428B-AD24-8EDF2A7667AB}" sibTransId="{F21E4DE2-1BF5-4EEB-8F4F-5C16645C29D6}"/>
    <dgm:cxn modelId="{107D366B-72DE-4E8A-A382-B904451D53EF}" type="presParOf" srcId="{BFF857CA-1758-4705-821B-4B5D96640273}" destId="{F9C43CC5-38CF-4199-8782-3E7FFA952956}" srcOrd="0" destOrd="0" presId="urn:microsoft.com/office/officeart/2005/8/layout/vList2"/>
    <dgm:cxn modelId="{C0352D17-5E75-4860-B33F-8B3C860A98A1}" type="presParOf" srcId="{BFF857CA-1758-4705-821B-4B5D96640273}" destId="{A04ADC09-C719-463B-8697-708D215AD3AD}" srcOrd="1" destOrd="0" presId="urn:microsoft.com/office/officeart/2005/8/layout/vList2"/>
    <dgm:cxn modelId="{C31B6755-D898-49A2-B254-86CFB202A918}" type="presParOf" srcId="{BFF857CA-1758-4705-821B-4B5D96640273}" destId="{96F731F8-2C26-456E-9455-A4B1351E8D8D}" srcOrd="2" destOrd="0" presId="urn:microsoft.com/office/officeart/2005/8/layout/vList2"/>
    <dgm:cxn modelId="{0AB51443-DE61-4719-B032-2440EB4998B7}" type="presParOf" srcId="{BFF857CA-1758-4705-821B-4B5D96640273}" destId="{E54D3F40-82BE-414F-BFF9-C5B07091A983}" srcOrd="3" destOrd="0" presId="urn:microsoft.com/office/officeart/2005/8/layout/vList2"/>
    <dgm:cxn modelId="{67E4D263-587E-468D-BF93-993B7C75FC96}" type="presParOf" srcId="{BFF857CA-1758-4705-821B-4B5D96640273}" destId="{3B740DAA-BA0E-4278-A095-AE92C138B1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43DA3C-C962-43CB-B6D8-B27049788B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7D5AC8-A49C-46B8-8C7B-B7FA059B9806}">
      <dgm:prSet/>
      <dgm:spPr/>
      <dgm:t>
        <a:bodyPr/>
        <a:lstStyle/>
        <a:p>
          <a:r>
            <a:rPr lang="en-US"/>
            <a:t>Shelter environment is high stress</a:t>
          </a:r>
        </a:p>
      </dgm:t>
    </dgm:pt>
    <dgm:pt modelId="{752B79F6-083C-4F48-B3EE-D3CCDC13F897}" type="parTrans" cxnId="{EF295096-DAFF-4A01-B915-6052F6257D01}">
      <dgm:prSet/>
      <dgm:spPr/>
      <dgm:t>
        <a:bodyPr/>
        <a:lstStyle/>
        <a:p>
          <a:endParaRPr lang="en-US"/>
        </a:p>
      </dgm:t>
    </dgm:pt>
    <dgm:pt modelId="{88C25D1E-68DE-4498-A6E8-1631BDCF583D}" type="sibTrans" cxnId="{EF295096-DAFF-4A01-B915-6052F6257D01}">
      <dgm:prSet/>
      <dgm:spPr/>
      <dgm:t>
        <a:bodyPr/>
        <a:lstStyle/>
        <a:p>
          <a:endParaRPr lang="en-US"/>
        </a:p>
      </dgm:t>
    </dgm:pt>
    <dgm:pt modelId="{BC804D6A-7BDA-4626-8A93-081172B6E347}">
      <dgm:prSet/>
      <dgm:spPr/>
      <dgm:t>
        <a:bodyPr/>
        <a:lstStyle/>
        <a:p>
          <a:r>
            <a:rPr lang="en-US"/>
            <a:t>High concentration of potential triggers </a:t>
          </a:r>
        </a:p>
      </dgm:t>
    </dgm:pt>
    <dgm:pt modelId="{4706A2CB-66C5-4E65-906A-A2769118AF54}" type="parTrans" cxnId="{512B5880-8080-40F0-A917-BEE362DEDB62}">
      <dgm:prSet/>
      <dgm:spPr/>
      <dgm:t>
        <a:bodyPr/>
        <a:lstStyle/>
        <a:p>
          <a:endParaRPr lang="en-US"/>
        </a:p>
      </dgm:t>
    </dgm:pt>
    <dgm:pt modelId="{C823C466-78DE-4617-9AC7-29E2542B0E09}" type="sibTrans" cxnId="{512B5880-8080-40F0-A917-BEE362DEDB62}">
      <dgm:prSet/>
      <dgm:spPr/>
      <dgm:t>
        <a:bodyPr/>
        <a:lstStyle/>
        <a:p>
          <a:endParaRPr lang="en-US"/>
        </a:p>
      </dgm:t>
    </dgm:pt>
    <dgm:pt modelId="{7FA6FB89-36A2-4530-8E2C-3313C250241F}">
      <dgm:prSet/>
      <dgm:spPr/>
      <dgm:t>
        <a:bodyPr/>
        <a:lstStyle/>
        <a:p>
          <a:r>
            <a:rPr lang="en-US"/>
            <a:t>Reduced opportunities for choice</a:t>
          </a:r>
        </a:p>
      </dgm:t>
    </dgm:pt>
    <dgm:pt modelId="{634500D2-E0D9-4DE9-A52E-865D0118F17E}" type="parTrans" cxnId="{33051456-8B14-42DD-9642-71786D3D9524}">
      <dgm:prSet/>
      <dgm:spPr/>
      <dgm:t>
        <a:bodyPr/>
        <a:lstStyle/>
        <a:p>
          <a:endParaRPr lang="en-US"/>
        </a:p>
      </dgm:t>
    </dgm:pt>
    <dgm:pt modelId="{BCB26C17-875B-4273-920D-10C852565F67}" type="sibTrans" cxnId="{33051456-8B14-42DD-9642-71786D3D9524}">
      <dgm:prSet/>
      <dgm:spPr/>
      <dgm:t>
        <a:bodyPr/>
        <a:lstStyle/>
        <a:p>
          <a:endParaRPr lang="en-US"/>
        </a:p>
      </dgm:t>
    </dgm:pt>
    <dgm:pt modelId="{48B7C267-67E2-4A3D-8EB2-1730D0D390B5}">
      <dgm:prSet/>
      <dgm:spPr/>
      <dgm:t>
        <a:bodyPr/>
        <a:lstStyle/>
        <a:p>
          <a:r>
            <a:rPr lang="en-US"/>
            <a:t>Less one on one interaction</a:t>
          </a:r>
        </a:p>
      </dgm:t>
    </dgm:pt>
    <dgm:pt modelId="{D09034A5-D2D8-4892-A958-801761FEC253}" type="parTrans" cxnId="{E7920305-ABAB-4A01-80B8-8D2CE3A3C1F8}">
      <dgm:prSet/>
      <dgm:spPr/>
      <dgm:t>
        <a:bodyPr/>
        <a:lstStyle/>
        <a:p>
          <a:endParaRPr lang="en-US"/>
        </a:p>
      </dgm:t>
    </dgm:pt>
    <dgm:pt modelId="{85DB5630-E165-4617-8853-DA4C70F7797B}" type="sibTrans" cxnId="{E7920305-ABAB-4A01-80B8-8D2CE3A3C1F8}">
      <dgm:prSet/>
      <dgm:spPr/>
      <dgm:t>
        <a:bodyPr/>
        <a:lstStyle/>
        <a:p>
          <a:endParaRPr lang="en-US"/>
        </a:p>
      </dgm:t>
    </dgm:pt>
    <dgm:pt modelId="{1286508D-0E75-4072-A3A7-D7C8A3074F98}" type="pres">
      <dgm:prSet presAssocID="{9A43DA3C-C962-43CB-B6D8-B27049788B88}" presName="root" presStyleCnt="0">
        <dgm:presLayoutVars>
          <dgm:dir/>
          <dgm:resizeHandles val="exact"/>
        </dgm:presLayoutVars>
      </dgm:prSet>
      <dgm:spPr/>
    </dgm:pt>
    <dgm:pt modelId="{0002A8C3-1578-4F2D-87BB-578F79F821E8}" type="pres">
      <dgm:prSet presAssocID="{087D5AC8-A49C-46B8-8C7B-B7FA059B9806}" presName="compNode" presStyleCnt="0"/>
      <dgm:spPr/>
    </dgm:pt>
    <dgm:pt modelId="{C92E1783-BD02-4B83-8A6F-1E05E7DFC025}" type="pres">
      <dgm:prSet presAssocID="{087D5AC8-A49C-46B8-8C7B-B7FA059B9806}" presName="bgRect" presStyleLbl="bgShp" presStyleIdx="0" presStyleCnt="4"/>
      <dgm:spPr/>
    </dgm:pt>
    <dgm:pt modelId="{5A218AD7-BB56-4E59-86F0-CBD8A9DFFE76}" type="pres">
      <dgm:prSet presAssocID="{087D5AC8-A49C-46B8-8C7B-B7FA059B98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62372D03-1B1D-43B0-A72C-3E75FCDD1653}" type="pres">
      <dgm:prSet presAssocID="{087D5AC8-A49C-46B8-8C7B-B7FA059B9806}" presName="spaceRect" presStyleCnt="0"/>
      <dgm:spPr/>
    </dgm:pt>
    <dgm:pt modelId="{54D7FCA6-E25B-44ED-9C05-8C0FD09A5A51}" type="pres">
      <dgm:prSet presAssocID="{087D5AC8-A49C-46B8-8C7B-B7FA059B9806}" presName="parTx" presStyleLbl="revTx" presStyleIdx="0" presStyleCnt="4">
        <dgm:presLayoutVars>
          <dgm:chMax val="0"/>
          <dgm:chPref val="0"/>
        </dgm:presLayoutVars>
      </dgm:prSet>
      <dgm:spPr/>
    </dgm:pt>
    <dgm:pt modelId="{414A474D-FB7E-4685-98E3-59574D48DB81}" type="pres">
      <dgm:prSet presAssocID="{88C25D1E-68DE-4498-A6E8-1631BDCF583D}" presName="sibTrans" presStyleCnt="0"/>
      <dgm:spPr/>
    </dgm:pt>
    <dgm:pt modelId="{F6DAF58F-4C62-4FD7-9112-B41343D5E84F}" type="pres">
      <dgm:prSet presAssocID="{BC804D6A-7BDA-4626-8A93-081172B6E347}" presName="compNode" presStyleCnt="0"/>
      <dgm:spPr/>
    </dgm:pt>
    <dgm:pt modelId="{502EFA06-802E-432B-89CB-7700BBF47F53}" type="pres">
      <dgm:prSet presAssocID="{BC804D6A-7BDA-4626-8A93-081172B6E347}" presName="bgRect" presStyleLbl="bgShp" presStyleIdx="1" presStyleCnt="4"/>
      <dgm:spPr/>
    </dgm:pt>
    <dgm:pt modelId="{63175B7C-C67D-424A-AAF6-58D856872CE0}" type="pres">
      <dgm:prSet presAssocID="{BC804D6A-7BDA-4626-8A93-081172B6E3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472DE81-65F0-48EA-A8AD-9CEFE33EFC61}" type="pres">
      <dgm:prSet presAssocID="{BC804D6A-7BDA-4626-8A93-081172B6E347}" presName="spaceRect" presStyleCnt="0"/>
      <dgm:spPr/>
    </dgm:pt>
    <dgm:pt modelId="{0DC1A00F-6833-4A04-A44C-F80613F2CD08}" type="pres">
      <dgm:prSet presAssocID="{BC804D6A-7BDA-4626-8A93-081172B6E347}" presName="parTx" presStyleLbl="revTx" presStyleIdx="1" presStyleCnt="4">
        <dgm:presLayoutVars>
          <dgm:chMax val="0"/>
          <dgm:chPref val="0"/>
        </dgm:presLayoutVars>
      </dgm:prSet>
      <dgm:spPr/>
    </dgm:pt>
    <dgm:pt modelId="{6B3CAD44-CFC5-4227-BA51-2CC155C92F95}" type="pres">
      <dgm:prSet presAssocID="{C823C466-78DE-4617-9AC7-29E2542B0E09}" presName="sibTrans" presStyleCnt="0"/>
      <dgm:spPr/>
    </dgm:pt>
    <dgm:pt modelId="{0313D900-C252-4700-A51C-439D790DE412}" type="pres">
      <dgm:prSet presAssocID="{7FA6FB89-36A2-4530-8E2C-3313C250241F}" presName="compNode" presStyleCnt="0"/>
      <dgm:spPr/>
    </dgm:pt>
    <dgm:pt modelId="{7742BDE1-DA9D-462B-B44A-294CE07DC8D4}" type="pres">
      <dgm:prSet presAssocID="{7FA6FB89-36A2-4530-8E2C-3313C250241F}" presName="bgRect" presStyleLbl="bgShp" presStyleIdx="2" presStyleCnt="4"/>
      <dgm:spPr/>
    </dgm:pt>
    <dgm:pt modelId="{9A58581B-537B-4AFA-971A-89DA742A5E19}" type="pres">
      <dgm:prSet presAssocID="{7FA6FB89-36A2-4530-8E2C-3313C25024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0879764C-4BE4-4607-B516-C2652E6804F6}" type="pres">
      <dgm:prSet presAssocID="{7FA6FB89-36A2-4530-8E2C-3313C250241F}" presName="spaceRect" presStyleCnt="0"/>
      <dgm:spPr/>
    </dgm:pt>
    <dgm:pt modelId="{0F86F8C0-06A9-4BE8-85FA-96A4A45F2B5C}" type="pres">
      <dgm:prSet presAssocID="{7FA6FB89-36A2-4530-8E2C-3313C250241F}" presName="parTx" presStyleLbl="revTx" presStyleIdx="2" presStyleCnt="4">
        <dgm:presLayoutVars>
          <dgm:chMax val="0"/>
          <dgm:chPref val="0"/>
        </dgm:presLayoutVars>
      </dgm:prSet>
      <dgm:spPr/>
    </dgm:pt>
    <dgm:pt modelId="{4FB0F65A-9C33-4E97-AB50-166A3CEA112B}" type="pres">
      <dgm:prSet presAssocID="{BCB26C17-875B-4273-920D-10C852565F67}" presName="sibTrans" presStyleCnt="0"/>
      <dgm:spPr/>
    </dgm:pt>
    <dgm:pt modelId="{30D7F19E-1FC7-43C4-99BF-E67C20D36831}" type="pres">
      <dgm:prSet presAssocID="{48B7C267-67E2-4A3D-8EB2-1730D0D390B5}" presName="compNode" presStyleCnt="0"/>
      <dgm:spPr/>
    </dgm:pt>
    <dgm:pt modelId="{10CB2A97-F0A6-451B-82B8-E1CDE3C78D7F}" type="pres">
      <dgm:prSet presAssocID="{48B7C267-67E2-4A3D-8EB2-1730D0D390B5}" presName="bgRect" presStyleLbl="bgShp" presStyleIdx="3" presStyleCnt="4"/>
      <dgm:spPr/>
    </dgm:pt>
    <dgm:pt modelId="{FD338491-FE90-4D52-ABCA-F126D842BBAC}" type="pres">
      <dgm:prSet presAssocID="{48B7C267-67E2-4A3D-8EB2-1730D0D390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A9533D9-C5C0-4C50-B87B-E3B42BD0B25A}" type="pres">
      <dgm:prSet presAssocID="{48B7C267-67E2-4A3D-8EB2-1730D0D390B5}" presName="spaceRect" presStyleCnt="0"/>
      <dgm:spPr/>
    </dgm:pt>
    <dgm:pt modelId="{F0B7B470-E495-4E08-B5E0-595C7E89923E}" type="pres">
      <dgm:prSet presAssocID="{48B7C267-67E2-4A3D-8EB2-1730D0D390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920305-ABAB-4A01-80B8-8D2CE3A3C1F8}" srcId="{9A43DA3C-C962-43CB-B6D8-B27049788B88}" destId="{48B7C267-67E2-4A3D-8EB2-1730D0D390B5}" srcOrd="3" destOrd="0" parTransId="{D09034A5-D2D8-4892-A958-801761FEC253}" sibTransId="{85DB5630-E165-4617-8853-DA4C70F7797B}"/>
    <dgm:cxn modelId="{E2AA422A-8C18-4B8A-966B-03AFF210BFAB}" type="presOf" srcId="{48B7C267-67E2-4A3D-8EB2-1730D0D390B5}" destId="{F0B7B470-E495-4E08-B5E0-595C7E89923E}" srcOrd="0" destOrd="0" presId="urn:microsoft.com/office/officeart/2018/2/layout/IconVerticalSolidList"/>
    <dgm:cxn modelId="{3BA0ED2B-9041-4DEC-91A4-026103624434}" type="presOf" srcId="{7FA6FB89-36A2-4530-8E2C-3313C250241F}" destId="{0F86F8C0-06A9-4BE8-85FA-96A4A45F2B5C}" srcOrd="0" destOrd="0" presId="urn:microsoft.com/office/officeart/2018/2/layout/IconVerticalSolidList"/>
    <dgm:cxn modelId="{19EFF761-1755-46FA-9116-2F1FD4E73E6B}" type="presOf" srcId="{9A43DA3C-C962-43CB-B6D8-B27049788B88}" destId="{1286508D-0E75-4072-A3A7-D7C8A3074F98}" srcOrd="0" destOrd="0" presId="urn:microsoft.com/office/officeart/2018/2/layout/IconVerticalSolidList"/>
    <dgm:cxn modelId="{33051456-8B14-42DD-9642-71786D3D9524}" srcId="{9A43DA3C-C962-43CB-B6D8-B27049788B88}" destId="{7FA6FB89-36A2-4530-8E2C-3313C250241F}" srcOrd="2" destOrd="0" parTransId="{634500D2-E0D9-4DE9-A52E-865D0118F17E}" sibTransId="{BCB26C17-875B-4273-920D-10C852565F67}"/>
    <dgm:cxn modelId="{512B5880-8080-40F0-A917-BEE362DEDB62}" srcId="{9A43DA3C-C962-43CB-B6D8-B27049788B88}" destId="{BC804D6A-7BDA-4626-8A93-081172B6E347}" srcOrd="1" destOrd="0" parTransId="{4706A2CB-66C5-4E65-906A-A2769118AF54}" sibTransId="{C823C466-78DE-4617-9AC7-29E2542B0E09}"/>
    <dgm:cxn modelId="{F125AC8D-B03E-45CC-94BF-A5898F266476}" type="presOf" srcId="{BC804D6A-7BDA-4626-8A93-081172B6E347}" destId="{0DC1A00F-6833-4A04-A44C-F80613F2CD08}" srcOrd="0" destOrd="0" presId="urn:microsoft.com/office/officeart/2018/2/layout/IconVerticalSolidList"/>
    <dgm:cxn modelId="{EF295096-DAFF-4A01-B915-6052F6257D01}" srcId="{9A43DA3C-C962-43CB-B6D8-B27049788B88}" destId="{087D5AC8-A49C-46B8-8C7B-B7FA059B9806}" srcOrd="0" destOrd="0" parTransId="{752B79F6-083C-4F48-B3EE-D3CCDC13F897}" sibTransId="{88C25D1E-68DE-4498-A6E8-1631BDCF583D}"/>
    <dgm:cxn modelId="{63CDC4A8-EB39-49EB-A07F-0F6BF2DADA5B}" type="presOf" srcId="{087D5AC8-A49C-46B8-8C7B-B7FA059B9806}" destId="{54D7FCA6-E25B-44ED-9C05-8C0FD09A5A51}" srcOrd="0" destOrd="0" presId="urn:microsoft.com/office/officeart/2018/2/layout/IconVerticalSolidList"/>
    <dgm:cxn modelId="{9EE2929A-34D2-4B9B-8F29-AF6397437E31}" type="presParOf" srcId="{1286508D-0E75-4072-A3A7-D7C8A3074F98}" destId="{0002A8C3-1578-4F2D-87BB-578F79F821E8}" srcOrd="0" destOrd="0" presId="urn:microsoft.com/office/officeart/2018/2/layout/IconVerticalSolidList"/>
    <dgm:cxn modelId="{7F390727-C77B-4080-B93C-D07ED013272C}" type="presParOf" srcId="{0002A8C3-1578-4F2D-87BB-578F79F821E8}" destId="{C92E1783-BD02-4B83-8A6F-1E05E7DFC025}" srcOrd="0" destOrd="0" presId="urn:microsoft.com/office/officeart/2018/2/layout/IconVerticalSolidList"/>
    <dgm:cxn modelId="{6B72E0A1-F8A5-45F1-8B24-92F751708603}" type="presParOf" srcId="{0002A8C3-1578-4F2D-87BB-578F79F821E8}" destId="{5A218AD7-BB56-4E59-86F0-CBD8A9DFFE76}" srcOrd="1" destOrd="0" presId="urn:microsoft.com/office/officeart/2018/2/layout/IconVerticalSolidList"/>
    <dgm:cxn modelId="{5A82BEF6-88AF-4FC0-BF1E-A50127586FD9}" type="presParOf" srcId="{0002A8C3-1578-4F2D-87BB-578F79F821E8}" destId="{62372D03-1B1D-43B0-A72C-3E75FCDD1653}" srcOrd="2" destOrd="0" presId="urn:microsoft.com/office/officeart/2018/2/layout/IconVerticalSolidList"/>
    <dgm:cxn modelId="{2FF5DCFA-A8FF-4A60-93D4-CBB0FFE262D8}" type="presParOf" srcId="{0002A8C3-1578-4F2D-87BB-578F79F821E8}" destId="{54D7FCA6-E25B-44ED-9C05-8C0FD09A5A51}" srcOrd="3" destOrd="0" presId="urn:microsoft.com/office/officeart/2018/2/layout/IconVerticalSolidList"/>
    <dgm:cxn modelId="{BC9624FC-F6C8-43EC-B92F-B605D88B7084}" type="presParOf" srcId="{1286508D-0E75-4072-A3A7-D7C8A3074F98}" destId="{414A474D-FB7E-4685-98E3-59574D48DB81}" srcOrd="1" destOrd="0" presId="urn:microsoft.com/office/officeart/2018/2/layout/IconVerticalSolidList"/>
    <dgm:cxn modelId="{5AA8808B-14D1-4C47-A999-254598767882}" type="presParOf" srcId="{1286508D-0E75-4072-A3A7-D7C8A3074F98}" destId="{F6DAF58F-4C62-4FD7-9112-B41343D5E84F}" srcOrd="2" destOrd="0" presId="urn:microsoft.com/office/officeart/2018/2/layout/IconVerticalSolidList"/>
    <dgm:cxn modelId="{019FFD7E-7D9C-40A1-829D-C7891FB0A2D8}" type="presParOf" srcId="{F6DAF58F-4C62-4FD7-9112-B41343D5E84F}" destId="{502EFA06-802E-432B-89CB-7700BBF47F53}" srcOrd="0" destOrd="0" presId="urn:microsoft.com/office/officeart/2018/2/layout/IconVerticalSolidList"/>
    <dgm:cxn modelId="{EED14FF3-1680-4F5A-A633-71788063DF84}" type="presParOf" srcId="{F6DAF58F-4C62-4FD7-9112-B41343D5E84F}" destId="{63175B7C-C67D-424A-AAF6-58D856872CE0}" srcOrd="1" destOrd="0" presId="urn:microsoft.com/office/officeart/2018/2/layout/IconVerticalSolidList"/>
    <dgm:cxn modelId="{CAAF228E-3922-476D-8814-045EBD860EE6}" type="presParOf" srcId="{F6DAF58F-4C62-4FD7-9112-B41343D5E84F}" destId="{6472DE81-65F0-48EA-A8AD-9CEFE33EFC61}" srcOrd="2" destOrd="0" presId="urn:microsoft.com/office/officeart/2018/2/layout/IconVerticalSolidList"/>
    <dgm:cxn modelId="{F394E0F1-8E23-40B9-AED6-BEAC1DCB8C93}" type="presParOf" srcId="{F6DAF58F-4C62-4FD7-9112-B41343D5E84F}" destId="{0DC1A00F-6833-4A04-A44C-F80613F2CD08}" srcOrd="3" destOrd="0" presId="urn:microsoft.com/office/officeart/2018/2/layout/IconVerticalSolidList"/>
    <dgm:cxn modelId="{BF72B84C-2931-47A8-9A44-26DF75345067}" type="presParOf" srcId="{1286508D-0E75-4072-A3A7-D7C8A3074F98}" destId="{6B3CAD44-CFC5-4227-BA51-2CC155C92F95}" srcOrd="3" destOrd="0" presId="urn:microsoft.com/office/officeart/2018/2/layout/IconVerticalSolidList"/>
    <dgm:cxn modelId="{FE927ED7-3127-4D46-9FAB-271491AF4B70}" type="presParOf" srcId="{1286508D-0E75-4072-A3A7-D7C8A3074F98}" destId="{0313D900-C252-4700-A51C-439D790DE412}" srcOrd="4" destOrd="0" presId="urn:microsoft.com/office/officeart/2018/2/layout/IconVerticalSolidList"/>
    <dgm:cxn modelId="{F060F95C-0F1E-403F-A6E5-15651F96DAF7}" type="presParOf" srcId="{0313D900-C252-4700-A51C-439D790DE412}" destId="{7742BDE1-DA9D-462B-B44A-294CE07DC8D4}" srcOrd="0" destOrd="0" presId="urn:microsoft.com/office/officeart/2018/2/layout/IconVerticalSolidList"/>
    <dgm:cxn modelId="{2C3CE53D-0AC3-4F7F-AE95-DBCCD14A93BE}" type="presParOf" srcId="{0313D900-C252-4700-A51C-439D790DE412}" destId="{9A58581B-537B-4AFA-971A-89DA742A5E19}" srcOrd="1" destOrd="0" presId="urn:microsoft.com/office/officeart/2018/2/layout/IconVerticalSolidList"/>
    <dgm:cxn modelId="{F8F54A95-98F5-441A-A0B3-826168DDC5C4}" type="presParOf" srcId="{0313D900-C252-4700-A51C-439D790DE412}" destId="{0879764C-4BE4-4607-B516-C2652E6804F6}" srcOrd="2" destOrd="0" presId="urn:microsoft.com/office/officeart/2018/2/layout/IconVerticalSolidList"/>
    <dgm:cxn modelId="{A9A924CA-1149-4469-8DE6-A99F210F4C68}" type="presParOf" srcId="{0313D900-C252-4700-A51C-439D790DE412}" destId="{0F86F8C0-06A9-4BE8-85FA-96A4A45F2B5C}" srcOrd="3" destOrd="0" presId="urn:microsoft.com/office/officeart/2018/2/layout/IconVerticalSolidList"/>
    <dgm:cxn modelId="{AED4A377-F540-4ABE-AAB2-3D639C4DE90C}" type="presParOf" srcId="{1286508D-0E75-4072-A3A7-D7C8A3074F98}" destId="{4FB0F65A-9C33-4E97-AB50-166A3CEA112B}" srcOrd="5" destOrd="0" presId="urn:microsoft.com/office/officeart/2018/2/layout/IconVerticalSolidList"/>
    <dgm:cxn modelId="{A2BC3FEF-F4E2-4256-A51D-ADA6F62C9CAA}" type="presParOf" srcId="{1286508D-0E75-4072-A3A7-D7C8A3074F98}" destId="{30D7F19E-1FC7-43C4-99BF-E67C20D36831}" srcOrd="6" destOrd="0" presId="urn:microsoft.com/office/officeart/2018/2/layout/IconVerticalSolidList"/>
    <dgm:cxn modelId="{E1517D99-F84A-43E6-A07F-C3B8410C1F0F}" type="presParOf" srcId="{30D7F19E-1FC7-43C4-99BF-E67C20D36831}" destId="{10CB2A97-F0A6-451B-82B8-E1CDE3C78D7F}" srcOrd="0" destOrd="0" presId="urn:microsoft.com/office/officeart/2018/2/layout/IconVerticalSolidList"/>
    <dgm:cxn modelId="{C9743F14-F86A-4996-A02F-FDE0A19A9EDD}" type="presParOf" srcId="{30D7F19E-1FC7-43C4-99BF-E67C20D36831}" destId="{FD338491-FE90-4D52-ABCA-F126D842BBAC}" srcOrd="1" destOrd="0" presId="urn:microsoft.com/office/officeart/2018/2/layout/IconVerticalSolidList"/>
    <dgm:cxn modelId="{02867716-1C42-41FC-8454-42CBDDE25C8D}" type="presParOf" srcId="{30D7F19E-1FC7-43C4-99BF-E67C20D36831}" destId="{3A9533D9-C5C0-4C50-B87B-E3B42BD0B25A}" srcOrd="2" destOrd="0" presId="urn:microsoft.com/office/officeart/2018/2/layout/IconVerticalSolidList"/>
    <dgm:cxn modelId="{EEB79B7A-F2E0-40EE-A5D2-7D008CC1FBDE}" type="presParOf" srcId="{30D7F19E-1FC7-43C4-99BF-E67C20D36831}" destId="{F0B7B470-E495-4E08-B5E0-595C7E8992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295ED-67EE-4BBC-A6E2-9D5BA314492D}">
      <dsp:nvSpPr>
        <dsp:cNvPr id="0" name=""/>
        <dsp:cNvSpPr/>
      </dsp:nvSpPr>
      <dsp:spPr>
        <a:xfrm>
          <a:off x="0" y="493486"/>
          <a:ext cx="5181600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“Balking” or refusal to walk</a:t>
          </a:r>
        </a:p>
      </dsp:txBody>
      <dsp:txXfrm>
        <a:off x="54298" y="547784"/>
        <a:ext cx="5073004" cy="1003708"/>
      </dsp:txXfrm>
    </dsp:sp>
    <dsp:sp modelId="{F9C43CC5-38CF-4199-8782-3E7FFA952956}">
      <dsp:nvSpPr>
        <dsp:cNvPr id="0" name=""/>
        <dsp:cNvSpPr/>
      </dsp:nvSpPr>
      <dsp:spPr>
        <a:xfrm>
          <a:off x="0" y="1686431"/>
          <a:ext cx="5181600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Reactivity to dogs or people</a:t>
          </a:r>
        </a:p>
      </dsp:txBody>
      <dsp:txXfrm>
        <a:off x="54298" y="1740729"/>
        <a:ext cx="5073004" cy="1003708"/>
      </dsp:txXfrm>
    </dsp:sp>
    <dsp:sp modelId="{96F731F8-2C26-456E-9455-A4B1351E8D8D}">
      <dsp:nvSpPr>
        <dsp:cNvPr id="0" name=""/>
        <dsp:cNvSpPr/>
      </dsp:nvSpPr>
      <dsp:spPr>
        <a:xfrm>
          <a:off x="0" y="2879375"/>
          <a:ext cx="5181600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arousal/overstimulated behaviors</a:t>
          </a:r>
        </a:p>
      </dsp:txBody>
      <dsp:txXfrm>
        <a:off x="54298" y="2933673"/>
        <a:ext cx="5073004" cy="1003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39FC-4ED2-4D7A-8E33-0B4A047C5520}">
      <dsp:nvSpPr>
        <dsp:cNvPr id="0" name=""/>
        <dsp:cNvSpPr/>
      </dsp:nvSpPr>
      <dsp:spPr>
        <a:xfrm>
          <a:off x="0" y="428633"/>
          <a:ext cx="5181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Refusal to continue walking</a:t>
          </a:r>
        </a:p>
      </dsp:txBody>
      <dsp:txXfrm>
        <a:off x="56315" y="484948"/>
        <a:ext cx="5068970" cy="1040990"/>
      </dsp:txXfrm>
    </dsp:sp>
    <dsp:sp modelId="{72221C5F-5AD0-4A8A-BC71-19CE6AF38C27}">
      <dsp:nvSpPr>
        <dsp:cNvPr id="0" name=""/>
        <dsp:cNvSpPr/>
      </dsp:nvSpPr>
      <dsp:spPr>
        <a:xfrm>
          <a:off x="0" y="1665773"/>
          <a:ext cx="5181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Often called “pancaking” or “return refusal”</a:t>
          </a:r>
        </a:p>
      </dsp:txBody>
      <dsp:txXfrm>
        <a:off x="56315" y="1722088"/>
        <a:ext cx="5068970" cy="1040990"/>
      </dsp:txXfrm>
    </dsp:sp>
    <dsp:sp modelId="{DF4171A9-5EA8-4279-973B-62B4104B3202}">
      <dsp:nvSpPr>
        <dsp:cNvPr id="0" name=""/>
        <dsp:cNvSpPr/>
      </dsp:nvSpPr>
      <dsp:spPr>
        <a:xfrm>
          <a:off x="0" y="2902913"/>
          <a:ext cx="51816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Usually fear or anxiety based - often of the kennel </a:t>
          </a:r>
        </a:p>
      </dsp:txBody>
      <dsp:txXfrm>
        <a:off x="56315" y="2959228"/>
        <a:ext cx="5068970" cy="10409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A45A-CF3C-4D39-8D58-D293087179A0}">
      <dsp:nvSpPr>
        <dsp:cNvPr id="0" name=""/>
        <dsp:cNvSpPr/>
      </dsp:nvSpPr>
      <dsp:spPr>
        <a:xfrm>
          <a:off x="0" y="3504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3F331-63CF-4F99-B2AA-A2FF9F8E92E8}">
      <dsp:nvSpPr>
        <dsp:cNvPr id="0" name=""/>
        <dsp:cNvSpPr/>
      </dsp:nvSpPr>
      <dsp:spPr>
        <a:xfrm>
          <a:off x="225773" y="171434"/>
          <a:ext cx="410497" cy="410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FDDC3-0459-476D-94AF-6376815511B2}">
      <dsp:nvSpPr>
        <dsp:cNvPr id="0" name=""/>
        <dsp:cNvSpPr/>
      </dsp:nvSpPr>
      <dsp:spPr>
        <a:xfrm>
          <a:off x="862045" y="3504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 slow, give encouragement</a:t>
          </a:r>
        </a:p>
      </dsp:txBody>
      <dsp:txXfrm>
        <a:off x="862045" y="3504"/>
        <a:ext cx="4319554" cy="746359"/>
      </dsp:txXfrm>
    </dsp:sp>
    <dsp:sp modelId="{149A6804-5966-4582-A03B-3B9A4B53A382}">
      <dsp:nvSpPr>
        <dsp:cNvPr id="0" name=""/>
        <dsp:cNvSpPr/>
      </dsp:nvSpPr>
      <dsp:spPr>
        <a:xfrm>
          <a:off x="0" y="93645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C98BA-7CDA-4C04-B097-DFB26030AFA6}">
      <dsp:nvSpPr>
        <dsp:cNvPr id="0" name=""/>
        <dsp:cNvSpPr/>
      </dsp:nvSpPr>
      <dsp:spPr>
        <a:xfrm>
          <a:off x="225773" y="1104384"/>
          <a:ext cx="410497" cy="4104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3A2-C742-4C63-8F4E-8AE6A4CBC497}">
      <dsp:nvSpPr>
        <dsp:cNvPr id="0" name=""/>
        <dsp:cNvSpPr/>
      </dsp:nvSpPr>
      <dsp:spPr>
        <a:xfrm>
          <a:off x="862045" y="93645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sure to reward when the dog chooses to move</a:t>
          </a:r>
        </a:p>
      </dsp:txBody>
      <dsp:txXfrm>
        <a:off x="862045" y="936453"/>
        <a:ext cx="4319554" cy="746359"/>
      </dsp:txXfrm>
    </dsp:sp>
    <dsp:sp modelId="{58CEF86D-015B-421C-BD16-22AB6CF92A8A}">
      <dsp:nvSpPr>
        <dsp:cNvPr id="0" name=""/>
        <dsp:cNvSpPr/>
      </dsp:nvSpPr>
      <dsp:spPr>
        <a:xfrm>
          <a:off x="0" y="186940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41EF3-3C41-45DE-ADBB-05488F09C953}">
      <dsp:nvSpPr>
        <dsp:cNvPr id="0" name=""/>
        <dsp:cNvSpPr/>
      </dsp:nvSpPr>
      <dsp:spPr>
        <a:xfrm>
          <a:off x="225773" y="2037334"/>
          <a:ext cx="410497" cy="4104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8CAF-F05E-4FD5-8672-3DC9BE05EA59}">
      <dsp:nvSpPr>
        <dsp:cNvPr id="0" name=""/>
        <dsp:cNvSpPr/>
      </dsp:nvSpPr>
      <dsp:spPr>
        <a:xfrm>
          <a:off x="862045" y="186940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not pull or force the dog</a:t>
          </a:r>
        </a:p>
      </dsp:txBody>
      <dsp:txXfrm>
        <a:off x="862045" y="1869403"/>
        <a:ext cx="4319554" cy="746359"/>
      </dsp:txXfrm>
    </dsp:sp>
    <dsp:sp modelId="{0BBB64B2-C1CE-4E4B-813E-3D7F1DB7E30E}">
      <dsp:nvSpPr>
        <dsp:cNvPr id="0" name=""/>
        <dsp:cNvSpPr/>
      </dsp:nvSpPr>
      <dsp:spPr>
        <a:xfrm>
          <a:off x="0" y="280235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35CF0-4611-4D73-8239-8D6E4B63D37F}">
      <dsp:nvSpPr>
        <dsp:cNvPr id="0" name=""/>
        <dsp:cNvSpPr/>
      </dsp:nvSpPr>
      <dsp:spPr>
        <a:xfrm>
          <a:off x="225773" y="2970284"/>
          <a:ext cx="410497" cy="4104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16709-F376-47C0-844A-E70CC5A5AB7C}">
      <dsp:nvSpPr>
        <dsp:cNvPr id="0" name=""/>
        <dsp:cNvSpPr/>
      </dsp:nvSpPr>
      <dsp:spPr>
        <a:xfrm>
          <a:off x="862045" y="280235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Radio for assistance if needed</a:t>
          </a:r>
          <a:endParaRPr lang="en-US" sz="1800" kern="1200" dirty="0"/>
        </a:p>
      </dsp:txBody>
      <dsp:txXfrm>
        <a:off x="862045" y="2802353"/>
        <a:ext cx="4319554" cy="746359"/>
      </dsp:txXfrm>
    </dsp:sp>
    <dsp:sp modelId="{820CBAC6-29A3-4B34-9127-0EB565E9B624}">
      <dsp:nvSpPr>
        <dsp:cNvPr id="0" name=""/>
        <dsp:cNvSpPr/>
      </dsp:nvSpPr>
      <dsp:spPr>
        <a:xfrm>
          <a:off x="0" y="373530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A2E1-0561-43AC-BD35-6BBF0785BA65}">
      <dsp:nvSpPr>
        <dsp:cNvPr id="0" name=""/>
        <dsp:cNvSpPr/>
      </dsp:nvSpPr>
      <dsp:spPr>
        <a:xfrm>
          <a:off x="225773" y="3903234"/>
          <a:ext cx="410497" cy="4104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C2D02-DA6F-4B3C-9931-D74EF6FB9AE3}">
      <dsp:nvSpPr>
        <dsp:cNvPr id="0" name=""/>
        <dsp:cNvSpPr/>
      </dsp:nvSpPr>
      <dsp:spPr>
        <a:xfrm>
          <a:off x="862045" y="373530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Offer enrichment/something positive upon return</a:t>
          </a:r>
        </a:p>
      </dsp:txBody>
      <dsp:txXfrm>
        <a:off x="862045" y="3735303"/>
        <a:ext cx="4319554" cy="7463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39FC-4ED2-4D7A-8E33-0B4A047C5520}">
      <dsp:nvSpPr>
        <dsp:cNvPr id="0" name=""/>
        <dsp:cNvSpPr/>
      </dsp:nvSpPr>
      <dsp:spPr>
        <a:xfrm>
          <a:off x="0" y="64583"/>
          <a:ext cx="5181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Difficult to change in shelter – solution requires changing feelings around the kennel</a:t>
          </a:r>
        </a:p>
      </dsp:txBody>
      <dsp:txXfrm>
        <a:off x="68538" y="133121"/>
        <a:ext cx="5044524" cy="1266924"/>
      </dsp:txXfrm>
    </dsp:sp>
    <dsp:sp modelId="{72221C5F-5AD0-4A8A-BC71-19CE6AF38C27}">
      <dsp:nvSpPr>
        <dsp:cNvPr id="0" name=""/>
        <dsp:cNvSpPr/>
      </dsp:nvSpPr>
      <dsp:spPr>
        <a:xfrm>
          <a:off x="0" y="1540583"/>
          <a:ext cx="5181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Sometimes reduced with kennel location change</a:t>
          </a:r>
        </a:p>
      </dsp:txBody>
      <dsp:txXfrm>
        <a:off x="68538" y="1609121"/>
        <a:ext cx="5044524" cy="1266924"/>
      </dsp:txXfrm>
    </dsp:sp>
    <dsp:sp modelId="{DF4171A9-5EA8-4279-973B-62B4104B3202}">
      <dsp:nvSpPr>
        <dsp:cNvPr id="0" name=""/>
        <dsp:cNvSpPr/>
      </dsp:nvSpPr>
      <dsp:spPr>
        <a:xfrm>
          <a:off x="0" y="3016583"/>
          <a:ext cx="5181600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Ultimate goal is to get to foster/adopted</a:t>
          </a:r>
        </a:p>
      </dsp:txBody>
      <dsp:txXfrm>
        <a:off x="68538" y="3085121"/>
        <a:ext cx="5044524" cy="12669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CC5-38CF-4199-8782-3E7FFA952956}">
      <dsp:nvSpPr>
        <dsp:cNvPr id="0" name=""/>
        <dsp:cNvSpPr/>
      </dsp:nvSpPr>
      <dsp:spPr>
        <a:xfrm>
          <a:off x="0" y="1455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 of proportion emotional response to a “trigger”</a:t>
          </a:r>
        </a:p>
      </dsp:txBody>
      <dsp:txXfrm>
        <a:off x="48547" y="194130"/>
        <a:ext cx="5084506" cy="897406"/>
      </dsp:txXfrm>
    </dsp:sp>
    <dsp:sp modelId="{96F731F8-2C26-456E-9455-A4B1351E8D8D}">
      <dsp:nvSpPr>
        <dsp:cNvPr id="0" name=""/>
        <dsp:cNvSpPr/>
      </dsp:nvSpPr>
      <dsp:spPr>
        <a:xfrm>
          <a:off x="0" y="12120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Often barking, lunging, pulling</a:t>
          </a:r>
        </a:p>
      </dsp:txBody>
      <dsp:txXfrm>
        <a:off x="48547" y="1260630"/>
        <a:ext cx="5084506" cy="897406"/>
      </dsp:txXfrm>
    </dsp:sp>
    <dsp:sp modelId="{6A5B38E1-3788-42CB-8604-FD169001041C}">
      <dsp:nvSpPr>
        <dsp:cNvPr id="0" name=""/>
        <dsp:cNvSpPr/>
      </dsp:nvSpPr>
      <dsp:spPr>
        <a:xfrm>
          <a:off x="0" y="22785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be motivated by a variety of emotions</a:t>
          </a:r>
          <a:endParaRPr lang="en-US" sz="2500" kern="1200" dirty="0"/>
        </a:p>
      </dsp:txBody>
      <dsp:txXfrm>
        <a:off x="48547" y="2327130"/>
        <a:ext cx="5084506" cy="897406"/>
      </dsp:txXfrm>
    </dsp:sp>
    <dsp:sp modelId="{9FD295ED-67EE-4BBC-A6E2-9D5BA314492D}">
      <dsp:nvSpPr>
        <dsp:cNvPr id="0" name=""/>
        <dsp:cNvSpPr/>
      </dsp:nvSpPr>
      <dsp:spPr>
        <a:xfrm>
          <a:off x="0" y="33450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Body language and behavior can give hints to the motivation</a:t>
          </a:r>
        </a:p>
      </dsp:txBody>
      <dsp:txXfrm>
        <a:off x="48547" y="3393630"/>
        <a:ext cx="5084506" cy="8974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A45A-CF3C-4D39-8D58-D293087179A0}">
      <dsp:nvSpPr>
        <dsp:cNvPr id="0" name=""/>
        <dsp:cNvSpPr/>
      </dsp:nvSpPr>
      <dsp:spPr>
        <a:xfrm>
          <a:off x="0" y="1861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3F331-63CF-4F99-B2AA-A2FF9F8E92E8}">
      <dsp:nvSpPr>
        <dsp:cNvPr id="0" name=""/>
        <dsp:cNvSpPr/>
      </dsp:nvSpPr>
      <dsp:spPr>
        <a:xfrm>
          <a:off x="285397" y="214140"/>
          <a:ext cx="518904" cy="518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FDDC3-0459-476D-94AF-6376815511B2}">
      <dsp:nvSpPr>
        <dsp:cNvPr id="0" name=""/>
        <dsp:cNvSpPr/>
      </dsp:nvSpPr>
      <dsp:spPr>
        <a:xfrm>
          <a:off x="1089698" y="1861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conscious of triggers</a:t>
          </a:r>
        </a:p>
      </dsp:txBody>
      <dsp:txXfrm>
        <a:off x="1089698" y="1861"/>
        <a:ext cx="4091901" cy="943461"/>
      </dsp:txXfrm>
    </dsp:sp>
    <dsp:sp modelId="{149A6804-5966-4582-A03B-3B9A4B53A382}">
      <dsp:nvSpPr>
        <dsp:cNvPr id="0" name=""/>
        <dsp:cNvSpPr/>
      </dsp:nvSpPr>
      <dsp:spPr>
        <a:xfrm>
          <a:off x="0" y="1181188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C98BA-7CDA-4C04-B097-DFB26030AFA6}">
      <dsp:nvSpPr>
        <dsp:cNvPr id="0" name=""/>
        <dsp:cNvSpPr/>
      </dsp:nvSpPr>
      <dsp:spPr>
        <a:xfrm>
          <a:off x="285397" y="1393467"/>
          <a:ext cx="518904" cy="518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3A2-C742-4C63-8F4E-8AE6A4CBC497}">
      <dsp:nvSpPr>
        <dsp:cNvPr id="0" name=""/>
        <dsp:cNvSpPr/>
      </dsp:nvSpPr>
      <dsp:spPr>
        <a:xfrm>
          <a:off x="1089698" y="1181188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Try to determine distance threshold </a:t>
          </a:r>
        </a:p>
      </dsp:txBody>
      <dsp:txXfrm>
        <a:off x="1089698" y="1181188"/>
        <a:ext cx="4091901" cy="943461"/>
      </dsp:txXfrm>
    </dsp:sp>
    <dsp:sp modelId="{58CEF86D-015B-421C-BD16-22AB6CF92A8A}">
      <dsp:nvSpPr>
        <dsp:cNvPr id="0" name=""/>
        <dsp:cNvSpPr/>
      </dsp:nvSpPr>
      <dsp:spPr>
        <a:xfrm>
          <a:off x="0" y="2360516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41EF3-3C41-45DE-ADBB-05488F09C953}">
      <dsp:nvSpPr>
        <dsp:cNvPr id="0" name=""/>
        <dsp:cNvSpPr/>
      </dsp:nvSpPr>
      <dsp:spPr>
        <a:xfrm>
          <a:off x="285397" y="2572795"/>
          <a:ext cx="518904" cy="518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8CAF-F05E-4FD5-8672-3DC9BE05EA59}">
      <dsp:nvSpPr>
        <dsp:cNvPr id="0" name=""/>
        <dsp:cNvSpPr/>
      </dsp:nvSpPr>
      <dsp:spPr>
        <a:xfrm>
          <a:off x="1089698" y="2360516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time of day, location of walk</a:t>
          </a:r>
        </a:p>
      </dsp:txBody>
      <dsp:txXfrm>
        <a:off x="1089698" y="2360516"/>
        <a:ext cx="4091901" cy="943461"/>
      </dsp:txXfrm>
    </dsp:sp>
    <dsp:sp modelId="{820CBAC6-29A3-4B34-9127-0EB565E9B624}">
      <dsp:nvSpPr>
        <dsp:cNvPr id="0" name=""/>
        <dsp:cNvSpPr/>
      </dsp:nvSpPr>
      <dsp:spPr>
        <a:xfrm>
          <a:off x="0" y="3539843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A2E1-0561-43AC-BD35-6BBF0785BA65}">
      <dsp:nvSpPr>
        <dsp:cNvPr id="0" name=""/>
        <dsp:cNvSpPr/>
      </dsp:nvSpPr>
      <dsp:spPr>
        <a:xfrm>
          <a:off x="285397" y="3752122"/>
          <a:ext cx="518904" cy="518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C2D02-DA6F-4B3C-9931-D74EF6FB9AE3}">
      <dsp:nvSpPr>
        <dsp:cNvPr id="0" name=""/>
        <dsp:cNvSpPr/>
      </dsp:nvSpPr>
      <dsp:spPr>
        <a:xfrm>
          <a:off x="1089698" y="3539843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an appropriate walker level, can work on reactivity training games</a:t>
          </a:r>
        </a:p>
      </dsp:txBody>
      <dsp:txXfrm>
        <a:off x="1089698" y="3539843"/>
        <a:ext cx="4091901" cy="9434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039FC-4ED2-4D7A-8E33-0B4A047C5520}">
      <dsp:nvSpPr>
        <dsp:cNvPr id="0" name=""/>
        <dsp:cNvSpPr/>
      </dsp:nvSpPr>
      <dsp:spPr>
        <a:xfrm>
          <a:off x="0" y="178433"/>
          <a:ext cx="5181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Often seen the most in kennel or in “red zone”</a:t>
          </a:r>
        </a:p>
      </dsp:txBody>
      <dsp:txXfrm>
        <a:off x="64083" y="242516"/>
        <a:ext cx="5053434" cy="1184574"/>
      </dsp:txXfrm>
    </dsp:sp>
    <dsp:sp modelId="{72221C5F-5AD0-4A8A-BC71-19CE6AF38C27}">
      <dsp:nvSpPr>
        <dsp:cNvPr id="0" name=""/>
        <dsp:cNvSpPr/>
      </dsp:nvSpPr>
      <dsp:spPr>
        <a:xfrm>
          <a:off x="0" y="1586213"/>
          <a:ext cx="5181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Jumping, mouthing, leash biting, humping</a:t>
          </a:r>
        </a:p>
      </dsp:txBody>
      <dsp:txXfrm>
        <a:off x="64083" y="1650296"/>
        <a:ext cx="5053434" cy="1184574"/>
      </dsp:txXfrm>
    </dsp:sp>
    <dsp:sp modelId="{DF4171A9-5EA8-4279-973B-62B4104B3202}">
      <dsp:nvSpPr>
        <dsp:cNvPr id="0" name=""/>
        <dsp:cNvSpPr/>
      </dsp:nvSpPr>
      <dsp:spPr>
        <a:xfrm>
          <a:off x="0" y="2993993"/>
          <a:ext cx="5181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Often motivated by excitement or anxiety</a:t>
          </a:r>
        </a:p>
      </dsp:txBody>
      <dsp:txXfrm>
        <a:off x="64083" y="3058076"/>
        <a:ext cx="5053434" cy="11845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A45A-CF3C-4D39-8D58-D293087179A0}">
      <dsp:nvSpPr>
        <dsp:cNvPr id="0" name=""/>
        <dsp:cNvSpPr/>
      </dsp:nvSpPr>
      <dsp:spPr>
        <a:xfrm>
          <a:off x="0" y="1861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3F331-63CF-4F99-B2AA-A2FF9F8E92E8}">
      <dsp:nvSpPr>
        <dsp:cNvPr id="0" name=""/>
        <dsp:cNvSpPr/>
      </dsp:nvSpPr>
      <dsp:spPr>
        <a:xfrm>
          <a:off x="285397" y="214140"/>
          <a:ext cx="518904" cy="518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FDDC3-0459-476D-94AF-6376815511B2}">
      <dsp:nvSpPr>
        <dsp:cNvPr id="0" name=""/>
        <dsp:cNvSpPr/>
      </dsp:nvSpPr>
      <dsp:spPr>
        <a:xfrm>
          <a:off x="1089698" y="1861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Offer calming and decompressing activities</a:t>
          </a:r>
        </a:p>
      </dsp:txBody>
      <dsp:txXfrm>
        <a:off x="1089698" y="1861"/>
        <a:ext cx="4091901" cy="943461"/>
      </dsp:txXfrm>
    </dsp:sp>
    <dsp:sp modelId="{149A6804-5966-4582-A03B-3B9A4B53A382}">
      <dsp:nvSpPr>
        <dsp:cNvPr id="0" name=""/>
        <dsp:cNvSpPr/>
      </dsp:nvSpPr>
      <dsp:spPr>
        <a:xfrm>
          <a:off x="0" y="1181188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C98BA-7CDA-4C04-B097-DFB26030AFA6}">
      <dsp:nvSpPr>
        <dsp:cNvPr id="0" name=""/>
        <dsp:cNvSpPr/>
      </dsp:nvSpPr>
      <dsp:spPr>
        <a:xfrm>
          <a:off x="285397" y="1393467"/>
          <a:ext cx="518904" cy="518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3A2-C742-4C63-8F4E-8AE6A4CBC497}">
      <dsp:nvSpPr>
        <dsp:cNvPr id="0" name=""/>
        <dsp:cNvSpPr/>
      </dsp:nvSpPr>
      <dsp:spPr>
        <a:xfrm>
          <a:off x="1089698" y="1181188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Avoid extended exciting activities, take breaks during play</a:t>
          </a:r>
        </a:p>
      </dsp:txBody>
      <dsp:txXfrm>
        <a:off x="1089698" y="1181188"/>
        <a:ext cx="4091901" cy="943461"/>
      </dsp:txXfrm>
    </dsp:sp>
    <dsp:sp modelId="{58CEF86D-015B-421C-BD16-22AB6CF92A8A}">
      <dsp:nvSpPr>
        <dsp:cNvPr id="0" name=""/>
        <dsp:cNvSpPr/>
      </dsp:nvSpPr>
      <dsp:spPr>
        <a:xfrm>
          <a:off x="0" y="2360516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41EF3-3C41-45DE-ADBB-05488F09C953}">
      <dsp:nvSpPr>
        <dsp:cNvPr id="0" name=""/>
        <dsp:cNvSpPr/>
      </dsp:nvSpPr>
      <dsp:spPr>
        <a:xfrm>
          <a:off x="285397" y="2572795"/>
          <a:ext cx="518904" cy="518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8CAF-F05E-4FD5-8672-3DC9BE05EA59}">
      <dsp:nvSpPr>
        <dsp:cNvPr id="0" name=""/>
        <dsp:cNvSpPr/>
      </dsp:nvSpPr>
      <dsp:spPr>
        <a:xfrm>
          <a:off x="1089698" y="2360516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Ensure consistency with  handling</a:t>
          </a:r>
        </a:p>
      </dsp:txBody>
      <dsp:txXfrm>
        <a:off x="1089698" y="2360516"/>
        <a:ext cx="4091901" cy="943461"/>
      </dsp:txXfrm>
    </dsp:sp>
    <dsp:sp modelId="{820CBAC6-29A3-4B34-9127-0EB565E9B624}">
      <dsp:nvSpPr>
        <dsp:cNvPr id="0" name=""/>
        <dsp:cNvSpPr/>
      </dsp:nvSpPr>
      <dsp:spPr>
        <a:xfrm>
          <a:off x="0" y="3539843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A2E1-0561-43AC-BD35-6BBF0785BA65}">
      <dsp:nvSpPr>
        <dsp:cNvPr id="0" name=""/>
        <dsp:cNvSpPr/>
      </dsp:nvSpPr>
      <dsp:spPr>
        <a:xfrm>
          <a:off x="285397" y="3752122"/>
          <a:ext cx="518904" cy="518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C2D02-DA6F-4B3C-9931-D74EF6FB9AE3}">
      <dsp:nvSpPr>
        <dsp:cNvPr id="0" name=""/>
        <dsp:cNvSpPr/>
      </dsp:nvSpPr>
      <dsp:spPr>
        <a:xfrm>
          <a:off x="1089698" y="3539843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Often benefit from impulse control training games with trained volunteers</a:t>
          </a:r>
        </a:p>
      </dsp:txBody>
      <dsp:txXfrm>
        <a:off x="1089698" y="3539843"/>
        <a:ext cx="4091901" cy="943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CC5-38CF-4199-8782-3E7FFA952956}">
      <dsp:nvSpPr>
        <dsp:cNvPr id="0" name=""/>
        <dsp:cNvSpPr/>
      </dsp:nvSpPr>
      <dsp:spPr>
        <a:xfrm>
          <a:off x="0" y="1455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the motivation or emotional driver</a:t>
          </a:r>
        </a:p>
      </dsp:txBody>
      <dsp:txXfrm>
        <a:off x="48547" y="194130"/>
        <a:ext cx="5084506" cy="897406"/>
      </dsp:txXfrm>
    </dsp:sp>
    <dsp:sp modelId="{96F731F8-2C26-456E-9455-A4B1351E8D8D}">
      <dsp:nvSpPr>
        <dsp:cNvPr id="0" name=""/>
        <dsp:cNvSpPr/>
      </dsp:nvSpPr>
      <dsp:spPr>
        <a:xfrm>
          <a:off x="0" y="12120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a management plan to reduce rehearsal of behavior</a:t>
          </a:r>
        </a:p>
      </dsp:txBody>
      <dsp:txXfrm>
        <a:off x="48547" y="1260630"/>
        <a:ext cx="5084506" cy="897406"/>
      </dsp:txXfrm>
    </dsp:sp>
    <dsp:sp modelId="{3B740DAA-BA0E-4278-A095-AE92C138B12E}">
      <dsp:nvSpPr>
        <dsp:cNvPr id="0" name=""/>
        <dsp:cNvSpPr/>
      </dsp:nvSpPr>
      <dsp:spPr>
        <a:xfrm>
          <a:off x="0" y="22785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fear based, pair trigger with reinforcement</a:t>
          </a:r>
        </a:p>
      </dsp:txBody>
      <dsp:txXfrm>
        <a:off x="48547" y="2327130"/>
        <a:ext cx="5084506" cy="897406"/>
      </dsp:txXfrm>
    </dsp:sp>
    <dsp:sp modelId="{9FD295ED-67EE-4BBC-A6E2-9D5BA314492D}">
      <dsp:nvSpPr>
        <dsp:cNvPr id="0" name=""/>
        <dsp:cNvSpPr/>
      </dsp:nvSpPr>
      <dsp:spPr>
        <a:xfrm>
          <a:off x="0" y="3345083"/>
          <a:ext cx="5181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Teach the dog a replacement behavior</a:t>
          </a:r>
        </a:p>
      </dsp:txBody>
      <dsp:txXfrm>
        <a:off x="48547" y="3393630"/>
        <a:ext cx="5084506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886391"/>
          <a:ext cx="7008238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16560" rIns="5439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The addition of a reinforcer contingent on a behavior that increases the likelihood of that behavior occurring in the future.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Providing a primary reinforcer, such as food, when a dog does something that we like or want them to continue doing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Reinforcers can also include toys, play or praise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0" y="886391"/>
        <a:ext cx="7008238" cy="3276000"/>
      </dsp:txXfrm>
    </dsp:sp>
    <dsp:sp modelId="{F27B23FF-E06D-48BA-A9EE-25002E05274F}">
      <dsp:nvSpPr>
        <dsp:cNvPr id="0" name=""/>
        <dsp:cNvSpPr/>
      </dsp:nvSpPr>
      <dsp:spPr>
        <a:xfrm>
          <a:off x="350411" y="591191"/>
          <a:ext cx="490576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Positive Reinforcement? (R+)</a:t>
          </a:r>
        </a:p>
      </dsp:txBody>
      <dsp:txXfrm>
        <a:off x="379232" y="620012"/>
        <a:ext cx="4848124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348821"/>
          <a:ext cx="7008238" cy="4365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37388" rIns="5439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Broadly considered the most ethical way to teach an animal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Creates clear communication to the animal to tell them what behaviors we like to see, often through a mark and reward system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Increases an animal’s behavioral repertoire so they can communicate with use in ways that are safe and functional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Positive reinforcement enables us to build a healthy relationship and gain trust from the dogs we’re working with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0" y="348821"/>
        <a:ext cx="7008238" cy="4365900"/>
      </dsp:txXfrm>
    </dsp:sp>
    <dsp:sp modelId="{F27B23FF-E06D-48BA-A9EE-25002E05274F}">
      <dsp:nvSpPr>
        <dsp:cNvPr id="0" name=""/>
        <dsp:cNvSpPr/>
      </dsp:nvSpPr>
      <dsp:spPr>
        <a:xfrm>
          <a:off x="350411" y="38861"/>
          <a:ext cx="4905766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do we use R+?</a:t>
          </a:r>
        </a:p>
      </dsp:txBody>
      <dsp:txXfrm>
        <a:off x="380673" y="69123"/>
        <a:ext cx="4845242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564101"/>
          <a:ext cx="7008238" cy="3950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58216" rIns="5439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An aversive is any stimulus that a dog finds unpleasant or uncomfortable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In training, this can range from a loud noise, to tools like a shock or prong collar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The intention is to teach the dog that a behavior they are doing is unwanted and to reduce the likelihood of the dog doing that behavior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The learner decides what is aversive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0" y="564101"/>
        <a:ext cx="7008238" cy="3950100"/>
      </dsp:txXfrm>
    </dsp:sp>
    <dsp:sp modelId="{F27B23FF-E06D-48BA-A9EE-25002E05274F}">
      <dsp:nvSpPr>
        <dsp:cNvPr id="0" name=""/>
        <dsp:cNvSpPr/>
      </dsp:nvSpPr>
      <dsp:spPr>
        <a:xfrm>
          <a:off x="350411" y="239381"/>
          <a:ext cx="4905766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is an aversive?</a:t>
          </a:r>
        </a:p>
      </dsp:txBody>
      <dsp:txXfrm>
        <a:off x="382114" y="271084"/>
        <a:ext cx="4842360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25501"/>
          <a:ext cx="7008238" cy="422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58216" rIns="5439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Aversive training can create conflict in the relationship we have with an animal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Dogs can learn through the application of an aversive stimulus, but there are ethical concerns about intentional discomfort caused in training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Applying an aversive does not address the underlying motivation of the behavior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Risks include suppressing warning signs for aggressive behaviors, increasing chance “unpredictable” aggression</a:t>
          </a:r>
        </a:p>
      </dsp:txBody>
      <dsp:txXfrm>
        <a:off x="0" y="425501"/>
        <a:ext cx="7008238" cy="4227300"/>
      </dsp:txXfrm>
    </dsp:sp>
    <dsp:sp modelId="{F27B23FF-E06D-48BA-A9EE-25002E05274F}">
      <dsp:nvSpPr>
        <dsp:cNvPr id="0" name=""/>
        <dsp:cNvSpPr/>
      </dsp:nvSpPr>
      <dsp:spPr>
        <a:xfrm>
          <a:off x="350411" y="100781"/>
          <a:ext cx="4905766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Why don’t we use </a:t>
          </a:r>
          <a:r>
            <a:rPr lang="en-US" sz="2200" kern="1200" dirty="0" err="1"/>
            <a:t>aversives</a:t>
          </a:r>
          <a:r>
            <a:rPr lang="en-US" sz="2200" kern="1200" dirty="0"/>
            <a:t>?</a:t>
          </a:r>
        </a:p>
      </dsp:txBody>
      <dsp:txXfrm>
        <a:off x="382114" y="132484"/>
        <a:ext cx="4842360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E25ED-9238-46D4-86D0-70C31A5866C1}">
      <dsp:nvSpPr>
        <dsp:cNvPr id="0" name=""/>
        <dsp:cNvSpPr/>
      </dsp:nvSpPr>
      <dsp:spPr>
        <a:xfrm>
          <a:off x="0" y="3678808"/>
          <a:ext cx="10160000" cy="804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Common rewards:	</a:t>
          </a:r>
          <a:endParaRPr lang="en-US" sz="1400" kern="1200"/>
        </a:p>
      </dsp:txBody>
      <dsp:txXfrm>
        <a:off x="0" y="3678808"/>
        <a:ext cx="10160000" cy="434610"/>
      </dsp:txXfrm>
    </dsp:sp>
    <dsp:sp modelId="{E3C8423D-2AFF-4A85-A6F5-E00EE0C7D98D}">
      <dsp:nvSpPr>
        <dsp:cNvPr id="0" name=""/>
        <dsp:cNvSpPr/>
      </dsp:nvSpPr>
      <dsp:spPr>
        <a:xfrm>
          <a:off x="4960" y="4097322"/>
          <a:ext cx="3383359" cy="3702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High value food (always the default and to be used first)</a:t>
          </a:r>
          <a:endParaRPr lang="en-US" sz="1000" kern="1200" dirty="0"/>
        </a:p>
      </dsp:txBody>
      <dsp:txXfrm>
        <a:off x="4960" y="4097322"/>
        <a:ext cx="3383359" cy="370223"/>
      </dsp:txXfrm>
    </dsp:sp>
    <dsp:sp modelId="{4FEF2316-1A93-4FE2-902A-D6CE0CCAF6BE}">
      <dsp:nvSpPr>
        <dsp:cNvPr id="0" name=""/>
        <dsp:cNvSpPr/>
      </dsp:nvSpPr>
      <dsp:spPr>
        <a:xfrm>
          <a:off x="3388320" y="4097322"/>
          <a:ext cx="3383359" cy="3702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Toy</a:t>
          </a:r>
          <a:endParaRPr lang="en-US" sz="1000" kern="1200"/>
        </a:p>
      </dsp:txBody>
      <dsp:txXfrm>
        <a:off x="3388320" y="4097322"/>
        <a:ext cx="3383359" cy="370223"/>
      </dsp:txXfrm>
    </dsp:sp>
    <dsp:sp modelId="{42D4FD45-4B6D-4C5A-B064-997611D9CDD8}">
      <dsp:nvSpPr>
        <dsp:cNvPr id="0" name=""/>
        <dsp:cNvSpPr/>
      </dsp:nvSpPr>
      <dsp:spPr>
        <a:xfrm>
          <a:off x="6771679" y="4097322"/>
          <a:ext cx="3383359" cy="3702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Praise</a:t>
          </a:r>
          <a:endParaRPr lang="en-US" sz="1000" kern="1200"/>
        </a:p>
      </dsp:txBody>
      <dsp:txXfrm>
        <a:off x="6771679" y="4097322"/>
        <a:ext cx="3383359" cy="370223"/>
      </dsp:txXfrm>
    </dsp:sp>
    <dsp:sp modelId="{685C20C1-8550-4D17-BC0E-1DE4EBD45D15}">
      <dsp:nvSpPr>
        <dsp:cNvPr id="0" name=""/>
        <dsp:cNvSpPr/>
      </dsp:nvSpPr>
      <dsp:spPr>
        <a:xfrm rot="10800000">
          <a:off x="0" y="2453047"/>
          <a:ext cx="10160000" cy="1237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Common markers:</a:t>
          </a:r>
          <a:endParaRPr lang="en-US" sz="1400" kern="1200"/>
        </a:p>
      </dsp:txBody>
      <dsp:txXfrm rot="-10800000">
        <a:off x="0" y="2453047"/>
        <a:ext cx="10160000" cy="434479"/>
      </dsp:txXfrm>
    </dsp:sp>
    <dsp:sp modelId="{7FAFFEDE-987F-472A-8166-8CC0F0F845C3}">
      <dsp:nvSpPr>
        <dsp:cNvPr id="0" name=""/>
        <dsp:cNvSpPr/>
      </dsp:nvSpPr>
      <dsp:spPr>
        <a:xfrm>
          <a:off x="0" y="2887527"/>
          <a:ext cx="5079999" cy="370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Clicker</a:t>
          </a:r>
          <a:endParaRPr lang="en-US" sz="1000" kern="1200"/>
        </a:p>
      </dsp:txBody>
      <dsp:txXfrm>
        <a:off x="0" y="2887527"/>
        <a:ext cx="5079999" cy="370112"/>
      </dsp:txXfrm>
    </dsp:sp>
    <dsp:sp modelId="{2B5E0D67-39E5-4770-A12F-C97A0446411C}">
      <dsp:nvSpPr>
        <dsp:cNvPr id="0" name=""/>
        <dsp:cNvSpPr/>
      </dsp:nvSpPr>
      <dsp:spPr>
        <a:xfrm>
          <a:off x="5080000" y="2887527"/>
          <a:ext cx="5079999" cy="370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Verbal marker: 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Use a high pitched and friendly “Yes!” or “Yip!” </a:t>
          </a:r>
          <a:endParaRPr lang="en-US" sz="800" kern="1200" dirty="0"/>
        </a:p>
      </dsp:txBody>
      <dsp:txXfrm>
        <a:off x="5080000" y="2887527"/>
        <a:ext cx="5079999" cy="370112"/>
      </dsp:txXfrm>
    </dsp:sp>
    <dsp:sp modelId="{A6FFBB69-5AFE-4AFD-8B80-B757514D149A}">
      <dsp:nvSpPr>
        <dsp:cNvPr id="0" name=""/>
        <dsp:cNvSpPr/>
      </dsp:nvSpPr>
      <dsp:spPr>
        <a:xfrm rot="10800000">
          <a:off x="0" y="1227286"/>
          <a:ext cx="10160000" cy="1237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Always mark first and then reward for a desired behavior</a:t>
          </a:r>
          <a:endParaRPr lang="en-US" sz="1400" kern="1200" dirty="0"/>
        </a:p>
      </dsp:txBody>
      <dsp:txXfrm rot="10800000">
        <a:off x="0" y="1227286"/>
        <a:ext cx="10160000" cy="804307"/>
      </dsp:txXfrm>
    </dsp:sp>
    <dsp:sp modelId="{955F30B7-8491-44ED-A679-F1FD3975B155}">
      <dsp:nvSpPr>
        <dsp:cNvPr id="0" name=""/>
        <dsp:cNvSpPr/>
      </dsp:nvSpPr>
      <dsp:spPr>
        <a:xfrm rot="10800000">
          <a:off x="0" y="0"/>
          <a:ext cx="10160000" cy="1237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For positive reinforcement training, we use a mark and reward system</a:t>
          </a:r>
          <a:endParaRPr lang="en-US" sz="1400" kern="1200" dirty="0"/>
        </a:p>
      </dsp:txBody>
      <dsp:txXfrm rot="10800000">
        <a:off x="0" y="0"/>
        <a:ext cx="10160000" cy="804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CC5-38CF-4199-8782-3E7FFA952956}">
      <dsp:nvSpPr>
        <dsp:cNvPr id="0" name=""/>
        <dsp:cNvSpPr/>
      </dsp:nvSpPr>
      <dsp:spPr>
        <a:xfrm>
          <a:off x="0" y="506764"/>
          <a:ext cx="518160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plan to prevent the rehearsal of unwanted behavior</a:t>
          </a:r>
        </a:p>
      </dsp:txBody>
      <dsp:txXfrm>
        <a:off x="54616" y="561380"/>
        <a:ext cx="5072368" cy="1009580"/>
      </dsp:txXfrm>
    </dsp:sp>
    <dsp:sp modelId="{96F731F8-2C26-456E-9455-A4B1351E8D8D}">
      <dsp:nvSpPr>
        <dsp:cNvPr id="0" name=""/>
        <dsp:cNvSpPr/>
      </dsp:nvSpPr>
      <dsp:spPr>
        <a:xfrm>
          <a:off x="0" y="1683177"/>
          <a:ext cx="518160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Can include choices of housing location, walker signage and assigned tools</a:t>
          </a:r>
        </a:p>
      </dsp:txBody>
      <dsp:txXfrm>
        <a:off x="54616" y="1737793"/>
        <a:ext cx="5072368" cy="1009580"/>
      </dsp:txXfrm>
    </dsp:sp>
    <dsp:sp modelId="{3B740DAA-BA0E-4278-A095-AE92C138B12E}">
      <dsp:nvSpPr>
        <dsp:cNvPr id="0" name=""/>
        <dsp:cNvSpPr/>
      </dsp:nvSpPr>
      <dsp:spPr>
        <a:xfrm>
          <a:off x="0" y="2859589"/>
          <a:ext cx="518160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management on walks includes choice of when and where to walk and games like “find it” or treat scatters</a:t>
          </a:r>
        </a:p>
      </dsp:txBody>
      <dsp:txXfrm>
        <a:off x="54616" y="2914205"/>
        <a:ext cx="5072368" cy="1009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1783-BD02-4B83-8A6F-1E05E7DFC025}">
      <dsp:nvSpPr>
        <dsp:cNvPr id="0" name=""/>
        <dsp:cNvSpPr/>
      </dsp:nvSpPr>
      <dsp:spPr>
        <a:xfrm>
          <a:off x="0" y="1861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18AD7-BB56-4E59-86F0-CBD8A9DFFE76}">
      <dsp:nvSpPr>
        <dsp:cNvPr id="0" name=""/>
        <dsp:cNvSpPr/>
      </dsp:nvSpPr>
      <dsp:spPr>
        <a:xfrm>
          <a:off x="285397" y="214140"/>
          <a:ext cx="518904" cy="518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FCA6-E25B-44ED-9C05-8C0FD09A5A51}">
      <dsp:nvSpPr>
        <dsp:cNvPr id="0" name=""/>
        <dsp:cNvSpPr/>
      </dsp:nvSpPr>
      <dsp:spPr>
        <a:xfrm>
          <a:off x="1089698" y="1861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Shelter environment is high stress</a:t>
          </a:r>
        </a:p>
      </dsp:txBody>
      <dsp:txXfrm>
        <a:off x="1089698" y="1861"/>
        <a:ext cx="4091901" cy="943461"/>
      </dsp:txXfrm>
    </dsp:sp>
    <dsp:sp modelId="{502EFA06-802E-432B-89CB-7700BBF47F53}">
      <dsp:nvSpPr>
        <dsp:cNvPr id="0" name=""/>
        <dsp:cNvSpPr/>
      </dsp:nvSpPr>
      <dsp:spPr>
        <a:xfrm>
          <a:off x="0" y="1181188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5B7C-C67D-424A-AAF6-58D856872CE0}">
      <dsp:nvSpPr>
        <dsp:cNvPr id="0" name=""/>
        <dsp:cNvSpPr/>
      </dsp:nvSpPr>
      <dsp:spPr>
        <a:xfrm>
          <a:off x="285397" y="1393467"/>
          <a:ext cx="518904" cy="518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A00F-6833-4A04-A44C-F80613F2CD08}">
      <dsp:nvSpPr>
        <dsp:cNvPr id="0" name=""/>
        <dsp:cNvSpPr/>
      </dsp:nvSpPr>
      <dsp:spPr>
        <a:xfrm>
          <a:off x="1089698" y="1181188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High concentration of potential triggers </a:t>
          </a:r>
        </a:p>
      </dsp:txBody>
      <dsp:txXfrm>
        <a:off x="1089698" y="1181188"/>
        <a:ext cx="4091901" cy="943461"/>
      </dsp:txXfrm>
    </dsp:sp>
    <dsp:sp modelId="{7742BDE1-DA9D-462B-B44A-294CE07DC8D4}">
      <dsp:nvSpPr>
        <dsp:cNvPr id="0" name=""/>
        <dsp:cNvSpPr/>
      </dsp:nvSpPr>
      <dsp:spPr>
        <a:xfrm>
          <a:off x="0" y="2360516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8581B-537B-4AFA-971A-89DA742A5E19}">
      <dsp:nvSpPr>
        <dsp:cNvPr id="0" name=""/>
        <dsp:cNvSpPr/>
      </dsp:nvSpPr>
      <dsp:spPr>
        <a:xfrm>
          <a:off x="285397" y="2572795"/>
          <a:ext cx="518904" cy="518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6F8C0-06A9-4BE8-85FA-96A4A45F2B5C}">
      <dsp:nvSpPr>
        <dsp:cNvPr id="0" name=""/>
        <dsp:cNvSpPr/>
      </dsp:nvSpPr>
      <dsp:spPr>
        <a:xfrm>
          <a:off x="1089698" y="2360516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Reduced opportunities for choice</a:t>
          </a:r>
        </a:p>
      </dsp:txBody>
      <dsp:txXfrm>
        <a:off x="1089698" y="2360516"/>
        <a:ext cx="4091901" cy="943461"/>
      </dsp:txXfrm>
    </dsp:sp>
    <dsp:sp modelId="{10CB2A97-F0A6-451B-82B8-E1CDE3C78D7F}">
      <dsp:nvSpPr>
        <dsp:cNvPr id="0" name=""/>
        <dsp:cNvSpPr/>
      </dsp:nvSpPr>
      <dsp:spPr>
        <a:xfrm>
          <a:off x="0" y="3539843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38491-FE90-4D52-ABCA-F126D842BBAC}">
      <dsp:nvSpPr>
        <dsp:cNvPr id="0" name=""/>
        <dsp:cNvSpPr/>
      </dsp:nvSpPr>
      <dsp:spPr>
        <a:xfrm>
          <a:off x="285397" y="3752122"/>
          <a:ext cx="518904" cy="518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7B470-E495-4E08-B5E0-595C7E89923E}">
      <dsp:nvSpPr>
        <dsp:cNvPr id="0" name=""/>
        <dsp:cNvSpPr/>
      </dsp:nvSpPr>
      <dsp:spPr>
        <a:xfrm>
          <a:off x="1089698" y="3539843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Less one on one interaction</a:t>
          </a:r>
        </a:p>
      </dsp:txBody>
      <dsp:txXfrm>
        <a:off x="1089698" y="3539843"/>
        <a:ext cx="4091901" cy="943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0" y="457201"/>
            <a:ext cx="9042401" cy="714375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1" y="1905000"/>
            <a:ext cx="11683999" cy="1828800"/>
          </a:xfrm>
        </p:spPr>
        <p:txBody>
          <a:bodyPr anchor="b"/>
          <a:lstStyle>
            <a:lvl1pPr algn="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54400" y="457200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85757"/>
            <a:ext cx="5130800" cy="9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14375"/>
          </a:xfrm>
          <a:prstGeom prst="rect">
            <a:avLst/>
          </a:prstGeom>
          <a:solidFill>
            <a:srgbClr val="C8CD8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8636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12192000" cy="331076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70B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8E90B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200" b="1" cap="none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0" y="6248401"/>
            <a:ext cx="12192000" cy="365125"/>
          </a:xfrm>
          <a:solidFill>
            <a:srgbClr val="EB9D74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Humane Society of Huron Valley  |  (734) 662-5585  |  hshv.org   </a:t>
            </a:r>
          </a:p>
        </p:txBody>
      </p:sp>
    </p:spTree>
    <p:extLst>
      <p:ext uri="{BB962C8B-B14F-4D97-AF65-F5344CB8AC3E}">
        <p14:creationId xmlns:p14="http://schemas.microsoft.com/office/powerpoint/2010/main" val="75411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C8C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711200" cy="219456"/>
          </a:xfrm>
          <a:prstGeom prst="rect">
            <a:avLst/>
          </a:prstGeom>
          <a:solidFill>
            <a:srgbClr val="EB9D7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82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5035" y="6508642"/>
            <a:ext cx="121920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Humane Society of Huron Valley | (734) 662-5585 | hshv.org</a:t>
            </a:r>
          </a:p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9AB5-1D08-4534-94EC-D8CA94334F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8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E0A5-F371-4225-98FD-D68D44564DB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EDFB4-0A3B-47A3-B3B5-75C542C06317}" type="datetimeFigureOut">
              <a:rPr lang="en-US" smtClean="0">
                <a:solidFill>
                  <a:srgbClr val="775F55"/>
                </a:solidFill>
              </a:rPr>
              <a:pPr>
                <a:defRPr/>
              </a:pPr>
              <a:t>3/20/2026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  <a:solidFill>
            <a:srgbClr val="FDD17D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89AB5-1D08-4534-94EC-D8CA94334F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7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CC9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FFCC66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aD8MXOs3DfU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390KquM7ugM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8HdLr4FsAwY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_Fz_yF-Hj3k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n-qHyFcS3Ac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Te8LbwVrRcg?start=571&amp;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I3NBbKJPFuY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KXMWnwsWLpw?feature=oembe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Challenging Behaviors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Continuing Education Session 2</a:t>
            </a:r>
          </a:p>
        </p:txBody>
      </p:sp>
    </p:spTree>
    <p:extLst>
      <p:ext uri="{BB962C8B-B14F-4D97-AF65-F5344CB8AC3E}">
        <p14:creationId xmlns:p14="http://schemas.microsoft.com/office/powerpoint/2010/main" val="153384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8D5E8-A6E9-55D7-0695-2527F24C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1657424-2244-225B-EC1E-79063904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are the considerations for changing behavior?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2EEC13-9728-D6EB-9F3A-2A41C12E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34" y="1507155"/>
            <a:ext cx="6662531" cy="53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6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BC29-B4BB-DBBC-0628-EFA1E4EED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88652C8-FD77-1140-A637-567DED70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is “management”?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412DE5D1-E363-8F82-7559-351DD94124D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6017569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66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BEBF-1D1D-6A7F-0B25-D8E9D81E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F7F4D55-4F84-0D6B-6425-CB47E4E1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/>
              <a:t>Why do we see problematic behaviors at the shelter?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0C8FFC8D-CC3C-564F-2C10-A85284BFB9F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3528659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79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BEFD-1CB0-B46E-B33C-60A5A4932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7CAC998-78B4-670E-BFB2-7A8306DD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is “balking”?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44E32B95-DC3C-31EE-74FE-05EE8AB2A29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9205014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10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EC7C0-CF72-3E9D-E8A4-C3A06837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0854CB-9DAE-1EB7-3F9A-429555DC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can we help dogs who don’t want to walk?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10DA189-A4FD-394B-897D-C7B1A09CF46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3899441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9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9353D-368C-FA86-E630-5868712C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951251-20AC-17DA-5670-EB89C095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Can we train “balking” in the shelter?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10EF000F-769A-9010-009D-FBE9D171D52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1288724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72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4FCEE-E52B-1E04-7834-7E2590F5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2855C70-7692-51B7-5050-262F7925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is “reactivity”?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06D69EE5-C48D-77EE-325C-5D30E91DBA4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71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change reactivity?</a:t>
            </a:r>
          </a:p>
        </p:txBody>
      </p:sp>
      <p:pic>
        <p:nvPicPr>
          <p:cNvPr id="4" name="Online Media 3" title="Virginia LAT">
            <a:hlinkClick r:id="" action="ppaction://media"/>
            <a:extLst>
              <a:ext uri="{FF2B5EF4-FFF2-40B4-BE49-F238E27FC236}">
                <a16:creationId xmlns:a16="http://schemas.microsoft.com/office/drawing/2014/main" id="{19B36AD7-B001-B244-C574-14EE4A3BFF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5646" y="1500809"/>
            <a:ext cx="9481754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E4EF82-0C28-CB7E-8297-8DBCD5AC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can we help a dog manage their reactivity?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AE994AE-8A8F-0FE4-E562-1A70D14C830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7653437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57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64022-1CD9-4E87-AE06-5F63F0A2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1008AF2-BE3B-B777-F8CF-F4BA6E7A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active management: “Find it”</a:t>
            </a:r>
          </a:p>
        </p:txBody>
      </p:sp>
      <p:pic>
        <p:nvPicPr>
          <p:cNvPr id="2" name="Online Media 1" title="Boss &quot;find it&quot;">
            <a:hlinkClick r:id="" action="ppaction://media"/>
            <a:extLst>
              <a:ext uri="{FF2B5EF4-FFF2-40B4-BE49-F238E27FC236}">
                <a16:creationId xmlns:a16="http://schemas.microsoft.com/office/drawing/2014/main" id="{20E39351-7E5E-2214-D9F9-19C7BE8CF3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2795" y="1501960"/>
            <a:ext cx="3026410" cy="53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behaviors might you see?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 we change behavior?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“management” and what is it’s roll at the shelter?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Why do we see these behaviors?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can we do to help?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</p:spTree>
    <p:extLst>
      <p:ext uri="{BB962C8B-B14F-4D97-AF65-F5344CB8AC3E}">
        <p14:creationId xmlns:p14="http://schemas.microsoft.com/office/powerpoint/2010/main" val="353761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4BDAE-BE46-DD08-63C1-729CF03E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6C85833-5932-88FA-2D49-FAC3EE09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Tips for active management: Treat Scatters</a:t>
            </a:r>
          </a:p>
        </p:txBody>
      </p:sp>
      <p:pic>
        <p:nvPicPr>
          <p:cNvPr id="2" name="Online Media 1" title="Kodak treat scatters">
            <a:hlinkClick r:id="" action="ppaction://media"/>
            <a:extLst>
              <a:ext uri="{FF2B5EF4-FFF2-40B4-BE49-F238E27FC236}">
                <a16:creationId xmlns:a16="http://schemas.microsoft.com/office/drawing/2014/main" id="{431D50AA-A2CA-792B-AEE3-620A5C8AAB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1487" y="1497330"/>
            <a:ext cx="3029026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8B5E-49AF-486B-6CCA-BBF802DD0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BD9C26D-CE1A-CA7B-5B8A-1AB82A79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Tips for active management: Lure &amp; “Kong Hand”</a:t>
            </a:r>
          </a:p>
        </p:txBody>
      </p:sp>
      <p:pic>
        <p:nvPicPr>
          <p:cNvPr id="2" name="Online Media 1" title="Kodak food lure">
            <a:hlinkClick r:id="" action="ppaction://media"/>
            <a:extLst>
              <a:ext uri="{FF2B5EF4-FFF2-40B4-BE49-F238E27FC236}">
                <a16:creationId xmlns:a16="http://schemas.microsoft.com/office/drawing/2014/main" id="{36CBB3C5-0A9E-9F1C-BFBE-6F89BF30E5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1486" y="1497330"/>
            <a:ext cx="3029027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A27BA-10A4-FA55-453A-C9947519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47B810D-65FA-B584-2E93-41195918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are “high arousal behaviors”?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A4EA0BD7-A071-EFC3-53C4-03F48622D92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6278458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17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11179-447A-E745-C506-00590310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AA99070-1E2F-A93D-B0A1-05B3D9F3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we teach dogs to manage high arousal behaviors?</a:t>
            </a:r>
          </a:p>
        </p:txBody>
      </p:sp>
      <p:pic>
        <p:nvPicPr>
          <p:cNvPr id="2" name="Online Media 1" title="Aster Relax Sandwich">
            <a:hlinkClick r:id="" action="ppaction://media"/>
            <a:extLst>
              <a:ext uri="{FF2B5EF4-FFF2-40B4-BE49-F238E27FC236}">
                <a16:creationId xmlns:a16="http://schemas.microsoft.com/office/drawing/2014/main" id="{19FB9014-407E-8683-40C4-EF082A5702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1120" y="1508760"/>
            <a:ext cx="950976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BF73-B8F5-6437-5E76-1C6009B1E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C64152-1DB2-A9CA-8D40-D75E3FC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can we help dogs who experience high arousal?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73A173F-8521-8572-E88F-FD22A5AF29E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2597981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91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836F2-3D4D-7736-D626-C455B604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DC59C10-1893-CBDE-4916-B1A7972D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Tips for active management: “Click to Calm”</a:t>
            </a:r>
          </a:p>
        </p:txBody>
      </p:sp>
      <p:pic>
        <p:nvPicPr>
          <p:cNvPr id="2" name="Online Media 1" title="Click to Calm FD Card">
            <a:hlinkClick r:id="" action="ppaction://media"/>
            <a:extLst>
              <a:ext uri="{FF2B5EF4-FFF2-40B4-BE49-F238E27FC236}">
                <a16:creationId xmlns:a16="http://schemas.microsoft.com/office/drawing/2014/main" id="{AEE5BFB7-E7FC-82C9-D119-C8CC752F55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0383" y="1458763"/>
            <a:ext cx="9591355" cy="54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DF2B-779A-CC9F-2B29-182004B56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1D51809-BC0E-676F-A8E3-32A12929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Tips for active management: Calm leashing</a:t>
            </a:r>
          </a:p>
        </p:txBody>
      </p:sp>
      <p:pic>
        <p:nvPicPr>
          <p:cNvPr id="2" name="Online Media 1" title="March 19, 2026">
            <a:hlinkClick r:id="" action="ppaction://media"/>
            <a:extLst>
              <a:ext uri="{FF2B5EF4-FFF2-40B4-BE49-F238E27FC236}">
                <a16:creationId xmlns:a16="http://schemas.microsoft.com/office/drawing/2014/main" id="{77DF129C-1947-7239-8E5D-40B6A7EA34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6" y="1472057"/>
            <a:ext cx="3043307" cy="53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D004-F2EC-2CDD-0AAE-D854A1C5C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DDE19AC-BDB3-CA98-794D-4063822A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Tips for active management: Pairing play with decompression</a:t>
            </a:r>
          </a:p>
        </p:txBody>
      </p:sp>
      <p:pic>
        <p:nvPicPr>
          <p:cNvPr id="2" name="Online Media 1" title="pickles ic with toys">
            <a:hlinkClick r:id="" action="ppaction://media"/>
            <a:extLst>
              <a:ext uri="{FF2B5EF4-FFF2-40B4-BE49-F238E27FC236}">
                <a16:creationId xmlns:a16="http://schemas.microsoft.com/office/drawing/2014/main" id="{AF8B3FE0-CFC1-F2EC-E92C-F1705FCA6F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71392" y="1507238"/>
            <a:ext cx="3023428" cy="53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BE03-3B29-8513-35B4-A62273B2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172B43-7466-1C43-7248-3BC49C2F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2D76F10-1104-56E7-7723-D7FDCA73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3903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D004-F2EC-2CDD-0AAE-D854A1C5C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DDE19AC-BDB3-CA98-794D-4063822A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Thanks for helping our dogs!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620BF-1B0A-8519-219E-31201D047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90133"/>
            <a:ext cx="8051801" cy="5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/>
              <a:t>What challenging behaviors do we see at the shelter?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9A22229D-A49E-CBD9-66EA-83AFE56C835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057951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48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51540-068A-EB90-68FD-9694C611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63D94C4-590E-D4EA-2B4D-1B251491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do you we change the behavior of an animal?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E04F9E74-4DD1-CB49-9F41-F0AC20CCE88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4979043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91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D6C7-12B2-2E96-A7E2-16C1A602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2A872D6-B761-7BA0-709B-E49C40569C0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2057727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C6E092-328C-A98F-18B5-5FD7FB3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How do we train a new behavior?</a:t>
            </a:r>
          </a:p>
        </p:txBody>
      </p:sp>
    </p:spTree>
    <p:extLst>
      <p:ext uri="{BB962C8B-B14F-4D97-AF65-F5344CB8AC3E}">
        <p14:creationId xmlns:p14="http://schemas.microsoft.com/office/powerpoint/2010/main" val="65744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B5FE0-B2B2-2E1F-9119-79CA9D206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8B1BDA4-AE36-7BBE-02C1-F614F544EFD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7056798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E6862BF-5DF0-4973-5240-305749B4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How do we train a new behavior?</a:t>
            </a:r>
          </a:p>
        </p:txBody>
      </p:sp>
    </p:spTree>
    <p:extLst>
      <p:ext uri="{BB962C8B-B14F-4D97-AF65-F5344CB8AC3E}">
        <p14:creationId xmlns:p14="http://schemas.microsoft.com/office/powerpoint/2010/main" val="328331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32AAA-9240-E82E-4184-211C7941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BC5CD82-3C54-66D1-338E-05D95685A6F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9329671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45D83B8-3A9E-4F6B-92AA-CCF35A72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How do we train a new behavior?</a:t>
            </a:r>
          </a:p>
        </p:txBody>
      </p:sp>
    </p:spTree>
    <p:extLst>
      <p:ext uri="{BB962C8B-B14F-4D97-AF65-F5344CB8AC3E}">
        <p14:creationId xmlns:p14="http://schemas.microsoft.com/office/powerpoint/2010/main" val="305767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30B4-C836-5678-23D5-E54A0E74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CC17601-C2C7-42FA-2B85-5BEADE18D4B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8518206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AD3ADB7-21D9-CEB7-EB55-5343CCCC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How do we train a new behavior?</a:t>
            </a:r>
          </a:p>
        </p:txBody>
      </p:sp>
    </p:spTree>
    <p:extLst>
      <p:ext uri="{BB962C8B-B14F-4D97-AF65-F5344CB8AC3E}">
        <p14:creationId xmlns:p14="http://schemas.microsoft.com/office/powerpoint/2010/main" val="21289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7">
            <a:extLst>
              <a:ext uri="{FF2B5EF4-FFF2-40B4-BE49-F238E27FC236}">
                <a16:creationId xmlns:a16="http://schemas.microsoft.com/office/drawing/2014/main" id="{FA955EEB-9A28-4695-C715-865F64F2697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12800" y="1676400"/>
          <a:ext cx="101600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Positive Reinforcement Training</a:t>
            </a:r>
          </a:p>
        </p:txBody>
      </p:sp>
    </p:spTree>
    <p:extLst>
      <p:ext uri="{BB962C8B-B14F-4D97-AF65-F5344CB8AC3E}">
        <p14:creationId xmlns:p14="http://schemas.microsoft.com/office/powerpoint/2010/main" val="6166452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SHV Theme">
  <a:themeElements>
    <a:clrScheme name="Custom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66CCCC"/>
      </a:accent1>
      <a:accent2>
        <a:srgbClr val="FF9966"/>
      </a:accent2>
      <a:accent3>
        <a:srgbClr val="CCCC99"/>
      </a:accent3>
      <a:accent4>
        <a:srgbClr val="FFCC66"/>
      </a:accent4>
      <a:accent5>
        <a:srgbClr val="7BA79D"/>
      </a:accent5>
      <a:accent6>
        <a:srgbClr val="968C8C"/>
      </a:accent6>
      <a:hlink>
        <a:srgbClr val="66CCCC"/>
      </a:hlink>
      <a:folHlink>
        <a:srgbClr val="704404"/>
      </a:folHlink>
    </a:clrScheme>
    <a:fontScheme name="HSHV br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V PowerPoint Template 2019" id="{FD0DC3D3-3779-4F32-8687-E0BCA6F1FA4D}" vid="{9B5D41B3-0DC3-493B-BC76-D35D08232C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6fc92d-4433-4a74-9374-1d04ef13c0bd" xsi:nil="true"/>
    <lcf76f155ced4ddcb4097134ff3c332f xmlns="e30fac99-e140-4adc-8969-6de2f38b8e2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55462307E0B47AA0774FA3B495E6A" ma:contentTypeVersion="34" ma:contentTypeDescription="Create a new document." ma:contentTypeScope="" ma:versionID="d17ae5624e2bc75c16e1b0f6845ef27f">
  <xsd:schema xmlns:xsd="http://www.w3.org/2001/XMLSchema" xmlns:xs="http://www.w3.org/2001/XMLSchema" xmlns:p="http://schemas.microsoft.com/office/2006/metadata/properties" xmlns:ns2="e30fac99-e140-4adc-8969-6de2f38b8e20" xmlns:ns3="d66fc92d-4433-4a74-9374-1d04ef13c0bd" xmlns:ns4="0dac55e1-b0cb-4b69-b1d2-ce3f94face7e" targetNamespace="http://schemas.microsoft.com/office/2006/metadata/properties" ma:root="true" ma:fieldsID="cecfac501c523b03159c303a76c708ba" ns2:_="" ns3:_="" ns4:_="">
    <xsd:import namespace="e30fac99-e140-4adc-8969-6de2f38b8e20"/>
    <xsd:import namespace="d66fc92d-4433-4a74-9374-1d04ef13c0bd"/>
    <xsd:import namespace="0dac55e1-b0cb-4b69-b1d2-ce3f94fac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ac99-e140-4adc-8969-6de2f38b8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152fc8-791c-4acc-9577-f85efad0f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fc92d-4433-4a74-9374-1d04ef13c0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9d83d9-0976-49f3-99b0-0e26245b6608}" ma:internalName="TaxCatchAll" ma:showField="CatchAllData" ma:web="d66fc92d-4433-4a74-9374-1d04ef13c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c55e1-b0cb-4b69-b1d2-ce3f94fac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205E-21E7-4D31-ABE4-45764C7ED0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1C48A-A6A2-4669-852E-32DAA9D6828E}">
  <ds:schemaRefs>
    <ds:schemaRef ds:uri="http://schemas.microsoft.com/office/2006/metadata/properties"/>
    <ds:schemaRef ds:uri="http://schemas.microsoft.com/office/infopath/2007/PartnerControls"/>
    <ds:schemaRef ds:uri="d66fc92d-4433-4a74-9374-1d04ef13c0bd"/>
    <ds:schemaRef ds:uri="e30fac99-e140-4adc-8969-6de2f38b8e20"/>
  </ds:schemaRefs>
</ds:datastoreItem>
</file>

<file path=customXml/itemProps3.xml><?xml version="1.0" encoding="utf-8"?>
<ds:datastoreItem xmlns:ds="http://schemas.openxmlformats.org/officeDocument/2006/customXml" ds:itemID="{268CFCDF-9ABE-4ED4-9786-75F1D8442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ac99-e140-4adc-8969-6de2f38b8e20"/>
    <ds:schemaRef ds:uri="d66fc92d-4433-4a74-9374-1d04ef13c0bd"/>
    <ds:schemaRef ds:uri="0dac55e1-b0cb-4b69-b1d2-ce3f94fac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12042</TotalTime>
  <Words>909</Words>
  <Application>Microsoft Office PowerPoint</Application>
  <PresentationFormat>Widescreen</PresentationFormat>
  <Paragraphs>104</Paragraphs>
  <Slides>29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Tw Cen MT</vt:lpstr>
      <vt:lpstr>Wingdings</vt:lpstr>
      <vt:lpstr>Wingdings 2</vt:lpstr>
      <vt:lpstr>Office Theme</vt:lpstr>
      <vt:lpstr>HSHV Theme</vt:lpstr>
      <vt:lpstr>Managing Challenging Behaviors</vt:lpstr>
      <vt:lpstr>Topics for Today</vt:lpstr>
      <vt:lpstr>What challenging behaviors do we see at the shelter?</vt:lpstr>
      <vt:lpstr>How do you we change the behavior of an animal?</vt:lpstr>
      <vt:lpstr>How do we train a new behavior?</vt:lpstr>
      <vt:lpstr>How do we train a new behavior?</vt:lpstr>
      <vt:lpstr>How do we train a new behavior?</vt:lpstr>
      <vt:lpstr>How do we train a new behavior?</vt:lpstr>
      <vt:lpstr>Positive Reinforcement Training</vt:lpstr>
      <vt:lpstr>What are the considerations for changing behavior?</vt:lpstr>
      <vt:lpstr>What is “management”?</vt:lpstr>
      <vt:lpstr>Why do we see problematic behaviors at the shelter?</vt:lpstr>
      <vt:lpstr>What is “balking”?</vt:lpstr>
      <vt:lpstr>How can we help dogs who don’t want to walk?</vt:lpstr>
      <vt:lpstr>Can we train “balking” in the shelter?</vt:lpstr>
      <vt:lpstr>What is “reactivity”?</vt:lpstr>
      <vt:lpstr>How do we change reactivity?</vt:lpstr>
      <vt:lpstr>How can we help a dog manage their reactivity?</vt:lpstr>
      <vt:lpstr>Tips for active management: “Find it”</vt:lpstr>
      <vt:lpstr>Tips for active management: Treat Scatters</vt:lpstr>
      <vt:lpstr>Tips for active management: Lure &amp; “Kong Hand”</vt:lpstr>
      <vt:lpstr>What are “high arousal behaviors”?</vt:lpstr>
      <vt:lpstr>How to we teach dogs to manage high arousal behaviors?</vt:lpstr>
      <vt:lpstr>How can we help dogs who experience high arousal?</vt:lpstr>
      <vt:lpstr>Tips for active management: “Click to Calm”</vt:lpstr>
      <vt:lpstr>Tips for active management: Calm leashing</vt:lpstr>
      <vt:lpstr>Tips for active management: Pairing play with decompression</vt:lpstr>
      <vt:lpstr>Questions?</vt:lpstr>
      <vt:lpstr>Thanks for helping our dogs!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standard colors and font</dc:title>
  <dc:creator>Annemarie Staley</dc:creator>
  <cp:lastModifiedBy>Jae Hollmann</cp:lastModifiedBy>
  <cp:revision>7</cp:revision>
  <dcterms:created xsi:type="dcterms:W3CDTF">2020-08-05T16:03:04Z</dcterms:created>
  <dcterms:modified xsi:type="dcterms:W3CDTF">2026-03-21T02:09:26Z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0x010100C0255462307E0B47AA0774FA3B495E6A</vt:lpwstr>
  </property>
  <property fmtid="{D5CDD505-2E9C-101B-9397-08002B2CF9AE}" pid="3" name="Primary Department(s)">
    <vt:lpwstr>Marketing</vt:lpwstr>
  </property>
  <property fmtid="{D5CDD505-2E9C-101B-9397-08002B2CF9AE}" pid="4" name="OSHA related content">
    <vt:bool>false</vt:bool>
  </property>
  <property fmtid="{D5CDD505-2E9C-101B-9397-08002B2CF9AE}" pid="5" name="Title-Description">
    <vt:lpwstr>PowerPoint Presentation - standard colors and font</vt:lpwstr>
  </property>
  <property fmtid="{D5CDD505-2E9C-101B-9397-08002B2CF9AE}" pid="6" name="Law-Regulation Related">
    <vt:bool>false</vt:bool>
  </property>
</Properties>
</file>